
<file path=[Content_Types].xml><?xml version="1.0" encoding="utf-8"?>
<Types xmlns="http://schemas.openxmlformats.org/package/2006/content-types">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drawingml.diagramColors+xml" PartName="/ppt/diagrams/colors1.xml"/>
  <Override ContentType="application/vnd.openxmlformats-officedocument.drawingml.diagramColors+xml" PartName="/ppt/diagrams/colors2.xml"/>
  <Override ContentType="application/vnd.openxmlformats-officedocument.drawingml.diagramColors+xml" PartName="/ppt/diagrams/colors3.xml"/>
  <Override ContentType="application/vnd.openxmlformats-officedocument.drawingml.diagramColors+xml" PartName="/ppt/diagrams/colors4.xml"/>
  <Override ContentType="application/vnd.openxmlformats-officedocument.drawingml.diagramData+xml" PartName="/ppt/diagrams/data1.xml"/>
  <Override ContentType="application/vnd.openxmlformats-officedocument.drawingml.diagramData+xml" PartName="/ppt/diagrams/data2.xml"/>
  <Override ContentType="application/vnd.openxmlformats-officedocument.drawingml.diagramData+xml" PartName="/ppt/diagrams/data3.xml"/>
  <Override ContentType="application/vnd.openxmlformats-officedocument.drawingml.diagramData+xml" PartName="/ppt/diagrams/data4.xml"/>
  <Override ContentType="application/vnd.ms-office.drawingml.diagramDrawing+xml" PartName="/ppt/diagrams/drawing1.xml"/>
  <Override ContentType="application/vnd.ms-office.drawingml.diagramDrawing+xml" PartName="/ppt/diagrams/drawing2.xml"/>
  <Override ContentType="application/vnd.ms-office.drawingml.diagramDrawing+xml" PartName="/ppt/diagrams/drawing3.xml"/>
  <Override ContentType="application/vnd.ms-office.drawingml.diagramDrawing+xml" PartName="/ppt/diagrams/drawing4.xml"/>
  <Override ContentType="application/vnd.openxmlformats-officedocument.drawingml.diagramLayout+xml" PartName="/ppt/diagrams/layout1.xml"/>
  <Override ContentType="application/vnd.openxmlformats-officedocument.drawingml.diagramLayout+xml" PartName="/ppt/diagrams/layout2.xml"/>
  <Override ContentType="application/vnd.openxmlformats-officedocument.drawingml.diagramLayout+xml" PartName="/ppt/diagrams/layout3.xml"/>
  <Override ContentType="application/vnd.openxmlformats-officedocument.drawingml.diagramLayout+xml" PartName="/ppt/diagrams/layout4.xml"/>
  <Override ContentType="application/vnd.openxmlformats-officedocument.drawingml.diagramStyle+xml" PartName="/ppt/diagrams/quickStyle1.xml"/>
  <Override ContentType="application/vnd.openxmlformats-officedocument.drawingml.diagramStyle+xml" PartName="/ppt/diagrams/quickStyle2.xml"/>
  <Override ContentType="application/vnd.openxmlformats-officedocument.drawingml.diagramStyle+xml" PartName="/ppt/diagrams/quickStyle3.xml"/>
  <Override ContentType="application/vnd.openxmlformats-officedocument.drawingml.diagramStyle+xml" PartName="/ppt/diagrams/quickStyle4.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6"/>
  </p:notesMasterIdLst>
  <p:sldIdLst>
    <p:sldId id="2146845898" r:id="rId2"/>
    <p:sldId id="2146845895" r:id="rId3"/>
    <p:sldId id="2146845896" r:id="rId4"/>
    <p:sldId id="2146845897" r:id="rId5"/>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様式" id="{A629F087-1660-4CA5-AFD6-1990E8CCBC8A}">
          <p14:sldIdLst>
            <p14:sldId id="2146845898"/>
          </p14:sldIdLst>
        </p14:section>
        <p14:section name="記載例" id="{DBF2EE51-521F-4465-882F-263B1BB8C644}">
          <p14:sldIdLst>
            <p14:sldId id="2146845895"/>
            <p14:sldId id="2146845896"/>
            <p14:sldId id="2146845897"/>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00CC00"/>
    <a:srgbClr val="009900"/>
    <a:srgbClr val="FAE16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2AF06C0-B808-42CA-AA4D-96E4F7EDDA9B}" v="4" dt="2026-02-24T08:49:13.89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0121" autoAdjust="0"/>
  </p:normalViewPr>
  <p:slideViewPr>
    <p:cSldViewPr snapToGrid="0">
      <p:cViewPr varScale="1">
        <p:scale>
          <a:sx n="88" d="100"/>
          <a:sy n="88" d="100"/>
        </p:scale>
        <p:origin x="2064" y="96"/>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tableStyles.xml" Type="http://schemas.openxmlformats.org/officeDocument/2006/relationships/tableStyles"/><Relationship Id="rId11" Target="revisionInfo.xml" Type="http://schemas.microsoft.com/office/2015/10/relationships/revisionInfo"/><Relationship Id="rId12" Target="../customXml/item1.xml" Type="http://schemas.openxmlformats.org/officeDocument/2006/relationships/customXml"/><Relationship Id="rId13" Target="../customXml/item2.xml" Type="http://schemas.openxmlformats.org/officeDocument/2006/relationships/customXml"/><Relationship Id="rId14" Target="../customXml/item3.xml" Type="http://schemas.openxmlformats.org/officeDocument/2006/relationships/customXml"/><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notesMasters/notesMaster1.xml" Type="http://schemas.openxmlformats.org/officeDocument/2006/relationships/notesMaster"/><Relationship Id="rId7" Target="presProps.xml" Type="http://schemas.openxmlformats.org/officeDocument/2006/relationships/presProps"/><Relationship Id="rId8" Target="viewProps.xml" Type="http://schemas.openxmlformats.org/officeDocument/2006/relationships/viewProps"/><Relationship Id="rId9" Target="theme/theme1.xml" Type="http://schemas.openxmlformats.org/officeDocument/2006/relationships/theme"/></Relationships>
</file>

<file path=ppt/diagrams/colors1.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22CB709-7029-48F3-AEB9-C9D3B6655A7E}" type="doc">
      <dgm:prSet loTypeId="urn:microsoft.com/office/officeart/2005/8/layout/hChevron3" loCatId="process" qsTypeId="urn:microsoft.com/office/officeart/2005/8/quickstyle/simple1" qsCatId="simple" csTypeId="urn:microsoft.com/office/officeart/2005/8/colors/accent2_4" csCatId="accent2" phldr="1"/>
      <dgm:spPr/>
    </dgm:pt>
    <dgm:pt modelId="{231D3887-C215-4861-B7A6-1DA4510C383E}">
      <dgm:prSet phldrT="[テキスト]" custT="1"/>
      <dgm:spPr/>
      <dgm:t>
        <a:bodyPr/>
        <a:lstStyle/>
        <a:p>
          <a:pPr>
            <a:buClrTx/>
            <a:buSzTx/>
            <a:buFontTx/>
            <a:buNone/>
          </a:pPr>
          <a:endParaRPr kumimoji="1" lang="ja-JP" altLang="en-US" sz="800" dirty="0"/>
        </a:p>
      </dgm:t>
    </dgm:pt>
    <dgm:pt modelId="{54F97232-651B-4E69-A6E8-782112515FAD}" type="parTrans" cxnId="{8B33F530-893F-4F88-BA48-A6124269D7CA}">
      <dgm:prSet/>
      <dgm:spPr/>
      <dgm:t>
        <a:bodyPr/>
        <a:lstStyle/>
        <a:p>
          <a:endParaRPr kumimoji="1" lang="ja-JP" altLang="en-US"/>
        </a:p>
      </dgm:t>
    </dgm:pt>
    <dgm:pt modelId="{B1227735-9639-422C-A7FA-A62F14330A66}" type="sibTrans" cxnId="{8B33F530-893F-4F88-BA48-A6124269D7CA}">
      <dgm:prSet/>
      <dgm:spPr/>
      <dgm:t>
        <a:bodyPr/>
        <a:lstStyle/>
        <a:p>
          <a:endParaRPr kumimoji="1" lang="ja-JP" altLang="en-US"/>
        </a:p>
      </dgm:t>
    </dgm:pt>
    <dgm:pt modelId="{4054389E-EFB0-403A-8EB1-23CA06F18FEF}">
      <dgm:prSet phldrT="[テキスト]" custT="1"/>
      <dgm:spPr/>
      <dgm:t>
        <a:bodyPr/>
        <a:lstStyle/>
        <a:p>
          <a:pPr>
            <a:buClrTx/>
            <a:buSzTx/>
            <a:buFontTx/>
            <a:buNone/>
          </a:pPr>
          <a:endParaRPr kumimoji="1" lang="ja-JP" altLang="en-US" sz="800" dirty="0"/>
        </a:p>
      </dgm:t>
    </dgm:pt>
    <dgm:pt modelId="{A10CDC09-4FA1-4779-91AD-F50CEB2F99B3}" type="parTrans" cxnId="{A45F7E0C-73D7-4BC1-A829-F36B8DB0C697}">
      <dgm:prSet/>
      <dgm:spPr/>
      <dgm:t>
        <a:bodyPr/>
        <a:lstStyle/>
        <a:p>
          <a:endParaRPr kumimoji="1" lang="ja-JP" altLang="en-US"/>
        </a:p>
      </dgm:t>
    </dgm:pt>
    <dgm:pt modelId="{F7B5B538-1D3E-4B72-B143-90036A927E8F}" type="sibTrans" cxnId="{A45F7E0C-73D7-4BC1-A829-F36B8DB0C697}">
      <dgm:prSet/>
      <dgm:spPr/>
      <dgm:t>
        <a:bodyPr/>
        <a:lstStyle/>
        <a:p>
          <a:endParaRPr kumimoji="1" lang="ja-JP" altLang="en-US"/>
        </a:p>
      </dgm:t>
    </dgm:pt>
    <dgm:pt modelId="{8D4C0EFA-4C31-4B07-99A9-6140E9A178CB}">
      <dgm:prSet phldrT="[テキスト]" custT="1"/>
      <dgm:spPr/>
      <dgm:t>
        <a:bodyPr/>
        <a:lstStyle/>
        <a:p>
          <a:pPr>
            <a:buClrTx/>
            <a:buSzTx/>
            <a:buFontTx/>
            <a:buNone/>
          </a:pPr>
          <a:endParaRPr kumimoji="1" lang="ja-JP" altLang="en-US" sz="800" dirty="0"/>
        </a:p>
      </dgm:t>
    </dgm:pt>
    <dgm:pt modelId="{610EA9A7-1543-448C-853A-53596AB6E7E1}" type="parTrans" cxnId="{7A0B9192-5BE0-4498-AC86-31DF65FEAC08}">
      <dgm:prSet/>
      <dgm:spPr/>
      <dgm:t>
        <a:bodyPr/>
        <a:lstStyle/>
        <a:p>
          <a:endParaRPr kumimoji="1" lang="ja-JP" altLang="en-US"/>
        </a:p>
      </dgm:t>
    </dgm:pt>
    <dgm:pt modelId="{92A29470-BD33-4863-8B69-4703FD0667FE}" type="sibTrans" cxnId="{7A0B9192-5BE0-4498-AC86-31DF65FEAC08}">
      <dgm:prSet/>
      <dgm:spPr/>
      <dgm:t>
        <a:bodyPr/>
        <a:lstStyle/>
        <a:p>
          <a:endParaRPr kumimoji="1" lang="ja-JP" altLang="en-US"/>
        </a:p>
      </dgm:t>
    </dgm:pt>
    <dgm:pt modelId="{D628B6AC-0917-4844-BE6D-C5A02A3A3180}">
      <dgm:prSet phldrT="[テキスト]" custT="1"/>
      <dgm:spPr/>
      <dgm:t>
        <a:bodyPr/>
        <a:lstStyle/>
        <a:p>
          <a:pPr>
            <a:buClrTx/>
            <a:buSzTx/>
            <a:buFontTx/>
            <a:buNone/>
          </a:pPr>
          <a:endParaRPr kumimoji="1" lang="ja-JP" altLang="en-US" sz="800" dirty="0"/>
        </a:p>
      </dgm:t>
    </dgm:pt>
    <dgm:pt modelId="{CC51ACF8-7D67-4C4E-A21D-05F4C26B95E4}" type="parTrans" cxnId="{69E5858D-7E78-4B9C-A0D4-3A2D2C722CE4}">
      <dgm:prSet/>
      <dgm:spPr/>
      <dgm:t>
        <a:bodyPr/>
        <a:lstStyle/>
        <a:p>
          <a:endParaRPr kumimoji="1" lang="ja-JP" altLang="en-US"/>
        </a:p>
      </dgm:t>
    </dgm:pt>
    <dgm:pt modelId="{38CFD59C-5664-407E-895E-7541FF423168}" type="sibTrans" cxnId="{69E5858D-7E78-4B9C-A0D4-3A2D2C722CE4}">
      <dgm:prSet/>
      <dgm:spPr/>
      <dgm:t>
        <a:bodyPr/>
        <a:lstStyle/>
        <a:p>
          <a:endParaRPr kumimoji="1" lang="ja-JP" altLang="en-US"/>
        </a:p>
      </dgm:t>
    </dgm:pt>
    <dgm:pt modelId="{6D62822D-CE15-4BB8-BEFB-5C93C604211F}">
      <dgm:prSet custT="1"/>
      <dgm:spPr/>
      <dgm:t>
        <a:bodyPr/>
        <a:lstStyle/>
        <a:p>
          <a:pPr>
            <a:buClrTx/>
            <a:buSzTx/>
            <a:buFontTx/>
            <a:buNone/>
          </a:pPr>
          <a:endParaRPr kumimoji="1" lang="en-US" altLang="ja-JP"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endParaRPr>
        </a:p>
      </dgm:t>
    </dgm:pt>
    <dgm:pt modelId="{729558F4-B35E-4A9C-86FD-1453EE514ED0}" type="parTrans" cxnId="{8C62CA6D-63D9-467B-856A-9B88606C3AD9}">
      <dgm:prSet/>
      <dgm:spPr/>
      <dgm:t>
        <a:bodyPr/>
        <a:lstStyle/>
        <a:p>
          <a:endParaRPr kumimoji="1" lang="ja-JP" altLang="en-US"/>
        </a:p>
      </dgm:t>
    </dgm:pt>
    <dgm:pt modelId="{F46556D2-8097-496A-96BD-033E02A348AA}" type="sibTrans" cxnId="{8C62CA6D-63D9-467B-856A-9B88606C3AD9}">
      <dgm:prSet/>
      <dgm:spPr/>
      <dgm:t>
        <a:bodyPr/>
        <a:lstStyle/>
        <a:p>
          <a:endParaRPr kumimoji="1" lang="ja-JP" altLang="en-US"/>
        </a:p>
      </dgm:t>
    </dgm:pt>
    <dgm:pt modelId="{045941F2-1EA0-4C88-81F7-B3EE6DF5A4CE}">
      <dgm:prSet custT="1"/>
      <dgm:spPr/>
      <dgm:t>
        <a:bodyPr/>
        <a:lstStyle/>
        <a:p>
          <a:pPr>
            <a:lnSpc>
              <a:spcPts val="800"/>
            </a:lnSpc>
            <a:buClrTx/>
            <a:buSzTx/>
            <a:buFontTx/>
            <a:buNone/>
          </a:pPr>
          <a:endParaRPr kumimoji="1" lang="en-US" altLang="ja-JP"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endParaRPr>
        </a:p>
      </dgm:t>
    </dgm:pt>
    <dgm:pt modelId="{91D34E11-B0B3-490F-8B18-65B2E58E1525}" type="parTrans" cxnId="{42226D20-4207-4C2D-8A54-6E39B13AFCD8}">
      <dgm:prSet/>
      <dgm:spPr/>
      <dgm:t>
        <a:bodyPr/>
        <a:lstStyle/>
        <a:p>
          <a:endParaRPr kumimoji="1" lang="ja-JP" altLang="en-US"/>
        </a:p>
      </dgm:t>
    </dgm:pt>
    <dgm:pt modelId="{F7BA76C7-273D-422B-95B3-FFBEEC343947}" type="sibTrans" cxnId="{42226D20-4207-4C2D-8A54-6E39B13AFCD8}">
      <dgm:prSet/>
      <dgm:spPr/>
      <dgm:t>
        <a:bodyPr/>
        <a:lstStyle/>
        <a:p>
          <a:endParaRPr kumimoji="1" lang="ja-JP" altLang="en-US"/>
        </a:p>
      </dgm:t>
    </dgm:pt>
    <dgm:pt modelId="{929F9513-B02B-441E-ABDB-EA9C40C3D739}">
      <dgm:prSet custT="1"/>
      <dgm:spPr/>
      <dgm:t>
        <a:bodyPr/>
        <a:lstStyle/>
        <a:p>
          <a:pPr>
            <a:buClrTx/>
            <a:buSzTx/>
            <a:buFontTx/>
            <a:buNone/>
          </a:pPr>
          <a:endParaRPr kumimoji="1" lang="en-US" altLang="ja-JP"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endParaRPr>
        </a:p>
      </dgm:t>
    </dgm:pt>
    <dgm:pt modelId="{785D19C8-DAE0-4666-911A-1A3764CD98B4}" type="parTrans" cxnId="{4BBF9ACB-F1FD-4EE2-82E4-36A8B0E1A251}">
      <dgm:prSet/>
      <dgm:spPr/>
      <dgm:t>
        <a:bodyPr/>
        <a:lstStyle/>
        <a:p>
          <a:endParaRPr kumimoji="1" lang="ja-JP" altLang="en-US"/>
        </a:p>
      </dgm:t>
    </dgm:pt>
    <dgm:pt modelId="{6401924F-71A4-4EAC-8897-619429081D9F}" type="sibTrans" cxnId="{4BBF9ACB-F1FD-4EE2-82E4-36A8B0E1A251}">
      <dgm:prSet/>
      <dgm:spPr/>
      <dgm:t>
        <a:bodyPr/>
        <a:lstStyle/>
        <a:p>
          <a:endParaRPr kumimoji="1" lang="ja-JP" altLang="en-US"/>
        </a:p>
      </dgm:t>
    </dgm:pt>
    <dgm:pt modelId="{30814182-D9EF-468C-BDF9-70F4B78F43B3}" type="pres">
      <dgm:prSet presAssocID="{522CB709-7029-48F3-AEB9-C9D3B6655A7E}" presName="Name0" presStyleCnt="0">
        <dgm:presLayoutVars>
          <dgm:dir/>
          <dgm:resizeHandles val="exact"/>
        </dgm:presLayoutVars>
      </dgm:prSet>
      <dgm:spPr/>
    </dgm:pt>
    <dgm:pt modelId="{5B7959F6-2439-4581-B708-2B2B5B98FAE4}" type="pres">
      <dgm:prSet presAssocID="{231D3887-C215-4861-B7A6-1DA4510C383E}" presName="parTxOnly" presStyleLbl="node1" presStyleIdx="0" presStyleCnt="7" custScaleY="72944" custLinFactNeighborY="-7259">
        <dgm:presLayoutVars>
          <dgm:bulletEnabled val="1"/>
        </dgm:presLayoutVars>
      </dgm:prSet>
      <dgm:spPr/>
    </dgm:pt>
    <dgm:pt modelId="{4FF69D11-B6B1-497F-8246-DCA822C04500}" type="pres">
      <dgm:prSet presAssocID="{B1227735-9639-422C-A7FA-A62F14330A66}" presName="parSpace" presStyleCnt="0"/>
      <dgm:spPr/>
    </dgm:pt>
    <dgm:pt modelId="{81B4003B-0214-464F-AB93-26136C2AF10E}" type="pres">
      <dgm:prSet presAssocID="{4054389E-EFB0-403A-8EB1-23CA06F18FEF}" presName="parTxOnly" presStyleLbl="node1" presStyleIdx="1" presStyleCnt="7" custScaleY="72944" custLinFactNeighborY="-7259">
        <dgm:presLayoutVars>
          <dgm:bulletEnabled val="1"/>
        </dgm:presLayoutVars>
      </dgm:prSet>
      <dgm:spPr/>
    </dgm:pt>
    <dgm:pt modelId="{BFFFD200-9E16-4D21-B4B4-9119D99193C9}" type="pres">
      <dgm:prSet presAssocID="{F7B5B538-1D3E-4B72-B143-90036A927E8F}" presName="parSpace" presStyleCnt="0"/>
      <dgm:spPr/>
    </dgm:pt>
    <dgm:pt modelId="{FB6A6D53-3707-4261-AA21-6E530AF97706}" type="pres">
      <dgm:prSet presAssocID="{8D4C0EFA-4C31-4B07-99A9-6140E9A178CB}" presName="parTxOnly" presStyleLbl="node1" presStyleIdx="2" presStyleCnt="7" custScaleY="72944" custLinFactNeighborY="-7259">
        <dgm:presLayoutVars>
          <dgm:bulletEnabled val="1"/>
        </dgm:presLayoutVars>
      </dgm:prSet>
      <dgm:spPr/>
    </dgm:pt>
    <dgm:pt modelId="{9ADF3B97-6A1B-4547-85B3-E2DB89D71C67}" type="pres">
      <dgm:prSet presAssocID="{92A29470-BD33-4863-8B69-4703FD0667FE}" presName="parSpace" presStyleCnt="0"/>
      <dgm:spPr/>
    </dgm:pt>
    <dgm:pt modelId="{8DE33C1F-3822-4732-AC12-739BA3BF81EA}" type="pres">
      <dgm:prSet presAssocID="{D628B6AC-0917-4844-BE6D-C5A02A3A3180}" presName="parTxOnly" presStyleLbl="node1" presStyleIdx="3" presStyleCnt="7" custScaleY="72944" custLinFactNeighborY="-7259">
        <dgm:presLayoutVars>
          <dgm:bulletEnabled val="1"/>
        </dgm:presLayoutVars>
      </dgm:prSet>
      <dgm:spPr/>
    </dgm:pt>
    <dgm:pt modelId="{8E701BA3-83D8-455E-A042-90F6C4A435FF}" type="pres">
      <dgm:prSet presAssocID="{38CFD59C-5664-407E-895E-7541FF423168}" presName="parSpace" presStyleCnt="0"/>
      <dgm:spPr/>
    </dgm:pt>
    <dgm:pt modelId="{F408B897-1A35-4FB8-9DF1-8C92D3D1D0BB}" type="pres">
      <dgm:prSet presAssocID="{6D62822D-CE15-4BB8-BEFB-5C93C604211F}" presName="parTxOnly" presStyleLbl="node1" presStyleIdx="4" presStyleCnt="7" custScaleY="72944" custLinFactNeighborY="-7259">
        <dgm:presLayoutVars>
          <dgm:bulletEnabled val="1"/>
        </dgm:presLayoutVars>
      </dgm:prSet>
      <dgm:spPr/>
    </dgm:pt>
    <dgm:pt modelId="{07CB1BD0-BD97-426D-BB68-E8CEA2E05A31}" type="pres">
      <dgm:prSet presAssocID="{F46556D2-8097-496A-96BD-033E02A348AA}" presName="parSpace" presStyleCnt="0"/>
      <dgm:spPr/>
    </dgm:pt>
    <dgm:pt modelId="{BFF11525-D21E-4BF4-832E-01CC5FE7F53D}" type="pres">
      <dgm:prSet presAssocID="{045941F2-1EA0-4C88-81F7-B3EE6DF5A4CE}" presName="parTxOnly" presStyleLbl="node1" presStyleIdx="5" presStyleCnt="7" custScaleX="168813" custScaleY="72944" custLinFactNeighborY="-7259">
        <dgm:presLayoutVars>
          <dgm:bulletEnabled val="1"/>
        </dgm:presLayoutVars>
      </dgm:prSet>
      <dgm:spPr/>
    </dgm:pt>
    <dgm:pt modelId="{A3BF9D49-1BEB-4FE9-9E49-D303A7710A01}" type="pres">
      <dgm:prSet presAssocID="{F7BA76C7-273D-422B-95B3-FFBEEC343947}" presName="parSpace" presStyleCnt="0"/>
      <dgm:spPr/>
    </dgm:pt>
    <dgm:pt modelId="{E1193E00-CFE4-4A22-A24B-54121708D2DD}" type="pres">
      <dgm:prSet presAssocID="{929F9513-B02B-441E-ABDB-EA9C40C3D739}" presName="parTxOnly" presStyleLbl="node1" presStyleIdx="6" presStyleCnt="7" custScaleY="72944" custLinFactNeighborY="-7259">
        <dgm:presLayoutVars>
          <dgm:bulletEnabled val="1"/>
        </dgm:presLayoutVars>
      </dgm:prSet>
      <dgm:spPr/>
    </dgm:pt>
  </dgm:ptLst>
  <dgm:cxnLst>
    <dgm:cxn modelId="{C1EC3001-F652-4E25-B88B-AA4EE10225D8}" type="presOf" srcId="{929F9513-B02B-441E-ABDB-EA9C40C3D739}" destId="{E1193E00-CFE4-4A22-A24B-54121708D2DD}" srcOrd="0" destOrd="0" presId="urn:microsoft.com/office/officeart/2005/8/layout/hChevron3"/>
    <dgm:cxn modelId="{A45F7E0C-73D7-4BC1-A829-F36B8DB0C697}" srcId="{522CB709-7029-48F3-AEB9-C9D3B6655A7E}" destId="{4054389E-EFB0-403A-8EB1-23CA06F18FEF}" srcOrd="1" destOrd="0" parTransId="{A10CDC09-4FA1-4779-91AD-F50CEB2F99B3}" sibTransId="{F7B5B538-1D3E-4B72-B143-90036A927E8F}"/>
    <dgm:cxn modelId="{42226D20-4207-4C2D-8A54-6E39B13AFCD8}" srcId="{522CB709-7029-48F3-AEB9-C9D3B6655A7E}" destId="{045941F2-1EA0-4C88-81F7-B3EE6DF5A4CE}" srcOrd="5" destOrd="0" parTransId="{91D34E11-B0B3-490F-8B18-65B2E58E1525}" sibTransId="{F7BA76C7-273D-422B-95B3-FFBEEC343947}"/>
    <dgm:cxn modelId="{8B33F530-893F-4F88-BA48-A6124269D7CA}" srcId="{522CB709-7029-48F3-AEB9-C9D3B6655A7E}" destId="{231D3887-C215-4861-B7A6-1DA4510C383E}" srcOrd="0" destOrd="0" parTransId="{54F97232-651B-4E69-A6E8-782112515FAD}" sibTransId="{B1227735-9639-422C-A7FA-A62F14330A66}"/>
    <dgm:cxn modelId="{F265296A-AD71-4E2D-8EB7-82909A3C252B}" type="presOf" srcId="{045941F2-1EA0-4C88-81F7-B3EE6DF5A4CE}" destId="{BFF11525-D21E-4BF4-832E-01CC5FE7F53D}" srcOrd="0" destOrd="0" presId="urn:microsoft.com/office/officeart/2005/8/layout/hChevron3"/>
    <dgm:cxn modelId="{8C62CA6D-63D9-467B-856A-9B88606C3AD9}" srcId="{522CB709-7029-48F3-AEB9-C9D3B6655A7E}" destId="{6D62822D-CE15-4BB8-BEFB-5C93C604211F}" srcOrd="4" destOrd="0" parTransId="{729558F4-B35E-4A9C-86FD-1453EE514ED0}" sibTransId="{F46556D2-8097-496A-96BD-033E02A348AA}"/>
    <dgm:cxn modelId="{69E5858D-7E78-4B9C-A0D4-3A2D2C722CE4}" srcId="{522CB709-7029-48F3-AEB9-C9D3B6655A7E}" destId="{D628B6AC-0917-4844-BE6D-C5A02A3A3180}" srcOrd="3" destOrd="0" parTransId="{CC51ACF8-7D67-4C4E-A21D-05F4C26B95E4}" sibTransId="{38CFD59C-5664-407E-895E-7541FF423168}"/>
    <dgm:cxn modelId="{B4DBA490-4F7D-4340-BEA7-8FDAB920F1E2}" type="presOf" srcId="{522CB709-7029-48F3-AEB9-C9D3B6655A7E}" destId="{30814182-D9EF-468C-BDF9-70F4B78F43B3}" srcOrd="0" destOrd="0" presId="urn:microsoft.com/office/officeart/2005/8/layout/hChevron3"/>
    <dgm:cxn modelId="{7A0B9192-5BE0-4498-AC86-31DF65FEAC08}" srcId="{522CB709-7029-48F3-AEB9-C9D3B6655A7E}" destId="{8D4C0EFA-4C31-4B07-99A9-6140E9A178CB}" srcOrd="2" destOrd="0" parTransId="{610EA9A7-1543-448C-853A-53596AB6E7E1}" sibTransId="{92A29470-BD33-4863-8B69-4703FD0667FE}"/>
    <dgm:cxn modelId="{56CB41A5-2F01-409D-9B39-97C02332CDE3}" type="presOf" srcId="{8D4C0EFA-4C31-4B07-99A9-6140E9A178CB}" destId="{FB6A6D53-3707-4261-AA21-6E530AF97706}" srcOrd="0" destOrd="0" presId="urn:microsoft.com/office/officeart/2005/8/layout/hChevron3"/>
    <dgm:cxn modelId="{A56B12BE-B8E3-4BF0-866F-4C3130FFCAA1}" type="presOf" srcId="{4054389E-EFB0-403A-8EB1-23CA06F18FEF}" destId="{81B4003B-0214-464F-AB93-26136C2AF10E}" srcOrd="0" destOrd="0" presId="urn:microsoft.com/office/officeart/2005/8/layout/hChevron3"/>
    <dgm:cxn modelId="{4BBF9ACB-F1FD-4EE2-82E4-36A8B0E1A251}" srcId="{522CB709-7029-48F3-AEB9-C9D3B6655A7E}" destId="{929F9513-B02B-441E-ABDB-EA9C40C3D739}" srcOrd="6" destOrd="0" parTransId="{785D19C8-DAE0-4666-911A-1A3764CD98B4}" sibTransId="{6401924F-71A4-4EAC-8897-619429081D9F}"/>
    <dgm:cxn modelId="{F68C9AD7-F9B7-4056-AB18-49AC471D192B}" type="presOf" srcId="{231D3887-C215-4861-B7A6-1DA4510C383E}" destId="{5B7959F6-2439-4581-B708-2B2B5B98FAE4}" srcOrd="0" destOrd="0" presId="urn:microsoft.com/office/officeart/2005/8/layout/hChevron3"/>
    <dgm:cxn modelId="{62F774EE-19B1-4D1E-89C9-BE1C7F180EE1}" type="presOf" srcId="{6D62822D-CE15-4BB8-BEFB-5C93C604211F}" destId="{F408B897-1A35-4FB8-9DF1-8C92D3D1D0BB}" srcOrd="0" destOrd="0" presId="urn:microsoft.com/office/officeart/2005/8/layout/hChevron3"/>
    <dgm:cxn modelId="{085E7FF4-B76E-486B-A932-790793D0528B}" type="presOf" srcId="{D628B6AC-0917-4844-BE6D-C5A02A3A3180}" destId="{8DE33C1F-3822-4732-AC12-739BA3BF81EA}" srcOrd="0" destOrd="0" presId="urn:microsoft.com/office/officeart/2005/8/layout/hChevron3"/>
    <dgm:cxn modelId="{56B412AB-0A86-4348-BE9C-E8F2CBB40BD7}" type="presParOf" srcId="{30814182-D9EF-468C-BDF9-70F4B78F43B3}" destId="{5B7959F6-2439-4581-B708-2B2B5B98FAE4}" srcOrd="0" destOrd="0" presId="urn:microsoft.com/office/officeart/2005/8/layout/hChevron3"/>
    <dgm:cxn modelId="{E5655998-24DD-44F3-80DC-F4984C286DA2}" type="presParOf" srcId="{30814182-D9EF-468C-BDF9-70F4B78F43B3}" destId="{4FF69D11-B6B1-497F-8246-DCA822C04500}" srcOrd="1" destOrd="0" presId="urn:microsoft.com/office/officeart/2005/8/layout/hChevron3"/>
    <dgm:cxn modelId="{26B820FE-E3B7-4923-9FF4-0C456265BDAE}" type="presParOf" srcId="{30814182-D9EF-468C-BDF9-70F4B78F43B3}" destId="{81B4003B-0214-464F-AB93-26136C2AF10E}" srcOrd="2" destOrd="0" presId="urn:microsoft.com/office/officeart/2005/8/layout/hChevron3"/>
    <dgm:cxn modelId="{55BA7D82-A7E9-4510-968E-597DD350A5BB}" type="presParOf" srcId="{30814182-D9EF-468C-BDF9-70F4B78F43B3}" destId="{BFFFD200-9E16-4D21-B4B4-9119D99193C9}" srcOrd="3" destOrd="0" presId="urn:microsoft.com/office/officeart/2005/8/layout/hChevron3"/>
    <dgm:cxn modelId="{B54DED19-DED3-4A62-AAE8-F8870D07C4B8}" type="presParOf" srcId="{30814182-D9EF-468C-BDF9-70F4B78F43B3}" destId="{FB6A6D53-3707-4261-AA21-6E530AF97706}" srcOrd="4" destOrd="0" presId="urn:microsoft.com/office/officeart/2005/8/layout/hChevron3"/>
    <dgm:cxn modelId="{D148C072-6A55-415B-B0FD-D1C254D959C5}" type="presParOf" srcId="{30814182-D9EF-468C-BDF9-70F4B78F43B3}" destId="{9ADF3B97-6A1B-4547-85B3-E2DB89D71C67}" srcOrd="5" destOrd="0" presId="urn:microsoft.com/office/officeart/2005/8/layout/hChevron3"/>
    <dgm:cxn modelId="{B0140E12-3160-411A-A6F5-9AA644363BC8}" type="presParOf" srcId="{30814182-D9EF-468C-BDF9-70F4B78F43B3}" destId="{8DE33C1F-3822-4732-AC12-739BA3BF81EA}" srcOrd="6" destOrd="0" presId="urn:microsoft.com/office/officeart/2005/8/layout/hChevron3"/>
    <dgm:cxn modelId="{CFEB654E-4A2E-4972-AF4F-405C948323DA}" type="presParOf" srcId="{30814182-D9EF-468C-BDF9-70F4B78F43B3}" destId="{8E701BA3-83D8-455E-A042-90F6C4A435FF}" srcOrd="7" destOrd="0" presId="urn:microsoft.com/office/officeart/2005/8/layout/hChevron3"/>
    <dgm:cxn modelId="{0C564346-F913-4FF5-8D75-F2DD00F10B1E}" type="presParOf" srcId="{30814182-D9EF-468C-BDF9-70F4B78F43B3}" destId="{F408B897-1A35-4FB8-9DF1-8C92D3D1D0BB}" srcOrd="8" destOrd="0" presId="urn:microsoft.com/office/officeart/2005/8/layout/hChevron3"/>
    <dgm:cxn modelId="{3A4D279D-618B-48B2-8789-08D2429622A9}" type="presParOf" srcId="{30814182-D9EF-468C-BDF9-70F4B78F43B3}" destId="{07CB1BD0-BD97-426D-BB68-E8CEA2E05A31}" srcOrd="9" destOrd="0" presId="urn:microsoft.com/office/officeart/2005/8/layout/hChevron3"/>
    <dgm:cxn modelId="{EB93C8F1-6C4F-4154-8EB2-8359623DCA02}" type="presParOf" srcId="{30814182-D9EF-468C-BDF9-70F4B78F43B3}" destId="{BFF11525-D21E-4BF4-832E-01CC5FE7F53D}" srcOrd="10" destOrd="0" presId="urn:microsoft.com/office/officeart/2005/8/layout/hChevron3"/>
    <dgm:cxn modelId="{3806FE1B-12B1-49E5-B494-4391EDEEF039}" type="presParOf" srcId="{30814182-D9EF-468C-BDF9-70F4B78F43B3}" destId="{A3BF9D49-1BEB-4FE9-9E49-D303A7710A01}" srcOrd="11" destOrd="0" presId="urn:microsoft.com/office/officeart/2005/8/layout/hChevron3"/>
    <dgm:cxn modelId="{45BA5A6B-F0FE-431B-A4A9-86EF7C01403D}" type="presParOf" srcId="{30814182-D9EF-468C-BDF9-70F4B78F43B3}" destId="{E1193E00-CFE4-4A22-A24B-54121708D2DD}" srcOrd="12"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22CB709-7029-48F3-AEB9-C9D3B6655A7E}" type="doc">
      <dgm:prSet loTypeId="urn:microsoft.com/office/officeart/2005/8/layout/hChevron3" loCatId="process" qsTypeId="urn:microsoft.com/office/officeart/2005/8/quickstyle/simple1" qsCatId="simple" csTypeId="urn:microsoft.com/office/officeart/2005/8/colors/accent2_4" csCatId="accent2" phldr="1"/>
      <dgm:spPr/>
    </dgm:pt>
    <dgm:pt modelId="{231D3887-C215-4861-B7A6-1DA4510C383E}">
      <dgm:prSet phldrT="[テキスト]" custT="1"/>
      <dgm:spPr/>
      <dgm:t>
        <a:bodyPr/>
        <a:lstStyle/>
        <a:p>
          <a:pPr>
            <a:buClrTx/>
            <a:buSzTx/>
            <a:buFontTx/>
            <a:buNone/>
          </a:pP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メニューの企画</a:t>
          </a:r>
          <a:endParaRPr kumimoji="1" lang="ja-JP" altLang="en-US" sz="800" dirty="0"/>
        </a:p>
      </dgm:t>
    </dgm:pt>
    <dgm:pt modelId="{54F97232-651B-4E69-A6E8-782112515FAD}" type="parTrans" cxnId="{8B33F530-893F-4F88-BA48-A6124269D7CA}">
      <dgm:prSet/>
      <dgm:spPr/>
      <dgm:t>
        <a:bodyPr/>
        <a:lstStyle/>
        <a:p>
          <a:endParaRPr kumimoji="1" lang="ja-JP" altLang="en-US"/>
        </a:p>
      </dgm:t>
    </dgm:pt>
    <dgm:pt modelId="{B1227735-9639-422C-A7FA-A62F14330A66}" type="sibTrans" cxnId="{8B33F530-893F-4F88-BA48-A6124269D7CA}">
      <dgm:prSet/>
      <dgm:spPr/>
      <dgm:t>
        <a:bodyPr/>
        <a:lstStyle/>
        <a:p>
          <a:endParaRPr kumimoji="1" lang="ja-JP" altLang="en-US"/>
        </a:p>
      </dgm:t>
    </dgm:pt>
    <dgm:pt modelId="{4054389E-EFB0-403A-8EB1-23CA06F18FEF}">
      <dgm:prSet phldrT="[テキスト]" custT="1"/>
      <dgm:spPr/>
      <dgm:t>
        <a:bodyPr/>
        <a:lstStyle/>
        <a:p>
          <a:pPr>
            <a:buClrTx/>
            <a:buSzTx/>
            <a:buFontTx/>
            <a:buNone/>
          </a:pP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開催場所選定・開催日決定</a:t>
          </a:r>
          <a:endParaRPr kumimoji="1" lang="ja-JP" altLang="en-US" sz="800" dirty="0"/>
        </a:p>
      </dgm:t>
    </dgm:pt>
    <dgm:pt modelId="{A10CDC09-4FA1-4779-91AD-F50CEB2F99B3}" type="parTrans" cxnId="{A45F7E0C-73D7-4BC1-A829-F36B8DB0C697}">
      <dgm:prSet/>
      <dgm:spPr/>
      <dgm:t>
        <a:bodyPr/>
        <a:lstStyle/>
        <a:p>
          <a:endParaRPr kumimoji="1" lang="ja-JP" altLang="en-US"/>
        </a:p>
      </dgm:t>
    </dgm:pt>
    <dgm:pt modelId="{F7B5B538-1D3E-4B72-B143-90036A927E8F}" type="sibTrans" cxnId="{A45F7E0C-73D7-4BC1-A829-F36B8DB0C697}">
      <dgm:prSet/>
      <dgm:spPr/>
      <dgm:t>
        <a:bodyPr/>
        <a:lstStyle/>
        <a:p>
          <a:endParaRPr kumimoji="1" lang="ja-JP" altLang="en-US"/>
        </a:p>
      </dgm:t>
    </dgm:pt>
    <dgm:pt modelId="{8D4C0EFA-4C31-4B07-99A9-6140E9A178CB}">
      <dgm:prSet phldrT="[テキスト]" custT="1"/>
      <dgm:spPr/>
      <dgm:t>
        <a:bodyPr/>
        <a:lstStyle/>
        <a:p>
          <a:pPr>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講師等の選定</a:t>
          </a:r>
          <a:endParaRPr kumimoji="1" lang="ja-JP" altLang="en-US" sz="800"/>
        </a:p>
      </dgm:t>
    </dgm:pt>
    <dgm:pt modelId="{610EA9A7-1543-448C-853A-53596AB6E7E1}" type="parTrans" cxnId="{7A0B9192-5BE0-4498-AC86-31DF65FEAC08}">
      <dgm:prSet/>
      <dgm:spPr/>
      <dgm:t>
        <a:bodyPr/>
        <a:lstStyle/>
        <a:p>
          <a:endParaRPr kumimoji="1" lang="ja-JP" altLang="en-US"/>
        </a:p>
      </dgm:t>
    </dgm:pt>
    <dgm:pt modelId="{92A29470-BD33-4863-8B69-4703FD0667FE}" type="sibTrans" cxnId="{7A0B9192-5BE0-4498-AC86-31DF65FEAC08}">
      <dgm:prSet/>
      <dgm:spPr/>
      <dgm:t>
        <a:bodyPr/>
        <a:lstStyle/>
        <a:p>
          <a:endParaRPr kumimoji="1" lang="ja-JP" altLang="en-US"/>
        </a:p>
      </dgm:t>
    </dgm:pt>
    <dgm:pt modelId="{D628B6AC-0917-4844-BE6D-C5A02A3A3180}">
      <dgm:prSet phldrT="[テキスト]" custT="1"/>
      <dgm:spPr/>
      <dgm:t>
        <a:bodyPr/>
        <a:lstStyle/>
        <a:p>
          <a:pPr>
            <a:buClrTx/>
            <a:buSzTx/>
            <a:buFontTx/>
            <a:buNone/>
          </a:pP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カリキュラムの詳細企画</a:t>
          </a:r>
          <a:endParaRPr kumimoji="1" lang="ja-JP" altLang="en-US" sz="800" dirty="0"/>
        </a:p>
      </dgm:t>
    </dgm:pt>
    <dgm:pt modelId="{CC51ACF8-7D67-4C4E-A21D-05F4C26B95E4}" type="parTrans" cxnId="{69E5858D-7E78-4B9C-A0D4-3A2D2C722CE4}">
      <dgm:prSet/>
      <dgm:spPr/>
      <dgm:t>
        <a:bodyPr/>
        <a:lstStyle/>
        <a:p>
          <a:endParaRPr kumimoji="1" lang="ja-JP" altLang="en-US"/>
        </a:p>
      </dgm:t>
    </dgm:pt>
    <dgm:pt modelId="{38CFD59C-5664-407E-895E-7541FF423168}" type="sibTrans" cxnId="{69E5858D-7E78-4B9C-A0D4-3A2D2C722CE4}">
      <dgm:prSet/>
      <dgm:spPr/>
      <dgm:t>
        <a:bodyPr/>
        <a:lstStyle/>
        <a:p>
          <a:endParaRPr kumimoji="1" lang="ja-JP" altLang="en-US"/>
        </a:p>
      </dgm:t>
    </dgm:pt>
    <dgm:pt modelId="{6D62822D-CE15-4BB8-BEFB-5C93C604211F}">
      <dgm:prSet custT="1"/>
      <dgm:spPr/>
      <dgm:t>
        <a:bodyPr/>
        <a:lstStyle/>
        <a:p>
          <a:pPr>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周知方法検討</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729558F4-B35E-4A9C-86FD-1453EE514ED0}" type="parTrans" cxnId="{8C62CA6D-63D9-467B-856A-9B88606C3AD9}">
      <dgm:prSet/>
      <dgm:spPr/>
      <dgm:t>
        <a:bodyPr/>
        <a:lstStyle/>
        <a:p>
          <a:endParaRPr kumimoji="1" lang="ja-JP" altLang="en-US"/>
        </a:p>
      </dgm:t>
    </dgm:pt>
    <dgm:pt modelId="{F46556D2-8097-496A-96BD-033E02A348AA}" type="sibTrans" cxnId="{8C62CA6D-63D9-467B-856A-9B88606C3AD9}">
      <dgm:prSet/>
      <dgm:spPr/>
      <dgm:t>
        <a:bodyPr/>
        <a:lstStyle/>
        <a:p>
          <a:endParaRPr kumimoji="1" lang="ja-JP" altLang="en-US"/>
        </a:p>
      </dgm:t>
    </dgm:pt>
    <dgm:pt modelId="{045941F2-1EA0-4C88-81F7-B3EE6DF5A4CE}">
      <dgm:prSet custT="1"/>
      <dgm:spPr/>
      <dgm:t>
        <a:bodyPr/>
        <a:lstStyle/>
        <a:p>
          <a:pPr>
            <a:lnSpc>
              <a:spcPts val="800"/>
            </a:lnSpc>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参加者募集（広報）</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a:p>
          <a:pPr>
            <a:lnSpc>
              <a:spcPts val="800"/>
            </a:lnSpc>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（ＳＮＳ、事業所訪問、新聞広告、関係機関周知）</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91D34E11-B0B3-490F-8B18-65B2E58E1525}" type="parTrans" cxnId="{42226D20-4207-4C2D-8A54-6E39B13AFCD8}">
      <dgm:prSet/>
      <dgm:spPr/>
      <dgm:t>
        <a:bodyPr/>
        <a:lstStyle/>
        <a:p>
          <a:endParaRPr kumimoji="1" lang="ja-JP" altLang="en-US"/>
        </a:p>
      </dgm:t>
    </dgm:pt>
    <dgm:pt modelId="{F7BA76C7-273D-422B-95B3-FFBEEC343947}" type="sibTrans" cxnId="{42226D20-4207-4C2D-8A54-6E39B13AFCD8}">
      <dgm:prSet/>
      <dgm:spPr/>
      <dgm:t>
        <a:bodyPr/>
        <a:lstStyle/>
        <a:p>
          <a:endParaRPr kumimoji="1" lang="ja-JP" altLang="en-US"/>
        </a:p>
      </dgm:t>
    </dgm:pt>
    <dgm:pt modelId="{929F9513-B02B-441E-ABDB-EA9C40C3D739}">
      <dgm:prSet custT="1"/>
      <dgm:spPr/>
      <dgm:t>
        <a:bodyPr/>
        <a:lstStyle/>
        <a:p>
          <a:pPr>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セミナー開催</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785D19C8-DAE0-4666-911A-1A3764CD98B4}" type="parTrans" cxnId="{4BBF9ACB-F1FD-4EE2-82E4-36A8B0E1A251}">
      <dgm:prSet/>
      <dgm:spPr/>
      <dgm:t>
        <a:bodyPr/>
        <a:lstStyle/>
        <a:p>
          <a:endParaRPr kumimoji="1" lang="ja-JP" altLang="en-US"/>
        </a:p>
      </dgm:t>
    </dgm:pt>
    <dgm:pt modelId="{6401924F-71A4-4EAC-8897-619429081D9F}" type="sibTrans" cxnId="{4BBF9ACB-F1FD-4EE2-82E4-36A8B0E1A251}">
      <dgm:prSet/>
      <dgm:spPr/>
      <dgm:t>
        <a:bodyPr/>
        <a:lstStyle/>
        <a:p>
          <a:endParaRPr kumimoji="1" lang="ja-JP" altLang="en-US"/>
        </a:p>
      </dgm:t>
    </dgm:pt>
    <dgm:pt modelId="{30814182-D9EF-468C-BDF9-70F4B78F43B3}" type="pres">
      <dgm:prSet presAssocID="{522CB709-7029-48F3-AEB9-C9D3B6655A7E}" presName="Name0" presStyleCnt="0">
        <dgm:presLayoutVars>
          <dgm:dir/>
          <dgm:resizeHandles val="exact"/>
        </dgm:presLayoutVars>
      </dgm:prSet>
      <dgm:spPr/>
    </dgm:pt>
    <dgm:pt modelId="{5B7959F6-2439-4581-B708-2B2B5B98FAE4}" type="pres">
      <dgm:prSet presAssocID="{231D3887-C215-4861-B7A6-1DA4510C383E}" presName="parTxOnly" presStyleLbl="node1" presStyleIdx="0" presStyleCnt="7" custScaleY="72944" custLinFactNeighborY="-7259">
        <dgm:presLayoutVars>
          <dgm:bulletEnabled val="1"/>
        </dgm:presLayoutVars>
      </dgm:prSet>
      <dgm:spPr/>
    </dgm:pt>
    <dgm:pt modelId="{4FF69D11-B6B1-497F-8246-DCA822C04500}" type="pres">
      <dgm:prSet presAssocID="{B1227735-9639-422C-A7FA-A62F14330A66}" presName="parSpace" presStyleCnt="0"/>
      <dgm:spPr/>
    </dgm:pt>
    <dgm:pt modelId="{81B4003B-0214-464F-AB93-26136C2AF10E}" type="pres">
      <dgm:prSet presAssocID="{4054389E-EFB0-403A-8EB1-23CA06F18FEF}" presName="parTxOnly" presStyleLbl="node1" presStyleIdx="1" presStyleCnt="7" custScaleY="72944" custLinFactNeighborY="-7259">
        <dgm:presLayoutVars>
          <dgm:bulletEnabled val="1"/>
        </dgm:presLayoutVars>
      </dgm:prSet>
      <dgm:spPr/>
    </dgm:pt>
    <dgm:pt modelId="{BFFFD200-9E16-4D21-B4B4-9119D99193C9}" type="pres">
      <dgm:prSet presAssocID="{F7B5B538-1D3E-4B72-B143-90036A927E8F}" presName="parSpace" presStyleCnt="0"/>
      <dgm:spPr/>
    </dgm:pt>
    <dgm:pt modelId="{FB6A6D53-3707-4261-AA21-6E530AF97706}" type="pres">
      <dgm:prSet presAssocID="{8D4C0EFA-4C31-4B07-99A9-6140E9A178CB}" presName="parTxOnly" presStyleLbl="node1" presStyleIdx="2" presStyleCnt="7" custScaleY="72944" custLinFactNeighborY="-7259">
        <dgm:presLayoutVars>
          <dgm:bulletEnabled val="1"/>
        </dgm:presLayoutVars>
      </dgm:prSet>
      <dgm:spPr/>
    </dgm:pt>
    <dgm:pt modelId="{9ADF3B97-6A1B-4547-85B3-E2DB89D71C67}" type="pres">
      <dgm:prSet presAssocID="{92A29470-BD33-4863-8B69-4703FD0667FE}" presName="parSpace" presStyleCnt="0"/>
      <dgm:spPr/>
    </dgm:pt>
    <dgm:pt modelId="{8DE33C1F-3822-4732-AC12-739BA3BF81EA}" type="pres">
      <dgm:prSet presAssocID="{D628B6AC-0917-4844-BE6D-C5A02A3A3180}" presName="parTxOnly" presStyleLbl="node1" presStyleIdx="3" presStyleCnt="7" custScaleY="72944" custLinFactNeighborY="-7259">
        <dgm:presLayoutVars>
          <dgm:bulletEnabled val="1"/>
        </dgm:presLayoutVars>
      </dgm:prSet>
      <dgm:spPr/>
    </dgm:pt>
    <dgm:pt modelId="{8E701BA3-83D8-455E-A042-90F6C4A435FF}" type="pres">
      <dgm:prSet presAssocID="{38CFD59C-5664-407E-895E-7541FF423168}" presName="parSpace" presStyleCnt="0"/>
      <dgm:spPr/>
    </dgm:pt>
    <dgm:pt modelId="{F408B897-1A35-4FB8-9DF1-8C92D3D1D0BB}" type="pres">
      <dgm:prSet presAssocID="{6D62822D-CE15-4BB8-BEFB-5C93C604211F}" presName="parTxOnly" presStyleLbl="node1" presStyleIdx="4" presStyleCnt="7" custScaleY="72944" custLinFactNeighborY="-7259">
        <dgm:presLayoutVars>
          <dgm:bulletEnabled val="1"/>
        </dgm:presLayoutVars>
      </dgm:prSet>
      <dgm:spPr/>
    </dgm:pt>
    <dgm:pt modelId="{07CB1BD0-BD97-426D-BB68-E8CEA2E05A31}" type="pres">
      <dgm:prSet presAssocID="{F46556D2-8097-496A-96BD-033E02A348AA}" presName="parSpace" presStyleCnt="0"/>
      <dgm:spPr/>
    </dgm:pt>
    <dgm:pt modelId="{BFF11525-D21E-4BF4-832E-01CC5FE7F53D}" type="pres">
      <dgm:prSet presAssocID="{045941F2-1EA0-4C88-81F7-B3EE6DF5A4CE}" presName="parTxOnly" presStyleLbl="node1" presStyleIdx="5" presStyleCnt="7" custScaleX="168813" custScaleY="72944" custLinFactNeighborY="-7259">
        <dgm:presLayoutVars>
          <dgm:bulletEnabled val="1"/>
        </dgm:presLayoutVars>
      </dgm:prSet>
      <dgm:spPr/>
    </dgm:pt>
    <dgm:pt modelId="{A3BF9D49-1BEB-4FE9-9E49-D303A7710A01}" type="pres">
      <dgm:prSet presAssocID="{F7BA76C7-273D-422B-95B3-FFBEEC343947}" presName="parSpace" presStyleCnt="0"/>
      <dgm:spPr/>
    </dgm:pt>
    <dgm:pt modelId="{E1193E00-CFE4-4A22-A24B-54121708D2DD}" type="pres">
      <dgm:prSet presAssocID="{929F9513-B02B-441E-ABDB-EA9C40C3D739}" presName="parTxOnly" presStyleLbl="node1" presStyleIdx="6" presStyleCnt="7" custScaleY="72944" custLinFactNeighborY="-7259">
        <dgm:presLayoutVars>
          <dgm:bulletEnabled val="1"/>
        </dgm:presLayoutVars>
      </dgm:prSet>
      <dgm:spPr/>
    </dgm:pt>
  </dgm:ptLst>
  <dgm:cxnLst>
    <dgm:cxn modelId="{C1EC3001-F652-4E25-B88B-AA4EE10225D8}" type="presOf" srcId="{929F9513-B02B-441E-ABDB-EA9C40C3D739}" destId="{E1193E00-CFE4-4A22-A24B-54121708D2DD}" srcOrd="0" destOrd="0" presId="urn:microsoft.com/office/officeart/2005/8/layout/hChevron3"/>
    <dgm:cxn modelId="{A45F7E0C-73D7-4BC1-A829-F36B8DB0C697}" srcId="{522CB709-7029-48F3-AEB9-C9D3B6655A7E}" destId="{4054389E-EFB0-403A-8EB1-23CA06F18FEF}" srcOrd="1" destOrd="0" parTransId="{A10CDC09-4FA1-4779-91AD-F50CEB2F99B3}" sibTransId="{F7B5B538-1D3E-4B72-B143-90036A927E8F}"/>
    <dgm:cxn modelId="{42226D20-4207-4C2D-8A54-6E39B13AFCD8}" srcId="{522CB709-7029-48F3-AEB9-C9D3B6655A7E}" destId="{045941F2-1EA0-4C88-81F7-B3EE6DF5A4CE}" srcOrd="5" destOrd="0" parTransId="{91D34E11-B0B3-490F-8B18-65B2E58E1525}" sibTransId="{F7BA76C7-273D-422B-95B3-FFBEEC343947}"/>
    <dgm:cxn modelId="{8B33F530-893F-4F88-BA48-A6124269D7CA}" srcId="{522CB709-7029-48F3-AEB9-C9D3B6655A7E}" destId="{231D3887-C215-4861-B7A6-1DA4510C383E}" srcOrd="0" destOrd="0" parTransId="{54F97232-651B-4E69-A6E8-782112515FAD}" sibTransId="{B1227735-9639-422C-A7FA-A62F14330A66}"/>
    <dgm:cxn modelId="{F265296A-AD71-4E2D-8EB7-82909A3C252B}" type="presOf" srcId="{045941F2-1EA0-4C88-81F7-B3EE6DF5A4CE}" destId="{BFF11525-D21E-4BF4-832E-01CC5FE7F53D}" srcOrd="0" destOrd="0" presId="urn:microsoft.com/office/officeart/2005/8/layout/hChevron3"/>
    <dgm:cxn modelId="{8C62CA6D-63D9-467B-856A-9B88606C3AD9}" srcId="{522CB709-7029-48F3-AEB9-C9D3B6655A7E}" destId="{6D62822D-CE15-4BB8-BEFB-5C93C604211F}" srcOrd="4" destOrd="0" parTransId="{729558F4-B35E-4A9C-86FD-1453EE514ED0}" sibTransId="{F46556D2-8097-496A-96BD-033E02A348AA}"/>
    <dgm:cxn modelId="{69E5858D-7E78-4B9C-A0D4-3A2D2C722CE4}" srcId="{522CB709-7029-48F3-AEB9-C9D3B6655A7E}" destId="{D628B6AC-0917-4844-BE6D-C5A02A3A3180}" srcOrd="3" destOrd="0" parTransId="{CC51ACF8-7D67-4C4E-A21D-05F4C26B95E4}" sibTransId="{38CFD59C-5664-407E-895E-7541FF423168}"/>
    <dgm:cxn modelId="{B4DBA490-4F7D-4340-BEA7-8FDAB920F1E2}" type="presOf" srcId="{522CB709-7029-48F3-AEB9-C9D3B6655A7E}" destId="{30814182-D9EF-468C-BDF9-70F4B78F43B3}" srcOrd="0" destOrd="0" presId="urn:microsoft.com/office/officeart/2005/8/layout/hChevron3"/>
    <dgm:cxn modelId="{7A0B9192-5BE0-4498-AC86-31DF65FEAC08}" srcId="{522CB709-7029-48F3-AEB9-C9D3B6655A7E}" destId="{8D4C0EFA-4C31-4B07-99A9-6140E9A178CB}" srcOrd="2" destOrd="0" parTransId="{610EA9A7-1543-448C-853A-53596AB6E7E1}" sibTransId="{92A29470-BD33-4863-8B69-4703FD0667FE}"/>
    <dgm:cxn modelId="{56CB41A5-2F01-409D-9B39-97C02332CDE3}" type="presOf" srcId="{8D4C0EFA-4C31-4B07-99A9-6140E9A178CB}" destId="{FB6A6D53-3707-4261-AA21-6E530AF97706}" srcOrd="0" destOrd="0" presId="urn:microsoft.com/office/officeart/2005/8/layout/hChevron3"/>
    <dgm:cxn modelId="{A56B12BE-B8E3-4BF0-866F-4C3130FFCAA1}" type="presOf" srcId="{4054389E-EFB0-403A-8EB1-23CA06F18FEF}" destId="{81B4003B-0214-464F-AB93-26136C2AF10E}" srcOrd="0" destOrd="0" presId="urn:microsoft.com/office/officeart/2005/8/layout/hChevron3"/>
    <dgm:cxn modelId="{4BBF9ACB-F1FD-4EE2-82E4-36A8B0E1A251}" srcId="{522CB709-7029-48F3-AEB9-C9D3B6655A7E}" destId="{929F9513-B02B-441E-ABDB-EA9C40C3D739}" srcOrd="6" destOrd="0" parTransId="{785D19C8-DAE0-4666-911A-1A3764CD98B4}" sibTransId="{6401924F-71A4-4EAC-8897-619429081D9F}"/>
    <dgm:cxn modelId="{F68C9AD7-F9B7-4056-AB18-49AC471D192B}" type="presOf" srcId="{231D3887-C215-4861-B7A6-1DA4510C383E}" destId="{5B7959F6-2439-4581-B708-2B2B5B98FAE4}" srcOrd="0" destOrd="0" presId="urn:microsoft.com/office/officeart/2005/8/layout/hChevron3"/>
    <dgm:cxn modelId="{62F774EE-19B1-4D1E-89C9-BE1C7F180EE1}" type="presOf" srcId="{6D62822D-CE15-4BB8-BEFB-5C93C604211F}" destId="{F408B897-1A35-4FB8-9DF1-8C92D3D1D0BB}" srcOrd="0" destOrd="0" presId="urn:microsoft.com/office/officeart/2005/8/layout/hChevron3"/>
    <dgm:cxn modelId="{085E7FF4-B76E-486B-A932-790793D0528B}" type="presOf" srcId="{D628B6AC-0917-4844-BE6D-C5A02A3A3180}" destId="{8DE33C1F-3822-4732-AC12-739BA3BF81EA}" srcOrd="0" destOrd="0" presId="urn:microsoft.com/office/officeart/2005/8/layout/hChevron3"/>
    <dgm:cxn modelId="{56B412AB-0A86-4348-BE9C-E8F2CBB40BD7}" type="presParOf" srcId="{30814182-D9EF-468C-BDF9-70F4B78F43B3}" destId="{5B7959F6-2439-4581-B708-2B2B5B98FAE4}" srcOrd="0" destOrd="0" presId="urn:microsoft.com/office/officeart/2005/8/layout/hChevron3"/>
    <dgm:cxn modelId="{E5655998-24DD-44F3-80DC-F4984C286DA2}" type="presParOf" srcId="{30814182-D9EF-468C-BDF9-70F4B78F43B3}" destId="{4FF69D11-B6B1-497F-8246-DCA822C04500}" srcOrd="1" destOrd="0" presId="urn:microsoft.com/office/officeart/2005/8/layout/hChevron3"/>
    <dgm:cxn modelId="{26B820FE-E3B7-4923-9FF4-0C456265BDAE}" type="presParOf" srcId="{30814182-D9EF-468C-BDF9-70F4B78F43B3}" destId="{81B4003B-0214-464F-AB93-26136C2AF10E}" srcOrd="2" destOrd="0" presId="urn:microsoft.com/office/officeart/2005/8/layout/hChevron3"/>
    <dgm:cxn modelId="{55BA7D82-A7E9-4510-968E-597DD350A5BB}" type="presParOf" srcId="{30814182-D9EF-468C-BDF9-70F4B78F43B3}" destId="{BFFFD200-9E16-4D21-B4B4-9119D99193C9}" srcOrd="3" destOrd="0" presId="urn:microsoft.com/office/officeart/2005/8/layout/hChevron3"/>
    <dgm:cxn modelId="{B54DED19-DED3-4A62-AAE8-F8870D07C4B8}" type="presParOf" srcId="{30814182-D9EF-468C-BDF9-70F4B78F43B3}" destId="{FB6A6D53-3707-4261-AA21-6E530AF97706}" srcOrd="4" destOrd="0" presId="urn:microsoft.com/office/officeart/2005/8/layout/hChevron3"/>
    <dgm:cxn modelId="{D148C072-6A55-415B-B0FD-D1C254D959C5}" type="presParOf" srcId="{30814182-D9EF-468C-BDF9-70F4B78F43B3}" destId="{9ADF3B97-6A1B-4547-85B3-E2DB89D71C67}" srcOrd="5" destOrd="0" presId="urn:microsoft.com/office/officeart/2005/8/layout/hChevron3"/>
    <dgm:cxn modelId="{B0140E12-3160-411A-A6F5-9AA644363BC8}" type="presParOf" srcId="{30814182-D9EF-468C-BDF9-70F4B78F43B3}" destId="{8DE33C1F-3822-4732-AC12-739BA3BF81EA}" srcOrd="6" destOrd="0" presId="urn:microsoft.com/office/officeart/2005/8/layout/hChevron3"/>
    <dgm:cxn modelId="{CFEB654E-4A2E-4972-AF4F-405C948323DA}" type="presParOf" srcId="{30814182-D9EF-468C-BDF9-70F4B78F43B3}" destId="{8E701BA3-83D8-455E-A042-90F6C4A435FF}" srcOrd="7" destOrd="0" presId="urn:microsoft.com/office/officeart/2005/8/layout/hChevron3"/>
    <dgm:cxn modelId="{0C564346-F913-4FF5-8D75-F2DD00F10B1E}" type="presParOf" srcId="{30814182-D9EF-468C-BDF9-70F4B78F43B3}" destId="{F408B897-1A35-4FB8-9DF1-8C92D3D1D0BB}" srcOrd="8" destOrd="0" presId="urn:microsoft.com/office/officeart/2005/8/layout/hChevron3"/>
    <dgm:cxn modelId="{3A4D279D-618B-48B2-8789-08D2429622A9}" type="presParOf" srcId="{30814182-D9EF-468C-BDF9-70F4B78F43B3}" destId="{07CB1BD0-BD97-426D-BB68-E8CEA2E05A31}" srcOrd="9" destOrd="0" presId="urn:microsoft.com/office/officeart/2005/8/layout/hChevron3"/>
    <dgm:cxn modelId="{EB93C8F1-6C4F-4154-8EB2-8359623DCA02}" type="presParOf" srcId="{30814182-D9EF-468C-BDF9-70F4B78F43B3}" destId="{BFF11525-D21E-4BF4-832E-01CC5FE7F53D}" srcOrd="10" destOrd="0" presId="urn:microsoft.com/office/officeart/2005/8/layout/hChevron3"/>
    <dgm:cxn modelId="{3806FE1B-12B1-49E5-B494-4391EDEEF039}" type="presParOf" srcId="{30814182-D9EF-468C-BDF9-70F4B78F43B3}" destId="{A3BF9D49-1BEB-4FE9-9E49-D303A7710A01}" srcOrd="11" destOrd="0" presId="urn:microsoft.com/office/officeart/2005/8/layout/hChevron3"/>
    <dgm:cxn modelId="{45BA5A6B-F0FE-431B-A4A9-86EF7C01403D}" type="presParOf" srcId="{30814182-D9EF-468C-BDF9-70F4B78F43B3}" destId="{E1193E00-CFE4-4A22-A24B-54121708D2DD}" srcOrd="12"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22CB709-7029-48F3-AEB9-C9D3B6655A7E}" type="doc">
      <dgm:prSet loTypeId="urn:microsoft.com/office/officeart/2005/8/layout/hChevron3" loCatId="process" qsTypeId="urn:microsoft.com/office/officeart/2005/8/quickstyle/simple1" qsCatId="simple" csTypeId="urn:microsoft.com/office/officeart/2005/8/colors/accent2_4" csCatId="accent2" phldr="1"/>
      <dgm:spPr/>
    </dgm:pt>
    <dgm:pt modelId="{231D3887-C215-4861-B7A6-1DA4510C383E}">
      <dgm:prSet phldrT="[テキスト]" custT="1"/>
      <dgm:spPr/>
      <dgm:t>
        <a:bodyPr/>
        <a:lstStyle/>
        <a:p>
          <a:pPr>
            <a:buClrTx/>
            <a:buSzTx/>
            <a:buFontTx/>
            <a:buNone/>
          </a:pP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メニューの企画</a:t>
          </a:r>
          <a:endParaRPr kumimoji="1" lang="ja-JP" altLang="en-US" sz="800" dirty="0"/>
        </a:p>
      </dgm:t>
    </dgm:pt>
    <dgm:pt modelId="{54F97232-651B-4E69-A6E8-782112515FAD}" type="parTrans" cxnId="{8B33F530-893F-4F88-BA48-A6124269D7CA}">
      <dgm:prSet/>
      <dgm:spPr/>
      <dgm:t>
        <a:bodyPr/>
        <a:lstStyle/>
        <a:p>
          <a:endParaRPr kumimoji="1" lang="ja-JP" altLang="en-US"/>
        </a:p>
      </dgm:t>
    </dgm:pt>
    <dgm:pt modelId="{B1227735-9639-422C-A7FA-A62F14330A66}" type="sibTrans" cxnId="{8B33F530-893F-4F88-BA48-A6124269D7CA}">
      <dgm:prSet/>
      <dgm:spPr/>
      <dgm:t>
        <a:bodyPr/>
        <a:lstStyle/>
        <a:p>
          <a:endParaRPr kumimoji="1" lang="ja-JP" altLang="en-US"/>
        </a:p>
      </dgm:t>
    </dgm:pt>
    <dgm:pt modelId="{4054389E-EFB0-403A-8EB1-23CA06F18FEF}">
      <dgm:prSet phldrT="[テキスト]" custT="1"/>
      <dgm:spPr/>
      <dgm:t>
        <a:bodyPr/>
        <a:lstStyle/>
        <a:p>
          <a:pPr>
            <a:buClrTx/>
            <a:buSzTx/>
            <a:buFontTx/>
            <a:buNone/>
          </a:pP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開催場所選定・開催日決定</a:t>
          </a:r>
          <a:endParaRPr kumimoji="1" lang="ja-JP" altLang="en-US" sz="800" dirty="0"/>
        </a:p>
      </dgm:t>
    </dgm:pt>
    <dgm:pt modelId="{A10CDC09-4FA1-4779-91AD-F50CEB2F99B3}" type="parTrans" cxnId="{A45F7E0C-73D7-4BC1-A829-F36B8DB0C697}">
      <dgm:prSet/>
      <dgm:spPr/>
      <dgm:t>
        <a:bodyPr/>
        <a:lstStyle/>
        <a:p>
          <a:endParaRPr kumimoji="1" lang="ja-JP" altLang="en-US"/>
        </a:p>
      </dgm:t>
    </dgm:pt>
    <dgm:pt modelId="{F7B5B538-1D3E-4B72-B143-90036A927E8F}" type="sibTrans" cxnId="{A45F7E0C-73D7-4BC1-A829-F36B8DB0C697}">
      <dgm:prSet/>
      <dgm:spPr/>
      <dgm:t>
        <a:bodyPr/>
        <a:lstStyle/>
        <a:p>
          <a:endParaRPr kumimoji="1" lang="ja-JP" altLang="en-US"/>
        </a:p>
      </dgm:t>
    </dgm:pt>
    <dgm:pt modelId="{8D4C0EFA-4C31-4B07-99A9-6140E9A178CB}">
      <dgm:prSet phldrT="[テキスト]" custT="1"/>
      <dgm:spPr/>
      <dgm:t>
        <a:bodyPr/>
        <a:lstStyle/>
        <a:p>
          <a:pPr>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講師等の選定</a:t>
          </a:r>
          <a:endParaRPr kumimoji="1" lang="ja-JP" altLang="en-US" sz="800"/>
        </a:p>
      </dgm:t>
    </dgm:pt>
    <dgm:pt modelId="{610EA9A7-1543-448C-853A-53596AB6E7E1}" type="parTrans" cxnId="{7A0B9192-5BE0-4498-AC86-31DF65FEAC08}">
      <dgm:prSet/>
      <dgm:spPr/>
      <dgm:t>
        <a:bodyPr/>
        <a:lstStyle/>
        <a:p>
          <a:endParaRPr kumimoji="1" lang="ja-JP" altLang="en-US"/>
        </a:p>
      </dgm:t>
    </dgm:pt>
    <dgm:pt modelId="{92A29470-BD33-4863-8B69-4703FD0667FE}" type="sibTrans" cxnId="{7A0B9192-5BE0-4498-AC86-31DF65FEAC08}">
      <dgm:prSet/>
      <dgm:spPr/>
      <dgm:t>
        <a:bodyPr/>
        <a:lstStyle/>
        <a:p>
          <a:endParaRPr kumimoji="1" lang="ja-JP" altLang="en-US"/>
        </a:p>
      </dgm:t>
    </dgm:pt>
    <dgm:pt modelId="{D628B6AC-0917-4844-BE6D-C5A02A3A3180}">
      <dgm:prSet phldrT="[テキスト]" custT="1"/>
      <dgm:spPr/>
      <dgm:t>
        <a:bodyPr/>
        <a:lstStyle/>
        <a:p>
          <a:pPr>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カリキュラムの詳細企画</a:t>
          </a:r>
          <a:endParaRPr kumimoji="1" lang="ja-JP" altLang="en-US" sz="800"/>
        </a:p>
      </dgm:t>
    </dgm:pt>
    <dgm:pt modelId="{CC51ACF8-7D67-4C4E-A21D-05F4C26B95E4}" type="parTrans" cxnId="{69E5858D-7E78-4B9C-A0D4-3A2D2C722CE4}">
      <dgm:prSet/>
      <dgm:spPr/>
      <dgm:t>
        <a:bodyPr/>
        <a:lstStyle/>
        <a:p>
          <a:endParaRPr kumimoji="1" lang="ja-JP" altLang="en-US"/>
        </a:p>
      </dgm:t>
    </dgm:pt>
    <dgm:pt modelId="{38CFD59C-5664-407E-895E-7541FF423168}" type="sibTrans" cxnId="{69E5858D-7E78-4B9C-A0D4-3A2D2C722CE4}">
      <dgm:prSet/>
      <dgm:spPr/>
      <dgm:t>
        <a:bodyPr/>
        <a:lstStyle/>
        <a:p>
          <a:endParaRPr kumimoji="1" lang="ja-JP" altLang="en-US"/>
        </a:p>
      </dgm:t>
    </dgm:pt>
    <dgm:pt modelId="{6D62822D-CE15-4BB8-BEFB-5C93C604211F}">
      <dgm:prSet custT="1"/>
      <dgm:spPr/>
      <dgm:t>
        <a:bodyPr/>
        <a:lstStyle/>
        <a:p>
          <a:pPr>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周知方法検討</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729558F4-B35E-4A9C-86FD-1453EE514ED0}" type="parTrans" cxnId="{8C62CA6D-63D9-467B-856A-9B88606C3AD9}">
      <dgm:prSet/>
      <dgm:spPr/>
      <dgm:t>
        <a:bodyPr/>
        <a:lstStyle/>
        <a:p>
          <a:endParaRPr kumimoji="1" lang="ja-JP" altLang="en-US"/>
        </a:p>
      </dgm:t>
    </dgm:pt>
    <dgm:pt modelId="{F46556D2-8097-496A-96BD-033E02A348AA}" type="sibTrans" cxnId="{8C62CA6D-63D9-467B-856A-9B88606C3AD9}">
      <dgm:prSet/>
      <dgm:spPr/>
      <dgm:t>
        <a:bodyPr/>
        <a:lstStyle/>
        <a:p>
          <a:endParaRPr kumimoji="1" lang="ja-JP" altLang="en-US"/>
        </a:p>
      </dgm:t>
    </dgm:pt>
    <dgm:pt modelId="{045941F2-1EA0-4C88-81F7-B3EE6DF5A4CE}">
      <dgm:prSet custT="1"/>
      <dgm:spPr/>
      <dgm:t>
        <a:bodyPr/>
        <a:lstStyle/>
        <a:p>
          <a:pPr>
            <a:lnSpc>
              <a:spcPts val="800"/>
            </a:lnSpc>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参加者募集（広報）</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a:p>
          <a:pPr>
            <a:lnSpc>
              <a:spcPts val="800"/>
            </a:lnSpc>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（ＳＮＳ、ハローワークや子育て支援カフェでのチラシ配架）</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91D34E11-B0B3-490F-8B18-65B2E58E1525}" type="parTrans" cxnId="{42226D20-4207-4C2D-8A54-6E39B13AFCD8}">
      <dgm:prSet/>
      <dgm:spPr/>
      <dgm:t>
        <a:bodyPr/>
        <a:lstStyle/>
        <a:p>
          <a:endParaRPr kumimoji="1" lang="ja-JP" altLang="en-US"/>
        </a:p>
      </dgm:t>
    </dgm:pt>
    <dgm:pt modelId="{F7BA76C7-273D-422B-95B3-FFBEEC343947}" type="sibTrans" cxnId="{42226D20-4207-4C2D-8A54-6E39B13AFCD8}">
      <dgm:prSet/>
      <dgm:spPr/>
      <dgm:t>
        <a:bodyPr/>
        <a:lstStyle/>
        <a:p>
          <a:endParaRPr kumimoji="1" lang="ja-JP" altLang="en-US"/>
        </a:p>
      </dgm:t>
    </dgm:pt>
    <dgm:pt modelId="{929F9513-B02B-441E-ABDB-EA9C40C3D739}">
      <dgm:prSet custT="1"/>
      <dgm:spPr/>
      <dgm:t>
        <a:bodyPr/>
        <a:lstStyle/>
        <a:p>
          <a:pPr>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セミナー開催</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785D19C8-DAE0-4666-911A-1A3764CD98B4}" type="parTrans" cxnId="{4BBF9ACB-F1FD-4EE2-82E4-36A8B0E1A251}">
      <dgm:prSet/>
      <dgm:spPr/>
      <dgm:t>
        <a:bodyPr/>
        <a:lstStyle/>
        <a:p>
          <a:endParaRPr kumimoji="1" lang="ja-JP" altLang="en-US"/>
        </a:p>
      </dgm:t>
    </dgm:pt>
    <dgm:pt modelId="{6401924F-71A4-4EAC-8897-619429081D9F}" type="sibTrans" cxnId="{4BBF9ACB-F1FD-4EE2-82E4-36A8B0E1A251}">
      <dgm:prSet/>
      <dgm:spPr/>
      <dgm:t>
        <a:bodyPr/>
        <a:lstStyle/>
        <a:p>
          <a:endParaRPr kumimoji="1" lang="ja-JP" altLang="en-US"/>
        </a:p>
      </dgm:t>
    </dgm:pt>
    <dgm:pt modelId="{30814182-D9EF-468C-BDF9-70F4B78F43B3}" type="pres">
      <dgm:prSet presAssocID="{522CB709-7029-48F3-AEB9-C9D3B6655A7E}" presName="Name0" presStyleCnt="0">
        <dgm:presLayoutVars>
          <dgm:dir/>
          <dgm:resizeHandles val="exact"/>
        </dgm:presLayoutVars>
      </dgm:prSet>
      <dgm:spPr/>
    </dgm:pt>
    <dgm:pt modelId="{5B7959F6-2439-4581-B708-2B2B5B98FAE4}" type="pres">
      <dgm:prSet presAssocID="{231D3887-C215-4861-B7A6-1DA4510C383E}" presName="parTxOnly" presStyleLbl="node1" presStyleIdx="0" presStyleCnt="7" custScaleY="72944" custLinFactNeighborY="-7777">
        <dgm:presLayoutVars>
          <dgm:bulletEnabled val="1"/>
        </dgm:presLayoutVars>
      </dgm:prSet>
      <dgm:spPr/>
    </dgm:pt>
    <dgm:pt modelId="{4FF69D11-B6B1-497F-8246-DCA822C04500}" type="pres">
      <dgm:prSet presAssocID="{B1227735-9639-422C-A7FA-A62F14330A66}" presName="parSpace" presStyleCnt="0"/>
      <dgm:spPr/>
    </dgm:pt>
    <dgm:pt modelId="{81B4003B-0214-464F-AB93-26136C2AF10E}" type="pres">
      <dgm:prSet presAssocID="{4054389E-EFB0-403A-8EB1-23CA06F18FEF}" presName="parTxOnly" presStyleLbl="node1" presStyleIdx="1" presStyleCnt="7" custScaleY="72944" custLinFactNeighborY="-7777">
        <dgm:presLayoutVars>
          <dgm:bulletEnabled val="1"/>
        </dgm:presLayoutVars>
      </dgm:prSet>
      <dgm:spPr/>
    </dgm:pt>
    <dgm:pt modelId="{BFFFD200-9E16-4D21-B4B4-9119D99193C9}" type="pres">
      <dgm:prSet presAssocID="{F7B5B538-1D3E-4B72-B143-90036A927E8F}" presName="parSpace" presStyleCnt="0"/>
      <dgm:spPr/>
    </dgm:pt>
    <dgm:pt modelId="{FB6A6D53-3707-4261-AA21-6E530AF97706}" type="pres">
      <dgm:prSet presAssocID="{8D4C0EFA-4C31-4B07-99A9-6140E9A178CB}" presName="parTxOnly" presStyleLbl="node1" presStyleIdx="2" presStyleCnt="7" custScaleY="72944" custLinFactNeighborY="-7777">
        <dgm:presLayoutVars>
          <dgm:bulletEnabled val="1"/>
        </dgm:presLayoutVars>
      </dgm:prSet>
      <dgm:spPr/>
    </dgm:pt>
    <dgm:pt modelId="{9ADF3B97-6A1B-4547-85B3-E2DB89D71C67}" type="pres">
      <dgm:prSet presAssocID="{92A29470-BD33-4863-8B69-4703FD0667FE}" presName="parSpace" presStyleCnt="0"/>
      <dgm:spPr/>
    </dgm:pt>
    <dgm:pt modelId="{8DE33C1F-3822-4732-AC12-739BA3BF81EA}" type="pres">
      <dgm:prSet presAssocID="{D628B6AC-0917-4844-BE6D-C5A02A3A3180}" presName="parTxOnly" presStyleLbl="node1" presStyleIdx="3" presStyleCnt="7" custScaleY="72944" custLinFactNeighborY="-7777">
        <dgm:presLayoutVars>
          <dgm:bulletEnabled val="1"/>
        </dgm:presLayoutVars>
      </dgm:prSet>
      <dgm:spPr/>
    </dgm:pt>
    <dgm:pt modelId="{8E701BA3-83D8-455E-A042-90F6C4A435FF}" type="pres">
      <dgm:prSet presAssocID="{38CFD59C-5664-407E-895E-7541FF423168}" presName="parSpace" presStyleCnt="0"/>
      <dgm:spPr/>
    </dgm:pt>
    <dgm:pt modelId="{F408B897-1A35-4FB8-9DF1-8C92D3D1D0BB}" type="pres">
      <dgm:prSet presAssocID="{6D62822D-CE15-4BB8-BEFB-5C93C604211F}" presName="parTxOnly" presStyleLbl="node1" presStyleIdx="4" presStyleCnt="7" custScaleY="72944" custLinFactNeighborY="-7777">
        <dgm:presLayoutVars>
          <dgm:bulletEnabled val="1"/>
        </dgm:presLayoutVars>
      </dgm:prSet>
      <dgm:spPr/>
    </dgm:pt>
    <dgm:pt modelId="{07CB1BD0-BD97-426D-BB68-E8CEA2E05A31}" type="pres">
      <dgm:prSet presAssocID="{F46556D2-8097-496A-96BD-033E02A348AA}" presName="parSpace" presStyleCnt="0"/>
      <dgm:spPr/>
    </dgm:pt>
    <dgm:pt modelId="{BFF11525-D21E-4BF4-832E-01CC5FE7F53D}" type="pres">
      <dgm:prSet presAssocID="{045941F2-1EA0-4C88-81F7-B3EE6DF5A4CE}" presName="parTxOnly" presStyleLbl="node1" presStyleIdx="5" presStyleCnt="7" custScaleX="168813" custScaleY="72944" custLinFactNeighborY="-7777">
        <dgm:presLayoutVars>
          <dgm:bulletEnabled val="1"/>
        </dgm:presLayoutVars>
      </dgm:prSet>
      <dgm:spPr/>
    </dgm:pt>
    <dgm:pt modelId="{A3BF9D49-1BEB-4FE9-9E49-D303A7710A01}" type="pres">
      <dgm:prSet presAssocID="{F7BA76C7-273D-422B-95B3-FFBEEC343947}" presName="parSpace" presStyleCnt="0"/>
      <dgm:spPr/>
    </dgm:pt>
    <dgm:pt modelId="{E1193E00-CFE4-4A22-A24B-54121708D2DD}" type="pres">
      <dgm:prSet presAssocID="{929F9513-B02B-441E-ABDB-EA9C40C3D739}" presName="parTxOnly" presStyleLbl="node1" presStyleIdx="6" presStyleCnt="7" custScaleY="72944" custLinFactNeighborY="-7777">
        <dgm:presLayoutVars>
          <dgm:bulletEnabled val="1"/>
        </dgm:presLayoutVars>
      </dgm:prSet>
      <dgm:spPr/>
    </dgm:pt>
  </dgm:ptLst>
  <dgm:cxnLst>
    <dgm:cxn modelId="{C1EC3001-F652-4E25-B88B-AA4EE10225D8}" type="presOf" srcId="{929F9513-B02B-441E-ABDB-EA9C40C3D739}" destId="{E1193E00-CFE4-4A22-A24B-54121708D2DD}" srcOrd="0" destOrd="0" presId="urn:microsoft.com/office/officeart/2005/8/layout/hChevron3"/>
    <dgm:cxn modelId="{A45F7E0C-73D7-4BC1-A829-F36B8DB0C697}" srcId="{522CB709-7029-48F3-AEB9-C9D3B6655A7E}" destId="{4054389E-EFB0-403A-8EB1-23CA06F18FEF}" srcOrd="1" destOrd="0" parTransId="{A10CDC09-4FA1-4779-91AD-F50CEB2F99B3}" sibTransId="{F7B5B538-1D3E-4B72-B143-90036A927E8F}"/>
    <dgm:cxn modelId="{42226D20-4207-4C2D-8A54-6E39B13AFCD8}" srcId="{522CB709-7029-48F3-AEB9-C9D3B6655A7E}" destId="{045941F2-1EA0-4C88-81F7-B3EE6DF5A4CE}" srcOrd="5" destOrd="0" parTransId="{91D34E11-B0B3-490F-8B18-65B2E58E1525}" sibTransId="{F7BA76C7-273D-422B-95B3-FFBEEC343947}"/>
    <dgm:cxn modelId="{8B33F530-893F-4F88-BA48-A6124269D7CA}" srcId="{522CB709-7029-48F3-AEB9-C9D3B6655A7E}" destId="{231D3887-C215-4861-B7A6-1DA4510C383E}" srcOrd="0" destOrd="0" parTransId="{54F97232-651B-4E69-A6E8-782112515FAD}" sibTransId="{B1227735-9639-422C-A7FA-A62F14330A66}"/>
    <dgm:cxn modelId="{F265296A-AD71-4E2D-8EB7-82909A3C252B}" type="presOf" srcId="{045941F2-1EA0-4C88-81F7-B3EE6DF5A4CE}" destId="{BFF11525-D21E-4BF4-832E-01CC5FE7F53D}" srcOrd="0" destOrd="0" presId="urn:microsoft.com/office/officeart/2005/8/layout/hChevron3"/>
    <dgm:cxn modelId="{8C62CA6D-63D9-467B-856A-9B88606C3AD9}" srcId="{522CB709-7029-48F3-AEB9-C9D3B6655A7E}" destId="{6D62822D-CE15-4BB8-BEFB-5C93C604211F}" srcOrd="4" destOrd="0" parTransId="{729558F4-B35E-4A9C-86FD-1453EE514ED0}" sibTransId="{F46556D2-8097-496A-96BD-033E02A348AA}"/>
    <dgm:cxn modelId="{69E5858D-7E78-4B9C-A0D4-3A2D2C722CE4}" srcId="{522CB709-7029-48F3-AEB9-C9D3B6655A7E}" destId="{D628B6AC-0917-4844-BE6D-C5A02A3A3180}" srcOrd="3" destOrd="0" parTransId="{CC51ACF8-7D67-4C4E-A21D-05F4C26B95E4}" sibTransId="{38CFD59C-5664-407E-895E-7541FF423168}"/>
    <dgm:cxn modelId="{B4DBA490-4F7D-4340-BEA7-8FDAB920F1E2}" type="presOf" srcId="{522CB709-7029-48F3-AEB9-C9D3B6655A7E}" destId="{30814182-D9EF-468C-BDF9-70F4B78F43B3}" srcOrd="0" destOrd="0" presId="urn:microsoft.com/office/officeart/2005/8/layout/hChevron3"/>
    <dgm:cxn modelId="{7A0B9192-5BE0-4498-AC86-31DF65FEAC08}" srcId="{522CB709-7029-48F3-AEB9-C9D3B6655A7E}" destId="{8D4C0EFA-4C31-4B07-99A9-6140E9A178CB}" srcOrd="2" destOrd="0" parTransId="{610EA9A7-1543-448C-853A-53596AB6E7E1}" sibTransId="{92A29470-BD33-4863-8B69-4703FD0667FE}"/>
    <dgm:cxn modelId="{56CB41A5-2F01-409D-9B39-97C02332CDE3}" type="presOf" srcId="{8D4C0EFA-4C31-4B07-99A9-6140E9A178CB}" destId="{FB6A6D53-3707-4261-AA21-6E530AF97706}" srcOrd="0" destOrd="0" presId="urn:microsoft.com/office/officeart/2005/8/layout/hChevron3"/>
    <dgm:cxn modelId="{A56B12BE-B8E3-4BF0-866F-4C3130FFCAA1}" type="presOf" srcId="{4054389E-EFB0-403A-8EB1-23CA06F18FEF}" destId="{81B4003B-0214-464F-AB93-26136C2AF10E}" srcOrd="0" destOrd="0" presId="urn:microsoft.com/office/officeart/2005/8/layout/hChevron3"/>
    <dgm:cxn modelId="{4BBF9ACB-F1FD-4EE2-82E4-36A8B0E1A251}" srcId="{522CB709-7029-48F3-AEB9-C9D3B6655A7E}" destId="{929F9513-B02B-441E-ABDB-EA9C40C3D739}" srcOrd="6" destOrd="0" parTransId="{785D19C8-DAE0-4666-911A-1A3764CD98B4}" sibTransId="{6401924F-71A4-4EAC-8897-619429081D9F}"/>
    <dgm:cxn modelId="{F68C9AD7-F9B7-4056-AB18-49AC471D192B}" type="presOf" srcId="{231D3887-C215-4861-B7A6-1DA4510C383E}" destId="{5B7959F6-2439-4581-B708-2B2B5B98FAE4}" srcOrd="0" destOrd="0" presId="urn:microsoft.com/office/officeart/2005/8/layout/hChevron3"/>
    <dgm:cxn modelId="{62F774EE-19B1-4D1E-89C9-BE1C7F180EE1}" type="presOf" srcId="{6D62822D-CE15-4BB8-BEFB-5C93C604211F}" destId="{F408B897-1A35-4FB8-9DF1-8C92D3D1D0BB}" srcOrd="0" destOrd="0" presId="urn:microsoft.com/office/officeart/2005/8/layout/hChevron3"/>
    <dgm:cxn modelId="{085E7FF4-B76E-486B-A932-790793D0528B}" type="presOf" srcId="{D628B6AC-0917-4844-BE6D-C5A02A3A3180}" destId="{8DE33C1F-3822-4732-AC12-739BA3BF81EA}" srcOrd="0" destOrd="0" presId="urn:microsoft.com/office/officeart/2005/8/layout/hChevron3"/>
    <dgm:cxn modelId="{56B412AB-0A86-4348-BE9C-E8F2CBB40BD7}" type="presParOf" srcId="{30814182-D9EF-468C-BDF9-70F4B78F43B3}" destId="{5B7959F6-2439-4581-B708-2B2B5B98FAE4}" srcOrd="0" destOrd="0" presId="urn:microsoft.com/office/officeart/2005/8/layout/hChevron3"/>
    <dgm:cxn modelId="{E5655998-24DD-44F3-80DC-F4984C286DA2}" type="presParOf" srcId="{30814182-D9EF-468C-BDF9-70F4B78F43B3}" destId="{4FF69D11-B6B1-497F-8246-DCA822C04500}" srcOrd="1" destOrd="0" presId="urn:microsoft.com/office/officeart/2005/8/layout/hChevron3"/>
    <dgm:cxn modelId="{26B820FE-E3B7-4923-9FF4-0C456265BDAE}" type="presParOf" srcId="{30814182-D9EF-468C-BDF9-70F4B78F43B3}" destId="{81B4003B-0214-464F-AB93-26136C2AF10E}" srcOrd="2" destOrd="0" presId="urn:microsoft.com/office/officeart/2005/8/layout/hChevron3"/>
    <dgm:cxn modelId="{55BA7D82-A7E9-4510-968E-597DD350A5BB}" type="presParOf" srcId="{30814182-D9EF-468C-BDF9-70F4B78F43B3}" destId="{BFFFD200-9E16-4D21-B4B4-9119D99193C9}" srcOrd="3" destOrd="0" presId="urn:microsoft.com/office/officeart/2005/8/layout/hChevron3"/>
    <dgm:cxn modelId="{B54DED19-DED3-4A62-AAE8-F8870D07C4B8}" type="presParOf" srcId="{30814182-D9EF-468C-BDF9-70F4B78F43B3}" destId="{FB6A6D53-3707-4261-AA21-6E530AF97706}" srcOrd="4" destOrd="0" presId="urn:microsoft.com/office/officeart/2005/8/layout/hChevron3"/>
    <dgm:cxn modelId="{D148C072-6A55-415B-B0FD-D1C254D959C5}" type="presParOf" srcId="{30814182-D9EF-468C-BDF9-70F4B78F43B3}" destId="{9ADF3B97-6A1B-4547-85B3-E2DB89D71C67}" srcOrd="5" destOrd="0" presId="urn:microsoft.com/office/officeart/2005/8/layout/hChevron3"/>
    <dgm:cxn modelId="{B0140E12-3160-411A-A6F5-9AA644363BC8}" type="presParOf" srcId="{30814182-D9EF-468C-BDF9-70F4B78F43B3}" destId="{8DE33C1F-3822-4732-AC12-739BA3BF81EA}" srcOrd="6" destOrd="0" presId="urn:microsoft.com/office/officeart/2005/8/layout/hChevron3"/>
    <dgm:cxn modelId="{CFEB654E-4A2E-4972-AF4F-405C948323DA}" type="presParOf" srcId="{30814182-D9EF-468C-BDF9-70F4B78F43B3}" destId="{8E701BA3-83D8-455E-A042-90F6C4A435FF}" srcOrd="7" destOrd="0" presId="urn:microsoft.com/office/officeart/2005/8/layout/hChevron3"/>
    <dgm:cxn modelId="{0C564346-F913-4FF5-8D75-F2DD00F10B1E}" type="presParOf" srcId="{30814182-D9EF-468C-BDF9-70F4B78F43B3}" destId="{F408B897-1A35-4FB8-9DF1-8C92D3D1D0BB}" srcOrd="8" destOrd="0" presId="urn:microsoft.com/office/officeart/2005/8/layout/hChevron3"/>
    <dgm:cxn modelId="{3A4D279D-618B-48B2-8789-08D2429622A9}" type="presParOf" srcId="{30814182-D9EF-468C-BDF9-70F4B78F43B3}" destId="{07CB1BD0-BD97-426D-BB68-E8CEA2E05A31}" srcOrd="9" destOrd="0" presId="urn:microsoft.com/office/officeart/2005/8/layout/hChevron3"/>
    <dgm:cxn modelId="{EB93C8F1-6C4F-4154-8EB2-8359623DCA02}" type="presParOf" srcId="{30814182-D9EF-468C-BDF9-70F4B78F43B3}" destId="{BFF11525-D21E-4BF4-832E-01CC5FE7F53D}" srcOrd="10" destOrd="0" presId="urn:microsoft.com/office/officeart/2005/8/layout/hChevron3"/>
    <dgm:cxn modelId="{3806FE1B-12B1-49E5-B494-4391EDEEF039}" type="presParOf" srcId="{30814182-D9EF-468C-BDF9-70F4B78F43B3}" destId="{A3BF9D49-1BEB-4FE9-9E49-D303A7710A01}" srcOrd="11" destOrd="0" presId="urn:microsoft.com/office/officeart/2005/8/layout/hChevron3"/>
    <dgm:cxn modelId="{45BA5A6B-F0FE-431B-A4A9-86EF7C01403D}" type="presParOf" srcId="{30814182-D9EF-468C-BDF9-70F4B78F43B3}" destId="{E1193E00-CFE4-4A22-A24B-54121708D2DD}" srcOrd="12"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22CB709-7029-48F3-AEB9-C9D3B6655A7E}" type="doc">
      <dgm:prSet loTypeId="urn:microsoft.com/office/officeart/2005/8/layout/hChevron3" loCatId="process" qsTypeId="urn:microsoft.com/office/officeart/2005/8/quickstyle/simple1" qsCatId="simple" csTypeId="urn:microsoft.com/office/officeart/2005/8/colors/accent2_4" csCatId="accent2" phldr="1"/>
      <dgm:spPr/>
    </dgm:pt>
    <dgm:pt modelId="{231D3887-C215-4861-B7A6-1DA4510C383E}">
      <dgm:prSet phldrT="[テキスト]" custT="1"/>
      <dgm:spPr/>
      <dgm:t>
        <a:bodyPr/>
        <a:lstStyle/>
        <a:p>
          <a:pPr>
            <a:lnSpc>
              <a:spcPts val="1100"/>
            </a:lnSpc>
            <a:buClrTx/>
            <a:buSzTx/>
            <a:buFontTx/>
            <a:buNone/>
          </a:pPr>
          <a:r>
            <a:rPr kumimoji="1" lang="ja-JP" altLang="en-US" sz="800" b="1" dirty="0"/>
            <a:t>説明会の企画</a:t>
          </a:r>
        </a:p>
      </dgm:t>
    </dgm:pt>
    <dgm:pt modelId="{54F97232-651B-4E69-A6E8-782112515FAD}" type="parTrans" cxnId="{8B33F530-893F-4F88-BA48-A6124269D7CA}">
      <dgm:prSet/>
      <dgm:spPr/>
      <dgm:t>
        <a:bodyPr/>
        <a:lstStyle/>
        <a:p>
          <a:endParaRPr kumimoji="1" lang="ja-JP" altLang="en-US"/>
        </a:p>
      </dgm:t>
    </dgm:pt>
    <dgm:pt modelId="{B1227735-9639-422C-A7FA-A62F14330A66}" type="sibTrans" cxnId="{8B33F530-893F-4F88-BA48-A6124269D7CA}">
      <dgm:prSet/>
      <dgm:spPr/>
      <dgm:t>
        <a:bodyPr/>
        <a:lstStyle/>
        <a:p>
          <a:endParaRPr kumimoji="1" lang="ja-JP" altLang="en-US"/>
        </a:p>
      </dgm:t>
    </dgm:pt>
    <dgm:pt modelId="{4054389E-EFB0-403A-8EB1-23CA06F18FEF}">
      <dgm:prSet phldrT="[テキスト]" custT="1"/>
      <dgm:spPr/>
      <dgm:t>
        <a:bodyPr/>
        <a:lstStyle/>
        <a:p>
          <a:pPr>
            <a:lnSpc>
              <a:spcPts val="1100"/>
            </a:lnSpc>
            <a:buClrTx/>
            <a:buSzTx/>
            <a:buFontTx/>
            <a:buNone/>
          </a:pP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開催場所選定・開催日決定</a:t>
          </a:r>
          <a:endParaRPr kumimoji="1" lang="ja-JP" altLang="en-US" sz="800" dirty="0"/>
        </a:p>
      </dgm:t>
    </dgm:pt>
    <dgm:pt modelId="{A10CDC09-4FA1-4779-91AD-F50CEB2F99B3}" type="parTrans" cxnId="{A45F7E0C-73D7-4BC1-A829-F36B8DB0C697}">
      <dgm:prSet/>
      <dgm:spPr/>
      <dgm:t>
        <a:bodyPr/>
        <a:lstStyle/>
        <a:p>
          <a:endParaRPr kumimoji="1" lang="ja-JP" altLang="en-US"/>
        </a:p>
      </dgm:t>
    </dgm:pt>
    <dgm:pt modelId="{F7B5B538-1D3E-4B72-B143-90036A927E8F}" type="sibTrans" cxnId="{A45F7E0C-73D7-4BC1-A829-F36B8DB0C697}">
      <dgm:prSet/>
      <dgm:spPr/>
      <dgm:t>
        <a:bodyPr/>
        <a:lstStyle/>
        <a:p>
          <a:endParaRPr kumimoji="1" lang="ja-JP" altLang="en-US"/>
        </a:p>
      </dgm:t>
    </dgm:pt>
    <dgm:pt modelId="{8D4C0EFA-4C31-4B07-99A9-6140E9A178CB}">
      <dgm:prSet phldrT="[テキスト]" custT="1"/>
      <dgm:spPr/>
      <dgm:t>
        <a:bodyPr/>
        <a:lstStyle/>
        <a:p>
          <a:pPr>
            <a:lnSpc>
              <a:spcPts val="1100"/>
            </a:lnSpc>
            <a:buClrTx/>
            <a:buSzTx/>
            <a:buFontTx/>
            <a:buNone/>
          </a:pPr>
          <a:r>
            <a:rPr kumimoji="1" lang="ja-JP" altLang="en-US" sz="800" b="1"/>
            <a:t>運営事業者への委託手続</a:t>
          </a:r>
        </a:p>
      </dgm:t>
    </dgm:pt>
    <dgm:pt modelId="{610EA9A7-1543-448C-853A-53596AB6E7E1}" type="parTrans" cxnId="{7A0B9192-5BE0-4498-AC86-31DF65FEAC08}">
      <dgm:prSet/>
      <dgm:spPr/>
      <dgm:t>
        <a:bodyPr/>
        <a:lstStyle/>
        <a:p>
          <a:endParaRPr kumimoji="1" lang="ja-JP" altLang="en-US"/>
        </a:p>
      </dgm:t>
    </dgm:pt>
    <dgm:pt modelId="{92A29470-BD33-4863-8B69-4703FD0667FE}" type="sibTrans" cxnId="{7A0B9192-5BE0-4498-AC86-31DF65FEAC08}">
      <dgm:prSet/>
      <dgm:spPr/>
      <dgm:t>
        <a:bodyPr/>
        <a:lstStyle/>
        <a:p>
          <a:endParaRPr kumimoji="1" lang="ja-JP" altLang="en-US"/>
        </a:p>
      </dgm:t>
    </dgm:pt>
    <dgm:pt modelId="{D628B6AC-0917-4844-BE6D-C5A02A3A3180}">
      <dgm:prSet phldrT="[テキスト]" custT="1"/>
      <dgm:spPr/>
      <dgm:t>
        <a:bodyPr/>
        <a:lstStyle/>
        <a:p>
          <a:pPr>
            <a:lnSpc>
              <a:spcPts val="1100"/>
            </a:lnSpc>
            <a:buClrTx/>
            <a:buSzTx/>
            <a:buFontTx/>
            <a:buNone/>
          </a:pPr>
          <a:r>
            <a:rPr kumimoji="1" lang="ja-JP" altLang="en-US" sz="800" b="1"/>
            <a:t>参加事業所の募集</a:t>
          </a:r>
          <a:endParaRPr kumimoji="1" lang="en-US" altLang="ja-JP" sz="800" b="1"/>
        </a:p>
        <a:p>
          <a:pPr>
            <a:lnSpc>
              <a:spcPts val="1100"/>
            </a:lnSpc>
            <a:buClrTx/>
            <a:buSzTx/>
            <a:buFontTx/>
            <a:buNone/>
          </a:pPr>
          <a:r>
            <a:rPr kumimoji="1" lang="en-US" altLang="ja-JP" sz="800" b="1"/>
            <a:t>(SNS</a:t>
          </a:r>
          <a:r>
            <a:rPr kumimoji="1" lang="ja-JP" altLang="en-US" sz="800" b="1"/>
            <a:t>、</a:t>
          </a: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事業所訪問</a:t>
          </a:r>
          <a:r>
            <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a:t>
          </a:r>
          <a:endParaRPr kumimoji="1" lang="ja-JP" altLang="en-US" sz="800"/>
        </a:p>
      </dgm:t>
    </dgm:pt>
    <dgm:pt modelId="{CC51ACF8-7D67-4C4E-A21D-05F4C26B95E4}" type="parTrans" cxnId="{69E5858D-7E78-4B9C-A0D4-3A2D2C722CE4}">
      <dgm:prSet/>
      <dgm:spPr/>
      <dgm:t>
        <a:bodyPr/>
        <a:lstStyle/>
        <a:p>
          <a:endParaRPr kumimoji="1" lang="ja-JP" altLang="en-US"/>
        </a:p>
      </dgm:t>
    </dgm:pt>
    <dgm:pt modelId="{38CFD59C-5664-407E-895E-7541FF423168}" type="sibTrans" cxnId="{69E5858D-7E78-4B9C-A0D4-3A2D2C722CE4}">
      <dgm:prSet/>
      <dgm:spPr/>
      <dgm:t>
        <a:bodyPr/>
        <a:lstStyle/>
        <a:p>
          <a:endParaRPr kumimoji="1" lang="ja-JP" altLang="en-US"/>
        </a:p>
      </dgm:t>
    </dgm:pt>
    <dgm:pt modelId="{6D62822D-CE15-4BB8-BEFB-5C93C604211F}">
      <dgm:prSet custT="1"/>
      <dgm:spPr/>
      <dgm:t>
        <a:bodyPr/>
        <a:lstStyle/>
        <a:p>
          <a:pPr>
            <a:lnSpc>
              <a:spcPts val="900"/>
            </a:lnSpc>
            <a:buClrTx/>
            <a:buSzTx/>
            <a:buFontTx/>
            <a:buNone/>
          </a:pP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求職者募集（広報）</a:t>
          </a:r>
          <a:endParaRPr kumimoji="1" lang="en-US" altLang="ja-JP"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endParaRPr>
        </a:p>
        <a:p>
          <a:pPr>
            <a:lnSpc>
              <a:spcPts val="900"/>
            </a:lnSpc>
            <a:buClrTx/>
            <a:buSzTx/>
            <a:buFontTx/>
            <a:buNone/>
          </a:pPr>
          <a:r>
            <a:rPr kumimoji="1" lang="en-US" altLang="ja-JP"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ＳＮＳ、ハローワークでのチラシ配架</a:t>
          </a:r>
          <a:r>
            <a:rPr kumimoji="1" lang="en-US" altLang="ja-JP"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a:t>
          </a:r>
        </a:p>
      </dgm:t>
    </dgm:pt>
    <dgm:pt modelId="{729558F4-B35E-4A9C-86FD-1453EE514ED0}" type="parTrans" cxnId="{8C62CA6D-63D9-467B-856A-9B88606C3AD9}">
      <dgm:prSet/>
      <dgm:spPr/>
      <dgm:t>
        <a:bodyPr/>
        <a:lstStyle/>
        <a:p>
          <a:endParaRPr kumimoji="1" lang="ja-JP" altLang="en-US"/>
        </a:p>
      </dgm:t>
    </dgm:pt>
    <dgm:pt modelId="{F46556D2-8097-496A-96BD-033E02A348AA}" type="sibTrans" cxnId="{8C62CA6D-63D9-467B-856A-9B88606C3AD9}">
      <dgm:prSet/>
      <dgm:spPr/>
      <dgm:t>
        <a:bodyPr/>
        <a:lstStyle/>
        <a:p>
          <a:endParaRPr kumimoji="1" lang="ja-JP" altLang="en-US"/>
        </a:p>
      </dgm:t>
    </dgm:pt>
    <dgm:pt modelId="{929F9513-B02B-441E-ABDB-EA9C40C3D739}">
      <dgm:prSet custT="1"/>
      <dgm:spPr/>
      <dgm:t>
        <a:bodyPr/>
        <a:lstStyle/>
        <a:p>
          <a:pPr>
            <a:lnSpc>
              <a:spcPts val="1100"/>
            </a:lnSpc>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説明会開催</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785D19C8-DAE0-4666-911A-1A3764CD98B4}" type="parTrans" cxnId="{4BBF9ACB-F1FD-4EE2-82E4-36A8B0E1A251}">
      <dgm:prSet/>
      <dgm:spPr/>
      <dgm:t>
        <a:bodyPr/>
        <a:lstStyle/>
        <a:p>
          <a:endParaRPr kumimoji="1" lang="ja-JP" altLang="en-US"/>
        </a:p>
      </dgm:t>
    </dgm:pt>
    <dgm:pt modelId="{6401924F-71A4-4EAC-8897-619429081D9F}" type="sibTrans" cxnId="{4BBF9ACB-F1FD-4EE2-82E4-36A8B0E1A251}">
      <dgm:prSet/>
      <dgm:spPr/>
      <dgm:t>
        <a:bodyPr/>
        <a:lstStyle/>
        <a:p>
          <a:endParaRPr kumimoji="1" lang="ja-JP" altLang="en-US"/>
        </a:p>
      </dgm:t>
    </dgm:pt>
    <dgm:pt modelId="{045941F2-1EA0-4C88-81F7-B3EE6DF5A4CE}">
      <dgm:prSet custT="1"/>
      <dgm:spPr/>
      <dgm:t>
        <a:bodyPr/>
        <a:lstStyle/>
        <a:p>
          <a:pPr>
            <a:lnSpc>
              <a:spcPts val="1100"/>
            </a:lnSpc>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会場レイアウト確認、タイムテーブル作成</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F7BA76C7-273D-422B-95B3-FFBEEC343947}" type="sibTrans" cxnId="{42226D20-4207-4C2D-8A54-6E39B13AFCD8}">
      <dgm:prSet/>
      <dgm:spPr/>
      <dgm:t>
        <a:bodyPr/>
        <a:lstStyle/>
        <a:p>
          <a:endParaRPr kumimoji="1" lang="ja-JP" altLang="en-US"/>
        </a:p>
      </dgm:t>
    </dgm:pt>
    <dgm:pt modelId="{91D34E11-B0B3-490F-8B18-65B2E58E1525}" type="parTrans" cxnId="{42226D20-4207-4C2D-8A54-6E39B13AFCD8}">
      <dgm:prSet/>
      <dgm:spPr/>
      <dgm:t>
        <a:bodyPr/>
        <a:lstStyle/>
        <a:p>
          <a:endParaRPr kumimoji="1" lang="ja-JP" altLang="en-US"/>
        </a:p>
      </dgm:t>
    </dgm:pt>
    <dgm:pt modelId="{30814182-D9EF-468C-BDF9-70F4B78F43B3}" type="pres">
      <dgm:prSet presAssocID="{522CB709-7029-48F3-AEB9-C9D3B6655A7E}" presName="Name0" presStyleCnt="0">
        <dgm:presLayoutVars>
          <dgm:dir/>
          <dgm:resizeHandles val="exact"/>
        </dgm:presLayoutVars>
      </dgm:prSet>
      <dgm:spPr/>
    </dgm:pt>
    <dgm:pt modelId="{5B7959F6-2439-4581-B708-2B2B5B98FAE4}" type="pres">
      <dgm:prSet presAssocID="{231D3887-C215-4861-B7A6-1DA4510C383E}" presName="parTxOnly" presStyleLbl="node1" presStyleIdx="0" presStyleCnt="7" custScaleY="68189" custLinFactNeighborY="-6783">
        <dgm:presLayoutVars>
          <dgm:bulletEnabled val="1"/>
        </dgm:presLayoutVars>
      </dgm:prSet>
      <dgm:spPr/>
    </dgm:pt>
    <dgm:pt modelId="{4FF69D11-B6B1-497F-8246-DCA822C04500}" type="pres">
      <dgm:prSet presAssocID="{B1227735-9639-422C-A7FA-A62F14330A66}" presName="parSpace" presStyleCnt="0"/>
      <dgm:spPr/>
    </dgm:pt>
    <dgm:pt modelId="{81B4003B-0214-464F-AB93-26136C2AF10E}" type="pres">
      <dgm:prSet presAssocID="{4054389E-EFB0-403A-8EB1-23CA06F18FEF}" presName="parTxOnly" presStyleLbl="node1" presStyleIdx="1" presStyleCnt="7" custScaleY="68189" custLinFactNeighborY="-6783">
        <dgm:presLayoutVars>
          <dgm:bulletEnabled val="1"/>
        </dgm:presLayoutVars>
      </dgm:prSet>
      <dgm:spPr/>
    </dgm:pt>
    <dgm:pt modelId="{BFFFD200-9E16-4D21-B4B4-9119D99193C9}" type="pres">
      <dgm:prSet presAssocID="{F7B5B538-1D3E-4B72-B143-90036A927E8F}" presName="parSpace" presStyleCnt="0"/>
      <dgm:spPr/>
    </dgm:pt>
    <dgm:pt modelId="{FB6A6D53-3707-4261-AA21-6E530AF97706}" type="pres">
      <dgm:prSet presAssocID="{8D4C0EFA-4C31-4B07-99A9-6140E9A178CB}" presName="parTxOnly" presStyleLbl="node1" presStyleIdx="2" presStyleCnt="7" custScaleY="68189" custLinFactNeighborY="-6783">
        <dgm:presLayoutVars>
          <dgm:bulletEnabled val="1"/>
        </dgm:presLayoutVars>
      </dgm:prSet>
      <dgm:spPr/>
    </dgm:pt>
    <dgm:pt modelId="{9ADF3B97-6A1B-4547-85B3-E2DB89D71C67}" type="pres">
      <dgm:prSet presAssocID="{92A29470-BD33-4863-8B69-4703FD0667FE}" presName="parSpace" presStyleCnt="0"/>
      <dgm:spPr/>
    </dgm:pt>
    <dgm:pt modelId="{8DE33C1F-3822-4732-AC12-739BA3BF81EA}" type="pres">
      <dgm:prSet presAssocID="{D628B6AC-0917-4844-BE6D-C5A02A3A3180}" presName="parTxOnly" presStyleLbl="node1" presStyleIdx="3" presStyleCnt="7" custScaleY="68189" custLinFactNeighborY="-6783">
        <dgm:presLayoutVars>
          <dgm:bulletEnabled val="1"/>
        </dgm:presLayoutVars>
      </dgm:prSet>
      <dgm:spPr/>
    </dgm:pt>
    <dgm:pt modelId="{8E701BA3-83D8-455E-A042-90F6C4A435FF}" type="pres">
      <dgm:prSet presAssocID="{38CFD59C-5664-407E-895E-7541FF423168}" presName="parSpace" presStyleCnt="0"/>
      <dgm:spPr/>
    </dgm:pt>
    <dgm:pt modelId="{F408B897-1A35-4FB8-9DF1-8C92D3D1D0BB}" type="pres">
      <dgm:prSet presAssocID="{6D62822D-CE15-4BB8-BEFB-5C93C604211F}" presName="parTxOnly" presStyleLbl="node1" presStyleIdx="4" presStyleCnt="7" custScaleX="125357" custScaleY="68189" custLinFactNeighborY="-6783">
        <dgm:presLayoutVars>
          <dgm:bulletEnabled val="1"/>
        </dgm:presLayoutVars>
      </dgm:prSet>
      <dgm:spPr/>
    </dgm:pt>
    <dgm:pt modelId="{07CB1BD0-BD97-426D-BB68-E8CEA2E05A31}" type="pres">
      <dgm:prSet presAssocID="{F46556D2-8097-496A-96BD-033E02A348AA}" presName="parSpace" presStyleCnt="0"/>
      <dgm:spPr/>
    </dgm:pt>
    <dgm:pt modelId="{BFF11525-D21E-4BF4-832E-01CC5FE7F53D}" type="pres">
      <dgm:prSet presAssocID="{045941F2-1EA0-4C88-81F7-B3EE6DF5A4CE}" presName="parTxOnly" presStyleLbl="node1" presStyleIdx="5" presStyleCnt="7" custScaleX="100743" custScaleY="68189" custLinFactNeighborY="-6783">
        <dgm:presLayoutVars>
          <dgm:bulletEnabled val="1"/>
        </dgm:presLayoutVars>
      </dgm:prSet>
      <dgm:spPr/>
    </dgm:pt>
    <dgm:pt modelId="{A3BF9D49-1BEB-4FE9-9E49-D303A7710A01}" type="pres">
      <dgm:prSet presAssocID="{F7BA76C7-273D-422B-95B3-FFBEEC343947}" presName="parSpace" presStyleCnt="0"/>
      <dgm:spPr/>
    </dgm:pt>
    <dgm:pt modelId="{E1193E00-CFE4-4A22-A24B-54121708D2DD}" type="pres">
      <dgm:prSet presAssocID="{929F9513-B02B-441E-ABDB-EA9C40C3D739}" presName="parTxOnly" presStyleLbl="node1" presStyleIdx="6" presStyleCnt="7" custScaleY="68189" custLinFactNeighborX="-7373" custLinFactNeighborY="-6783">
        <dgm:presLayoutVars>
          <dgm:bulletEnabled val="1"/>
        </dgm:presLayoutVars>
      </dgm:prSet>
      <dgm:spPr/>
    </dgm:pt>
  </dgm:ptLst>
  <dgm:cxnLst>
    <dgm:cxn modelId="{C1EC3001-F652-4E25-B88B-AA4EE10225D8}" type="presOf" srcId="{929F9513-B02B-441E-ABDB-EA9C40C3D739}" destId="{E1193E00-CFE4-4A22-A24B-54121708D2DD}" srcOrd="0" destOrd="0" presId="urn:microsoft.com/office/officeart/2005/8/layout/hChevron3"/>
    <dgm:cxn modelId="{A45F7E0C-73D7-4BC1-A829-F36B8DB0C697}" srcId="{522CB709-7029-48F3-AEB9-C9D3B6655A7E}" destId="{4054389E-EFB0-403A-8EB1-23CA06F18FEF}" srcOrd="1" destOrd="0" parTransId="{A10CDC09-4FA1-4779-91AD-F50CEB2F99B3}" sibTransId="{F7B5B538-1D3E-4B72-B143-90036A927E8F}"/>
    <dgm:cxn modelId="{42226D20-4207-4C2D-8A54-6E39B13AFCD8}" srcId="{522CB709-7029-48F3-AEB9-C9D3B6655A7E}" destId="{045941F2-1EA0-4C88-81F7-B3EE6DF5A4CE}" srcOrd="5" destOrd="0" parTransId="{91D34E11-B0B3-490F-8B18-65B2E58E1525}" sibTransId="{F7BA76C7-273D-422B-95B3-FFBEEC343947}"/>
    <dgm:cxn modelId="{8B33F530-893F-4F88-BA48-A6124269D7CA}" srcId="{522CB709-7029-48F3-AEB9-C9D3B6655A7E}" destId="{231D3887-C215-4861-B7A6-1DA4510C383E}" srcOrd="0" destOrd="0" parTransId="{54F97232-651B-4E69-A6E8-782112515FAD}" sibTransId="{B1227735-9639-422C-A7FA-A62F14330A66}"/>
    <dgm:cxn modelId="{F265296A-AD71-4E2D-8EB7-82909A3C252B}" type="presOf" srcId="{045941F2-1EA0-4C88-81F7-B3EE6DF5A4CE}" destId="{BFF11525-D21E-4BF4-832E-01CC5FE7F53D}" srcOrd="0" destOrd="0" presId="urn:microsoft.com/office/officeart/2005/8/layout/hChevron3"/>
    <dgm:cxn modelId="{8C62CA6D-63D9-467B-856A-9B88606C3AD9}" srcId="{522CB709-7029-48F3-AEB9-C9D3B6655A7E}" destId="{6D62822D-CE15-4BB8-BEFB-5C93C604211F}" srcOrd="4" destOrd="0" parTransId="{729558F4-B35E-4A9C-86FD-1453EE514ED0}" sibTransId="{F46556D2-8097-496A-96BD-033E02A348AA}"/>
    <dgm:cxn modelId="{69E5858D-7E78-4B9C-A0D4-3A2D2C722CE4}" srcId="{522CB709-7029-48F3-AEB9-C9D3B6655A7E}" destId="{D628B6AC-0917-4844-BE6D-C5A02A3A3180}" srcOrd="3" destOrd="0" parTransId="{CC51ACF8-7D67-4C4E-A21D-05F4C26B95E4}" sibTransId="{38CFD59C-5664-407E-895E-7541FF423168}"/>
    <dgm:cxn modelId="{B4DBA490-4F7D-4340-BEA7-8FDAB920F1E2}" type="presOf" srcId="{522CB709-7029-48F3-AEB9-C9D3B6655A7E}" destId="{30814182-D9EF-468C-BDF9-70F4B78F43B3}" srcOrd="0" destOrd="0" presId="urn:microsoft.com/office/officeart/2005/8/layout/hChevron3"/>
    <dgm:cxn modelId="{7A0B9192-5BE0-4498-AC86-31DF65FEAC08}" srcId="{522CB709-7029-48F3-AEB9-C9D3B6655A7E}" destId="{8D4C0EFA-4C31-4B07-99A9-6140E9A178CB}" srcOrd="2" destOrd="0" parTransId="{610EA9A7-1543-448C-853A-53596AB6E7E1}" sibTransId="{92A29470-BD33-4863-8B69-4703FD0667FE}"/>
    <dgm:cxn modelId="{56CB41A5-2F01-409D-9B39-97C02332CDE3}" type="presOf" srcId="{8D4C0EFA-4C31-4B07-99A9-6140E9A178CB}" destId="{FB6A6D53-3707-4261-AA21-6E530AF97706}" srcOrd="0" destOrd="0" presId="urn:microsoft.com/office/officeart/2005/8/layout/hChevron3"/>
    <dgm:cxn modelId="{A56B12BE-B8E3-4BF0-866F-4C3130FFCAA1}" type="presOf" srcId="{4054389E-EFB0-403A-8EB1-23CA06F18FEF}" destId="{81B4003B-0214-464F-AB93-26136C2AF10E}" srcOrd="0" destOrd="0" presId="urn:microsoft.com/office/officeart/2005/8/layout/hChevron3"/>
    <dgm:cxn modelId="{4BBF9ACB-F1FD-4EE2-82E4-36A8B0E1A251}" srcId="{522CB709-7029-48F3-AEB9-C9D3B6655A7E}" destId="{929F9513-B02B-441E-ABDB-EA9C40C3D739}" srcOrd="6" destOrd="0" parTransId="{785D19C8-DAE0-4666-911A-1A3764CD98B4}" sibTransId="{6401924F-71A4-4EAC-8897-619429081D9F}"/>
    <dgm:cxn modelId="{F68C9AD7-F9B7-4056-AB18-49AC471D192B}" type="presOf" srcId="{231D3887-C215-4861-B7A6-1DA4510C383E}" destId="{5B7959F6-2439-4581-B708-2B2B5B98FAE4}" srcOrd="0" destOrd="0" presId="urn:microsoft.com/office/officeart/2005/8/layout/hChevron3"/>
    <dgm:cxn modelId="{62F774EE-19B1-4D1E-89C9-BE1C7F180EE1}" type="presOf" srcId="{6D62822D-CE15-4BB8-BEFB-5C93C604211F}" destId="{F408B897-1A35-4FB8-9DF1-8C92D3D1D0BB}" srcOrd="0" destOrd="0" presId="urn:microsoft.com/office/officeart/2005/8/layout/hChevron3"/>
    <dgm:cxn modelId="{085E7FF4-B76E-486B-A932-790793D0528B}" type="presOf" srcId="{D628B6AC-0917-4844-BE6D-C5A02A3A3180}" destId="{8DE33C1F-3822-4732-AC12-739BA3BF81EA}" srcOrd="0" destOrd="0" presId="urn:microsoft.com/office/officeart/2005/8/layout/hChevron3"/>
    <dgm:cxn modelId="{56B412AB-0A86-4348-BE9C-E8F2CBB40BD7}" type="presParOf" srcId="{30814182-D9EF-468C-BDF9-70F4B78F43B3}" destId="{5B7959F6-2439-4581-B708-2B2B5B98FAE4}" srcOrd="0" destOrd="0" presId="urn:microsoft.com/office/officeart/2005/8/layout/hChevron3"/>
    <dgm:cxn modelId="{E5655998-24DD-44F3-80DC-F4984C286DA2}" type="presParOf" srcId="{30814182-D9EF-468C-BDF9-70F4B78F43B3}" destId="{4FF69D11-B6B1-497F-8246-DCA822C04500}" srcOrd="1" destOrd="0" presId="urn:microsoft.com/office/officeart/2005/8/layout/hChevron3"/>
    <dgm:cxn modelId="{26B820FE-E3B7-4923-9FF4-0C456265BDAE}" type="presParOf" srcId="{30814182-D9EF-468C-BDF9-70F4B78F43B3}" destId="{81B4003B-0214-464F-AB93-26136C2AF10E}" srcOrd="2" destOrd="0" presId="urn:microsoft.com/office/officeart/2005/8/layout/hChevron3"/>
    <dgm:cxn modelId="{55BA7D82-A7E9-4510-968E-597DD350A5BB}" type="presParOf" srcId="{30814182-D9EF-468C-BDF9-70F4B78F43B3}" destId="{BFFFD200-9E16-4D21-B4B4-9119D99193C9}" srcOrd="3" destOrd="0" presId="urn:microsoft.com/office/officeart/2005/8/layout/hChevron3"/>
    <dgm:cxn modelId="{B54DED19-DED3-4A62-AAE8-F8870D07C4B8}" type="presParOf" srcId="{30814182-D9EF-468C-BDF9-70F4B78F43B3}" destId="{FB6A6D53-3707-4261-AA21-6E530AF97706}" srcOrd="4" destOrd="0" presId="urn:microsoft.com/office/officeart/2005/8/layout/hChevron3"/>
    <dgm:cxn modelId="{D148C072-6A55-415B-B0FD-D1C254D959C5}" type="presParOf" srcId="{30814182-D9EF-468C-BDF9-70F4B78F43B3}" destId="{9ADF3B97-6A1B-4547-85B3-E2DB89D71C67}" srcOrd="5" destOrd="0" presId="urn:microsoft.com/office/officeart/2005/8/layout/hChevron3"/>
    <dgm:cxn modelId="{B0140E12-3160-411A-A6F5-9AA644363BC8}" type="presParOf" srcId="{30814182-D9EF-468C-BDF9-70F4B78F43B3}" destId="{8DE33C1F-3822-4732-AC12-739BA3BF81EA}" srcOrd="6" destOrd="0" presId="urn:microsoft.com/office/officeart/2005/8/layout/hChevron3"/>
    <dgm:cxn modelId="{CFEB654E-4A2E-4972-AF4F-405C948323DA}" type="presParOf" srcId="{30814182-D9EF-468C-BDF9-70F4B78F43B3}" destId="{8E701BA3-83D8-455E-A042-90F6C4A435FF}" srcOrd="7" destOrd="0" presId="urn:microsoft.com/office/officeart/2005/8/layout/hChevron3"/>
    <dgm:cxn modelId="{0C564346-F913-4FF5-8D75-F2DD00F10B1E}" type="presParOf" srcId="{30814182-D9EF-468C-BDF9-70F4B78F43B3}" destId="{F408B897-1A35-4FB8-9DF1-8C92D3D1D0BB}" srcOrd="8" destOrd="0" presId="urn:microsoft.com/office/officeart/2005/8/layout/hChevron3"/>
    <dgm:cxn modelId="{3A4D279D-618B-48B2-8789-08D2429622A9}" type="presParOf" srcId="{30814182-D9EF-468C-BDF9-70F4B78F43B3}" destId="{07CB1BD0-BD97-426D-BB68-E8CEA2E05A31}" srcOrd="9" destOrd="0" presId="urn:microsoft.com/office/officeart/2005/8/layout/hChevron3"/>
    <dgm:cxn modelId="{EB93C8F1-6C4F-4154-8EB2-8359623DCA02}" type="presParOf" srcId="{30814182-D9EF-468C-BDF9-70F4B78F43B3}" destId="{BFF11525-D21E-4BF4-832E-01CC5FE7F53D}" srcOrd="10" destOrd="0" presId="urn:microsoft.com/office/officeart/2005/8/layout/hChevron3"/>
    <dgm:cxn modelId="{3806FE1B-12B1-49E5-B494-4391EDEEF039}" type="presParOf" srcId="{30814182-D9EF-468C-BDF9-70F4B78F43B3}" destId="{A3BF9D49-1BEB-4FE9-9E49-D303A7710A01}" srcOrd="11" destOrd="0" presId="urn:microsoft.com/office/officeart/2005/8/layout/hChevron3"/>
    <dgm:cxn modelId="{45BA5A6B-F0FE-431B-A4A9-86EF7C01403D}" type="presParOf" srcId="{30814182-D9EF-468C-BDF9-70F4B78F43B3}" destId="{E1193E00-CFE4-4A22-A24B-54121708D2DD}" srcOrd="12"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7959F6-2439-4581-B708-2B2B5B98FAE4}">
      <dsp:nvSpPr>
        <dsp:cNvPr id="0" name=""/>
        <dsp:cNvSpPr/>
      </dsp:nvSpPr>
      <dsp:spPr>
        <a:xfrm>
          <a:off x="2334" y="1348745"/>
          <a:ext cx="1480597" cy="432002"/>
        </a:xfrm>
        <a:prstGeom prst="homePlate">
          <a:avLst/>
        </a:prstGeom>
        <a:solidFill>
          <a:schemeClr val="accent2">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2672"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endParaRPr kumimoji="1" lang="ja-JP" altLang="en-US" sz="800" kern="1200" dirty="0"/>
        </a:p>
      </dsp:txBody>
      <dsp:txXfrm>
        <a:off x="2334" y="1348745"/>
        <a:ext cx="1372597" cy="432002"/>
      </dsp:txXfrm>
    </dsp:sp>
    <dsp:sp modelId="{81B4003B-0214-464F-AB93-26136C2AF10E}">
      <dsp:nvSpPr>
        <dsp:cNvPr id="0" name=""/>
        <dsp:cNvSpPr/>
      </dsp:nvSpPr>
      <dsp:spPr>
        <a:xfrm>
          <a:off x="1186812" y="1348745"/>
          <a:ext cx="1480597" cy="432002"/>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endParaRPr kumimoji="1" lang="ja-JP" altLang="en-US" sz="800" kern="1200" dirty="0"/>
        </a:p>
      </dsp:txBody>
      <dsp:txXfrm>
        <a:off x="1402813" y="1348745"/>
        <a:ext cx="1048595" cy="432002"/>
      </dsp:txXfrm>
    </dsp:sp>
    <dsp:sp modelId="{FB6A6D53-3707-4261-AA21-6E530AF97706}">
      <dsp:nvSpPr>
        <dsp:cNvPr id="0" name=""/>
        <dsp:cNvSpPr/>
      </dsp:nvSpPr>
      <dsp:spPr>
        <a:xfrm>
          <a:off x="2371290" y="1348745"/>
          <a:ext cx="1480597" cy="432002"/>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endParaRPr kumimoji="1" lang="ja-JP" altLang="en-US" sz="800" kern="1200" dirty="0"/>
        </a:p>
      </dsp:txBody>
      <dsp:txXfrm>
        <a:off x="2587291" y="1348745"/>
        <a:ext cx="1048595" cy="432002"/>
      </dsp:txXfrm>
    </dsp:sp>
    <dsp:sp modelId="{8DE33C1F-3822-4732-AC12-739BA3BF81EA}">
      <dsp:nvSpPr>
        <dsp:cNvPr id="0" name=""/>
        <dsp:cNvSpPr/>
      </dsp:nvSpPr>
      <dsp:spPr>
        <a:xfrm>
          <a:off x="3555768" y="1348745"/>
          <a:ext cx="1480597" cy="432002"/>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endParaRPr kumimoji="1" lang="ja-JP" altLang="en-US" sz="800" kern="1200" dirty="0"/>
        </a:p>
      </dsp:txBody>
      <dsp:txXfrm>
        <a:off x="3771769" y="1348745"/>
        <a:ext cx="1048595" cy="432002"/>
      </dsp:txXfrm>
    </dsp:sp>
    <dsp:sp modelId="{F408B897-1A35-4FB8-9DF1-8C92D3D1D0BB}">
      <dsp:nvSpPr>
        <dsp:cNvPr id="0" name=""/>
        <dsp:cNvSpPr/>
      </dsp:nvSpPr>
      <dsp:spPr>
        <a:xfrm>
          <a:off x="4740246" y="1348745"/>
          <a:ext cx="1480597" cy="432002"/>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endParaRPr kumimoji="1" lang="en-US" altLang="ja-JP"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endParaRPr>
        </a:p>
      </dsp:txBody>
      <dsp:txXfrm>
        <a:off x="4956247" y="1348745"/>
        <a:ext cx="1048595" cy="432002"/>
      </dsp:txXfrm>
    </dsp:sp>
    <dsp:sp modelId="{BFF11525-D21E-4BF4-832E-01CC5FE7F53D}">
      <dsp:nvSpPr>
        <dsp:cNvPr id="0" name=""/>
        <dsp:cNvSpPr/>
      </dsp:nvSpPr>
      <dsp:spPr>
        <a:xfrm>
          <a:off x="5924724" y="1348745"/>
          <a:ext cx="2499440" cy="432002"/>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800"/>
            </a:lnSpc>
            <a:spcBef>
              <a:spcPct val="0"/>
            </a:spcBef>
            <a:spcAft>
              <a:spcPct val="35000"/>
            </a:spcAft>
            <a:buClrTx/>
            <a:buSzTx/>
            <a:buFontTx/>
            <a:buNone/>
          </a:pPr>
          <a:endParaRPr kumimoji="1" lang="en-US" altLang="ja-JP"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endParaRPr>
        </a:p>
      </dsp:txBody>
      <dsp:txXfrm>
        <a:off x="6140725" y="1348745"/>
        <a:ext cx="2067438" cy="432002"/>
      </dsp:txXfrm>
    </dsp:sp>
    <dsp:sp modelId="{E1193E00-CFE4-4A22-A24B-54121708D2DD}">
      <dsp:nvSpPr>
        <dsp:cNvPr id="0" name=""/>
        <dsp:cNvSpPr/>
      </dsp:nvSpPr>
      <dsp:spPr>
        <a:xfrm>
          <a:off x="8128045" y="1348745"/>
          <a:ext cx="1480597" cy="432002"/>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endParaRPr kumimoji="1" lang="en-US" altLang="ja-JP"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endParaRPr>
        </a:p>
      </dsp:txBody>
      <dsp:txXfrm>
        <a:off x="8344046" y="1348745"/>
        <a:ext cx="1048595" cy="43200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7959F6-2439-4581-B708-2B2B5B98FAE4}">
      <dsp:nvSpPr>
        <dsp:cNvPr id="0" name=""/>
        <dsp:cNvSpPr/>
      </dsp:nvSpPr>
      <dsp:spPr>
        <a:xfrm>
          <a:off x="2334" y="1348745"/>
          <a:ext cx="1480597" cy="432002"/>
        </a:xfrm>
        <a:prstGeom prst="homePlate">
          <a:avLst/>
        </a:prstGeom>
        <a:solidFill>
          <a:schemeClr val="accent2">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2672"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メニューの企画</a:t>
          </a:r>
          <a:endParaRPr kumimoji="1" lang="ja-JP" altLang="en-US" sz="800" kern="1200" dirty="0"/>
        </a:p>
      </dsp:txBody>
      <dsp:txXfrm>
        <a:off x="2334" y="1348745"/>
        <a:ext cx="1372597" cy="432002"/>
      </dsp:txXfrm>
    </dsp:sp>
    <dsp:sp modelId="{81B4003B-0214-464F-AB93-26136C2AF10E}">
      <dsp:nvSpPr>
        <dsp:cNvPr id="0" name=""/>
        <dsp:cNvSpPr/>
      </dsp:nvSpPr>
      <dsp:spPr>
        <a:xfrm>
          <a:off x="1186812" y="1348745"/>
          <a:ext cx="1480597" cy="432002"/>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開催場所選定・開催日決定</a:t>
          </a:r>
          <a:endParaRPr kumimoji="1" lang="ja-JP" altLang="en-US" sz="800" kern="1200" dirty="0"/>
        </a:p>
      </dsp:txBody>
      <dsp:txXfrm>
        <a:off x="1402813" y="1348745"/>
        <a:ext cx="1048595" cy="432002"/>
      </dsp:txXfrm>
    </dsp:sp>
    <dsp:sp modelId="{FB6A6D53-3707-4261-AA21-6E530AF97706}">
      <dsp:nvSpPr>
        <dsp:cNvPr id="0" name=""/>
        <dsp:cNvSpPr/>
      </dsp:nvSpPr>
      <dsp:spPr>
        <a:xfrm>
          <a:off x="2371290" y="1348745"/>
          <a:ext cx="1480597" cy="432002"/>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講師等の選定</a:t>
          </a:r>
          <a:endParaRPr kumimoji="1" lang="ja-JP" altLang="en-US" sz="800" kern="1200"/>
        </a:p>
      </dsp:txBody>
      <dsp:txXfrm>
        <a:off x="2587291" y="1348745"/>
        <a:ext cx="1048595" cy="432002"/>
      </dsp:txXfrm>
    </dsp:sp>
    <dsp:sp modelId="{8DE33C1F-3822-4732-AC12-739BA3BF81EA}">
      <dsp:nvSpPr>
        <dsp:cNvPr id="0" name=""/>
        <dsp:cNvSpPr/>
      </dsp:nvSpPr>
      <dsp:spPr>
        <a:xfrm>
          <a:off x="3555768" y="1348745"/>
          <a:ext cx="1480597" cy="432002"/>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カリキュラムの詳細企画</a:t>
          </a:r>
          <a:endParaRPr kumimoji="1" lang="ja-JP" altLang="en-US" sz="800" kern="1200" dirty="0"/>
        </a:p>
      </dsp:txBody>
      <dsp:txXfrm>
        <a:off x="3771769" y="1348745"/>
        <a:ext cx="1048595" cy="432002"/>
      </dsp:txXfrm>
    </dsp:sp>
    <dsp:sp modelId="{F408B897-1A35-4FB8-9DF1-8C92D3D1D0BB}">
      <dsp:nvSpPr>
        <dsp:cNvPr id="0" name=""/>
        <dsp:cNvSpPr/>
      </dsp:nvSpPr>
      <dsp:spPr>
        <a:xfrm>
          <a:off x="4740246" y="1348745"/>
          <a:ext cx="1480597" cy="432002"/>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周知方法検討</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4956247" y="1348745"/>
        <a:ext cx="1048595" cy="432002"/>
      </dsp:txXfrm>
    </dsp:sp>
    <dsp:sp modelId="{BFF11525-D21E-4BF4-832E-01CC5FE7F53D}">
      <dsp:nvSpPr>
        <dsp:cNvPr id="0" name=""/>
        <dsp:cNvSpPr/>
      </dsp:nvSpPr>
      <dsp:spPr>
        <a:xfrm>
          <a:off x="5924724" y="1348745"/>
          <a:ext cx="2499440" cy="432002"/>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8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参加者募集（広報）</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a:p>
          <a:pPr marL="0" lvl="0" indent="0" algn="ctr" defTabSz="355600">
            <a:lnSpc>
              <a:spcPts val="8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（ＳＮＳ、事業所訪問、新聞広告、関係機関周知）</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6140725" y="1348745"/>
        <a:ext cx="2067438" cy="432002"/>
      </dsp:txXfrm>
    </dsp:sp>
    <dsp:sp modelId="{E1193E00-CFE4-4A22-A24B-54121708D2DD}">
      <dsp:nvSpPr>
        <dsp:cNvPr id="0" name=""/>
        <dsp:cNvSpPr/>
      </dsp:nvSpPr>
      <dsp:spPr>
        <a:xfrm>
          <a:off x="8128045" y="1348745"/>
          <a:ext cx="1480597" cy="432002"/>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セミナー開催</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8344046" y="1348745"/>
        <a:ext cx="1048595" cy="43200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7959F6-2439-4581-B708-2B2B5B98FAE4}">
      <dsp:nvSpPr>
        <dsp:cNvPr id="0" name=""/>
        <dsp:cNvSpPr/>
      </dsp:nvSpPr>
      <dsp:spPr>
        <a:xfrm>
          <a:off x="2334" y="1345677"/>
          <a:ext cx="1480597" cy="432002"/>
        </a:xfrm>
        <a:prstGeom prst="homePlate">
          <a:avLst/>
        </a:prstGeom>
        <a:solidFill>
          <a:schemeClr val="accent2">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2672"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メニューの企画</a:t>
          </a:r>
          <a:endParaRPr kumimoji="1" lang="ja-JP" altLang="en-US" sz="800" kern="1200" dirty="0"/>
        </a:p>
      </dsp:txBody>
      <dsp:txXfrm>
        <a:off x="2334" y="1345677"/>
        <a:ext cx="1372597" cy="432002"/>
      </dsp:txXfrm>
    </dsp:sp>
    <dsp:sp modelId="{81B4003B-0214-464F-AB93-26136C2AF10E}">
      <dsp:nvSpPr>
        <dsp:cNvPr id="0" name=""/>
        <dsp:cNvSpPr/>
      </dsp:nvSpPr>
      <dsp:spPr>
        <a:xfrm>
          <a:off x="1186812" y="1345677"/>
          <a:ext cx="1480597" cy="432002"/>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開催場所選定・開催日決定</a:t>
          </a:r>
          <a:endParaRPr kumimoji="1" lang="ja-JP" altLang="en-US" sz="800" kern="1200" dirty="0"/>
        </a:p>
      </dsp:txBody>
      <dsp:txXfrm>
        <a:off x="1402813" y="1345677"/>
        <a:ext cx="1048595" cy="432002"/>
      </dsp:txXfrm>
    </dsp:sp>
    <dsp:sp modelId="{FB6A6D53-3707-4261-AA21-6E530AF97706}">
      <dsp:nvSpPr>
        <dsp:cNvPr id="0" name=""/>
        <dsp:cNvSpPr/>
      </dsp:nvSpPr>
      <dsp:spPr>
        <a:xfrm>
          <a:off x="2371290" y="1345677"/>
          <a:ext cx="1480597" cy="432002"/>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講師等の選定</a:t>
          </a:r>
          <a:endParaRPr kumimoji="1" lang="ja-JP" altLang="en-US" sz="800" kern="1200"/>
        </a:p>
      </dsp:txBody>
      <dsp:txXfrm>
        <a:off x="2587291" y="1345677"/>
        <a:ext cx="1048595" cy="432002"/>
      </dsp:txXfrm>
    </dsp:sp>
    <dsp:sp modelId="{8DE33C1F-3822-4732-AC12-739BA3BF81EA}">
      <dsp:nvSpPr>
        <dsp:cNvPr id="0" name=""/>
        <dsp:cNvSpPr/>
      </dsp:nvSpPr>
      <dsp:spPr>
        <a:xfrm>
          <a:off x="3555768" y="1345677"/>
          <a:ext cx="1480597" cy="432002"/>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カリキュラムの詳細企画</a:t>
          </a:r>
          <a:endParaRPr kumimoji="1" lang="ja-JP" altLang="en-US" sz="800" kern="1200"/>
        </a:p>
      </dsp:txBody>
      <dsp:txXfrm>
        <a:off x="3771769" y="1345677"/>
        <a:ext cx="1048595" cy="432002"/>
      </dsp:txXfrm>
    </dsp:sp>
    <dsp:sp modelId="{F408B897-1A35-4FB8-9DF1-8C92D3D1D0BB}">
      <dsp:nvSpPr>
        <dsp:cNvPr id="0" name=""/>
        <dsp:cNvSpPr/>
      </dsp:nvSpPr>
      <dsp:spPr>
        <a:xfrm>
          <a:off x="4740246" y="1345677"/>
          <a:ext cx="1480597" cy="432002"/>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周知方法検討</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4956247" y="1345677"/>
        <a:ext cx="1048595" cy="432002"/>
      </dsp:txXfrm>
    </dsp:sp>
    <dsp:sp modelId="{BFF11525-D21E-4BF4-832E-01CC5FE7F53D}">
      <dsp:nvSpPr>
        <dsp:cNvPr id="0" name=""/>
        <dsp:cNvSpPr/>
      </dsp:nvSpPr>
      <dsp:spPr>
        <a:xfrm>
          <a:off x="5924724" y="1345677"/>
          <a:ext cx="2499440" cy="432002"/>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8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参加者募集（広報）</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a:p>
          <a:pPr marL="0" lvl="0" indent="0" algn="ctr" defTabSz="355600">
            <a:lnSpc>
              <a:spcPts val="8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（ＳＮＳ、ハローワークや子育て支援カフェでのチラシ配架）</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6140725" y="1345677"/>
        <a:ext cx="2067438" cy="432002"/>
      </dsp:txXfrm>
    </dsp:sp>
    <dsp:sp modelId="{E1193E00-CFE4-4A22-A24B-54121708D2DD}">
      <dsp:nvSpPr>
        <dsp:cNvPr id="0" name=""/>
        <dsp:cNvSpPr/>
      </dsp:nvSpPr>
      <dsp:spPr>
        <a:xfrm>
          <a:off x="8128045" y="1345677"/>
          <a:ext cx="1480597" cy="432002"/>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セミナー開催</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8344046" y="1345677"/>
        <a:ext cx="1048595" cy="43200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7959F6-2439-4581-B708-2B2B5B98FAE4}">
      <dsp:nvSpPr>
        <dsp:cNvPr id="0" name=""/>
        <dsp:cNvSpPr/>
      </dsp:nvSpPr>
      <dsp:spPr>
        <a:xfrm>
          <a:off x="5660" y="1348763"/>
          <a:ext cx="1583840" cy="432001"/>
        </a:xfrm>
        <a:prstGeom prst="homePlate">
          <a:avLst/>
        </a:prstGeom>
        <a:solidFill>
          <a:schemeClr val="accent2">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2672" tIns="21336" rIns="10668" bIns="21336" numCol="1" spcCol="1270" anchor="ctr" anchorCtr="0">
          <a:noAutofit/>
        </a:bodyPr>
        <a:lstStyle/>
        <a:p>
          <a:pPr marL="0" lvl="0" indent="0" algn="ctr" defTabSz="355600">
            <a:lnSpc>
              <a:spcPts val="1100"/>
            </a:lnSpc>
            <a:spcBef>
              <a:spcPct val="0"/>
            </a:spcBef>
            <a:spcAft>
              <a:spcPct val="35000"/>
            </a:spcAft>
            <a:buClrTx/>
            <a:buSzTx/>
            <a:buFontTx/>
            <a:buNone/>
          </a:pPr>
          <a:r>
            <a:rPr kumimoji="1" lang="ja-JP" altLang="en-US" sz="800" b="1" kern="1200" dirty="0"/>
            <a:t>説明会の企画</a:t>
          </a:r>
        </a:p>
      </dsp:txBody>
      <dsp:txXfrm>
        <a:off x="5660" y="1348763"/>
        <a:ext cx="1475840" cy="432001"/>
      </dsp:txXfrm>
    </dsp:sp>
    <dsp:sp modelId="{81B4003B-0214-464F-AB93-26136C2AF10E}">
      <dsp:nvSpPr>
        <dsp:cNvPr id="0" name=""/>
        <dsp:cNvSpPr/>
      </dsp:nvSpPr>
      <dsp:spPr>
        <a:xfrm>
          <a:off x="1272733" y="1348763"/>
          <a:ext cx="1583840" cy="432001"/>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1100"/>
            </a:lnSpc>
            <a:spcBef>
              <a:spcPct val="0"/>
            </a:spcBef>
            <a:spcAft>
              <a:spcPct val="35000"/>
            </a:spcAft>
            <a:buClrTx/>
            <a:buSzTx/>
            <a:buFontTx/>
            <a:buNone/>
          </a:pP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開催場所選定・開催日決定</a:t>
          </a:r>
          <a:endParaRPr kumimoji="1" lang="ja-JP" altLang="en-US" sz="800" kern="1200" dirty="0"/>
        </a:p>
      </dsp:txBody>
      <dsp:txXfrm>
        <a:off x="1488734" y="1348763"/>
        <a:ext cx="1151839" cy="432001"/>
      </dsp:txXfrm>
    </dsp:sp>
    <dsp:sp modelId="{FB6A6D53-3707-4261-AA21-6E530AF97706}">
      <dsp:nvSpPr>
        <dsp:cNvPr id="0" name=""/>
        <dsp:cNvSpPr/>
      </dsp:nvSpPr>
      <dsp:spPr>
        <a:xfrm>
          <a:off x="2539805" y="1348763"/>
          <a:ext cx="1583840" cy="432001"/>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1100"/>
            </a:lnSpc>
            <a:spcBef>
              <a:spcPct val="0"/>
            </a:spcBef>
            <a:spcAft>
              <a:spcPct val="35000"/>
            </a:spcAft>
            <a:buClrTx/>
            <a:buSzTx/>
            <a:buFontTx/>
            <a:buNone/>
          </a:pPr>
          <a:r>
            <a:rPr kumimoji="1" lang="ja-JP" altLang="en-US" sz="800" b="1" kern="1200"/>
            <a:t>運営事業者への委託手続</a:t>
          </a:r>
        </a:p>
      </dsp:txBody>
      <dsp:txXfrm>
        <a:off x="2755806" y="1348763"/>
        <a:ext cx="1151839" cy="432001"/>
      </dsp:txXfrm>
    </dsp:sp>
    <dsp:sp modelId="{8DE33C1F-3822-4732-AC12-739BA3BF81EA}">
      <dsp:nvSpPr>
        <dsp:cNvPr id="0" name=""/>
        <dsp:cNvSpPr/>
      </dsp:nvSpPr>
      <dsp:spPr>
        <a:xfrm>
          <a:off x="3806877" y="1348763"/>
          <a:ext cx="1583840" cy="432001"/>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1100"/>
            </a:lnSpc>
            <a:spcBef>
              <a:spcPct val="0"/>
            </a:spcBef>
            <a:spcAft>
              <a:spcPct val="35000"/>
            </a:spcAft>
            <a:buClrTx/>
            <a:buSzTx/>
            <a:buFontTx/>
            <a:buNone/>
          </a:pPr>
          <a:r>
            <a:rPr kumimoji="1" lang="ja-JP" altLang="en-US" sz="800" b="1" kern="1200"/>
            <a:t>参加事業所の募集</a:t>
          </a:r>
          <a:endParaRPr kumimoji="1" lang="en-US" altLang="ja-JP" sz="800" b="1" kern="1200"/>
        </a:p>
        <a:p>
          <a:pPr marL="0" lvl="0" indent="0" algn="ctr" defTabSz="355600">
            <a:lnSpc>
              <a:spcPts val="1100"/>
            </a:lnSpc>
            <a:spcBef>
              <a:spcPct val="0"/>
            </a:spcBef>
            <a:spcAft>
              <a:spcPct val="35000"/>
            </a:spcAft>
            <a:buClrTx/>
            <a:buSzTx/>
            <a:buFontTx/>
            <a:buNone/>
          </a:pPr>
          <a:r>
            <a:rPr kumimoji="1" lang="en-US" altLang="ja-JP" sz="800" b="1" kern="1200"/>
            <a:t>(SNS</a:t>
          </a:r>
          <a:r>
            <a:rPr kumimoji="1" lang="ja-JP" altLang="en-US" sz="800" b="1" kern="1200"/>
            <a:t>、</a:t>
          </a: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事業所訪問</a:t>
          </a:r>
          <a:r>
            <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a:t>
          </a:r>
          <a:endParaRPr kumimoji="1" lang="ja-JP" altLang="en-US" sz="800" kern="1200"/>
        </a:p>
      </dsp:txBody>
      <dsp:txXfrm>
        <a:off x="4022878" y="1348763"/>
        <a:ext cx="1151839" cy="432001"/>
      </dsp:txXfrm>
    </dsp:sp>
    <dsp:sp modelId="{F408B897-1A35-4FB8-9DF1-8C92D3D1D0BB}">
      <dsp:nvSpPr>
        <dsp:cNvPr id="0" name=""/>
        <dsp:cNvSpPr/>
      </dsp:nvSpPr>
      <dsp:spPr>
        <a:xfrm>
          <a:off x="5073949" y="1348763"/>
          <a:ext cx="1985454" cy="432001"/>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900"/>
            </a:lnSpc>
            <a:spcBef>
              <a:spcPct val="0"/>
            </a:spcBef>
            <a:spcAft>
              <a:spcPct val="35000"/>
            </a:spcAft>
            <a:buClrTx/>
            <a:buSzTx/>
            <a:buFontTx/>
            <a:buNone/>
          </a:pP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求職者募集（広報）</a:t>
          </a:r>
          <a:endParaRPr kumimoji="1" lang="en-US" altLang="ja-JP"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endParaRPr>
        </a:p>
        <a:p>
          <a:pPr marL="0" lvl="0" indent="0" algn="ctr" defTabSz="355600">
            <a:lnSpc>
              <a:spcPts val="900"/>
            </a:lnSpc>
            <a:spcBef>
              <a:spcPct val="0"/>
            </a:spcBef>
            <a:spcAft>
              <a:spcPct val="35000"/>
            </a:spcAft>
            <a:buClrTx/>
            <a:buSzTx/>
            <a:buFontTx/>
            <a:buNone/>
          </a:pPr>
          <a:r>
            <a:rPr kumimoji="1" lang="en-US" altLang="ja-JP"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ＳＮＳ、ハローワークでのチラシ配架</a:t>
          </a:r>
          <a:r>
            <a:rPr kumimoji="1" lang="en-US" altLang="ja-JP"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a:t>
          </a:r>
        </a:p>
      </dsp:txBody>
      <dsp:txXfrm>
        <a:off x="5289950" y="1348763"/>
        <a:ext cx="1553453" cy="432001"/>
      </dsp:txXfrm>
    </dsp:sp>
    <dsp:sp modelId="{BFF11525-D21E-4BF4-832E-01CC5FE7F53D}">
      <dsp:nvSpPr>
        <dsp:cNvPr id="0" name=""/>
        <dsp:cNvSpPr/>
      </dsp:nvSpPr>
      <dsp:spPr>
        <a:xfrm>
          <a:off x="6742636" y="1348763"/>
          <a:ext cx="1595608" cy="432001"/>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11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会場レイアウト確認、タイムテーブル作成</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6958637" y="1348763"/>
        <a:ext cx="1163607" cy="432001"/>
      </dsp:txXfrm>
    </dsp:sp>
    <dsp:sp modelId="{E1193E00-CFE4-4A22-A24B-54121708D2DD}">
      <dsp:nvSpPr>
        <dsp:cNvPr id="0" name=""/>
        <dsp:cNvSpPr/>
      </dsp:nvSpPr>
      <dsp:spPr>
        <a:xfrm>
          <a:off x="7998121" y="1348763"/>
          <a:ext cx="1583840" cy="432001"/>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11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説明会開催</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8214122" y="1348763"/>
        <a:ext cx="1151839" cy="432001"/>
      </dsp:txXfrm>
    </dsp:sp>
  </dsp:spTree>
</dsp:drawing>
</file>

<file path=ppt/diagrams/layout1.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4.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D45D2D99-8B5C-46C7-AB2E-E9A14A5ECF23}" type="datetimeFigureOut">
              <a:rPr kumimoji="1" lang="ja-JP" altLang="en-US" smtClean="0"/>
              <a:t>2026/2/24</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47FFA81C-F7C2-443F-857E-39A658BA1B30}" type="slidenum">
              <a:rPr kumimoji="1" lang="ja-JP" altLang="en-US" smtClean="0"/>
              <a:t>‹#›</a:t>
            </a:fld>
            <a:endParaRPr kumimoji="1" lang="ja-JP" altLang="en-US"/>
          </a:p>
        </p:txBody>
      </p:sp>
    </p:spTree>
    <p:extLst>
      <p:ext uri="{BB962C8B-B14F-4D97-AF65-F5344CB8AC3E}">
        <p14:creationId xmlns:p14="http://schemas.microsoft.com/office/powerpoint/2010/main" val="414147969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607A27-3A33-5B68-F5B1-B117ACED9B5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6A4FC5A-9CF2-F28B-2646-E0116BC709E5}"/>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5E90817-51B3-DEA5-B77A-884B4568069D}"/>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4AE84702-AADD-2A4B-45A6-99206D583059}"/>
              </a:ext>
            </a:extLst>
          </p:cNvPr>
          <p:cNvSpPr>
            <a:spLocks noGrp="1"/>
          </p:cNvSpPr>
          <p:nvPr>
            <p:ph type="sldNum" sz="quarter" idx="5"/>
          </p:nvPr>
        </p:nvSpPr>
        <p:spPr/>
        <p:txBody>
          <a:bodyPr/>
          <a:lstStyle/>
          <a:p>
            <a:pPr marL="0" marR="0" lvl="0" indent="0" algn="r" defTabSz="473248" rtl="0" eaLnBrk="1" fontAlgn="auto" latinLnBrk="0" hangingPunct="1">
              <a:lnSpc>
                <a:spcPct val="100000"/>
              </a:lnSpc>
              <a:spcBef>
                <a:spcPts val="0"/>
              </a:spcBef>
              <a:spcAft>
                <a:spcPts val="0"/>
              </a:spcAft>
              <a:buClrTx/>
              <a:buSzTx/>
              <a:buFontTx/>
              <a:buNone/>
              <a:tabLst/>
              <a:defRPr/>
            </a:pPr>
            <a:fld id="{844F3F95-1DE9-F948-9ABE-A8F6E5B8157B}" type="slidenum">
              <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73248"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8590546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B0C6D7-DD89-AF8E-35BF-50EFFDE8180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95C210A5-1726-F196-D70C-D7E656B911D2}"/>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E482CAB1-4FED-8ACC-9DD0-8E424321C002}"/>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F1E629A0-9ACD-EF51-FCB7-D111F625E3D6}"/>
              </a:ext>
            </a:extLst>
          </p:cNvPr>
          <p:cNvSpPr>
            <a:spLocks noGrp="1"/>
          </p:cNvSpPr>
          <p:nvPr>
            <p:ph type="sldNum" sz="quarter" idx="5"/>
          </p:nvPr>
        </p:nvSpPr>
        <p:spPr/>
        <p:txBody>
          <a:bodyPr/>
          <a:lstStyle/>
          <a:p>
            <a:pPr marL="0" marR="0" lvl="0" indent="0" algn="r" defTabSz="473248" rtl="0" eaLnBrk="1" fontAlgn="auto" latinLnBrk="0" hangingPunct="1">
              <a:lnSpc>
                <a:spcPct val="100000"/>
              </a:lnSpc>
              <a:spcBef>
                <a:spcPts val="0"/>
              </a:spcBef>
              <a:spcAft>
                <a:spcPts val="0"/>
              </a:spcAft>
              <a:buClrTx/>
              <a:buSzTx/>
              <a:buFontTx/>
              <a:buNone/>
              <a:tabLst/>
              <a:defRPr/>
            </a:pPr>
            <a:fld id="{844F3F95-1DE9-F948-9ABE-A8F6E5B8157B}" type="slidenum">
              <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73248"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40252629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8FABCE-0342-2641-6594-83DF25A84C0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87C2464-1BCB-31CE-5F84-7E0DEB999A6E}"/>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C9A4CF58-7240-1CBA-2014-0BA8B8484F3D}"/>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A5ED0F90-2A7F-879A-3F14-2DD045B6F5D4}"/>
              </a:ext>
            </a:extLst>
          </p:cNvPr>
          <p:cNvSpPr>
            <a:spLocks noGrp="1"/>
          </p:cNvSpPr>
          <p:nvPr>
            <p:ph type="sldNum" sz="quarter" idx="5"/>
          </p:nvPr>
        </p:nvSpPr>
        <p:spPr/>
        <p:txBody>
          <a:bodyPr/>
          <a:lstStyle/>
          <a:p>
            <a:pPr marL="0" marR="0" lvl="0" indent="0" algn="r" defTabSz="473248" rtl="0" eaLnBrk="1" fontAlgn="auto" latinLnBrk="0" hangingPunct="1">
              <a:lnSpc>
                <a:spcPct val="100000"/>
              </a:lnSpc>
              <a:spcBef>
                <a:spcPts val="0"/>
              </a:spcBef>
              <a:spcAft>
                <a:spcPts val="0"/>
              </a:spcAft>
              <a:buClrTx/>
              <a:buSzTx/>
              <a:buFontTx/>
              <a:buNone/>
              <a:tabLst/>
              <a:defRPr/>
            </a:pPr>
            <a:fld id="{844F3F95-1DE9-F948-9ABE-A8F6E5B8157B}" type="slidenum">
              <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73248"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3570998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6EA70C-0776-43EE-58EF-5D95E98D934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D912CD8-CC20-363C-5943-5F59621C9C2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CA1F30F-9BA0-A885-3507-BE507A973945}"/>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47D1753B-727D-409A-7F88-BAAA685DAE59}"/>
              </a:ext>
            </a:extLst>
          </p:cNvPr>
          <p:cNvSpPr>
            <a:spLocks noGrp="1"/>
          </p:cNvSpPr>
          <p:nvPr>
            <p:ph type="sldNum" sz="quarter" idx="5"/>
          </p:nvPr>
        </p:nvSpPr>
        <p:spPr/>
        <p:txBody>
          <a:bodyPr/>
          <a:lstStyle/>
          <a:p>
            <a:pPr marL="0" marR="0" lvl="0" indent="0" algn="r" defTabSz="473248" rtl="0" eaLnBrk="1" fontAlgn="auto" latinLnBrk="0" hangingPunct="1">
              <a:lnSpc>
                <a:spcPct val="100000"/>
              </a:lnSpc>
              <a:spcBef>
                <a:spcPts val="0"/>
              </a:spcBef>
              <a:spcAft>
                <a:spcPts val="0"/>
              </a:spcAft>
              <a:buClrTx/>
              <a:buSzTx/>
              <a:buFontTx/>
              <a:buNone/>
              <a:tabLst/>
              <a:defRPr/>
            </a:pPr>
            <a:fld id="{844F3F95-1DE9-F948-9ABE-A8F6E5B8157B}" type="slidenum">
              <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73248"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587286351"/>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png" Type="http://schemas.openxmlformats.org/officeDocument/2006/relationships/image"/></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png" Type="http://schemas.openxmlformats.org/officeDocument/2006/relationships/image"/></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1.png" Type="http://schemas.openxmlformats.org/officeDocument/2006/relationships/image"/></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1.png" Type="http://schemas.openxmlformats.org/officeDocument/2006/relationships/image"/></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1.png" Type="http://schemas.openxmlformats.org/officeDocument/2006/relationships/image"/></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2.png" Type="http://schemas.openxmlformats.org/officeDocument/2006/relationships/image"/></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png" Type="http://schemas.openxmlformats.org/officeDocument/2006/relationships/image"/><Relationship Id="rId3" Target="../media/image4.png" Type="http://schemas.openxmlformats.org/officeDocument/2006/relationships/image"/></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png" Type="http://schemas.openxmlformats.org/officeDocument/2006/relationships/image"/></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ロゴ無し-タイトル＆コンテンツ">
    <p:spTree>
      <p:nvGrpSpPr>
        <p:cNvPr id="1" name=""/>
        <p:cNvGrpSpPr/>
        <p:nvPr/>
      </p:nvGrpSpPr>
      <p:grpSpPr>
        <a:xfrm>
          <a:off x="0" y="0"/>
          <a:ext cx="0" cy="0"/>
          <a:chOff x="0" y="0"/>
          <a:chExt cx="0" cy="0"/>
        </a:xfrm>
      </p:grpSpPr>
      <p:sp>
        <p:nvSpPr>
          <p:cNvPr id="7" name="テキスト プレースホルダー 6">
            <a:extLst>
              <a:ext uri="{FF2B5EF4-FFF2-40B4-BE49-F238E27FC236}">
                <a16:creationId xmlns:a16="http://schemas.microsoft.com/office/drawing/2014/main" id="{3E570A37-384E-DC43-806F-95BD4EF48678}"/>
              </a:ext>
            </a:extLst>
          </p:cNvPr>
          <p:cNvSpPr txBox="1">
            <a:spLocks/>
          </p:cNvSpPr>
          <p:nvPr userDrawn="1"/>
        </p:nvSpPr>
        <p:spPr>
          <a:xfrm>
            <a:off x="0" y="0"/>
            <a:ext cx="9907200" cy="827999"/>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8" name="テキスト プレースホルダー 6">
            <a:extLst>
              <a:ext uri="{FF2B5EF4-FFF2-40B4-BE49-F238E27FC236}">
                <a16:creationId xmlns:a16="http://schemas.microsoft.com/office/drawing/2014/main" id="{B714221B-43CA-D24B-BCAF-0768E1FC8C9F}"/>
              </a:ext>
            </a:extLst>
          </p:cNvPr>
          <p:cNvSpPr txBox="1">
            <a:spLocks/>
          </p:cNvSpPr>
          <p:nvPr userDrawn="1"/>
        </p:nvSpPr>
        <p:spPr>
          <a:xfrm>
            <a:off x="6019800" y="0"/>
            <a:ext cx="3896710" cy="827999"/>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2146971 w 9907200"/>
              <a:gd name="connsiteY0" fmla="*/ 82296 h 827999"/>
              <a:gd name="connsiteX1" fmla="*/ 9907200 w 9907200"/>
              <a:gd name="connsiteY1" fmla="*/ 0 h 827999"/>
              <a:gd name="connsiteX2" fmla="*/ 9907200 w 9907200"/>
              <a:gd name="connsiteY2" fmla="*/ 827999 h 827999"/>
              <a:gd name="connsiteX3" fmla="*/ 0 w 9907200"/>
              <a:gd name="connsiteY3" fmla="*/ 827999 h 827999"/>
              <a:gd name="connsiteX4" fmla="*/ 2146971 w 9907200"/>
              <a:gd name="connsiteY4" fmla="*/ 82296 h 827999"/>
              <a:gd name="connsiteX0" fmla="*/ 2100475 w 9907200"/>
              <a:gd name="connsiteY0" fmla="*/ 4572 h 827999"/>
              <a:gd name="connsiteX1" fmla="*/ 9907200 w 9907200"/>
              <a:gd name="connsiteY1" fmla="*/ 0 h 827999"/>
              <a:gd name="connsiteX2" fmla="*/ 9907200 w 9907200"/>
              <a:gd name="connsiteY2" fmla="*/ 827999 h 827999"/>
              <a:gd name="connsiteX3" fmla="*/ 0 w 9907200"/>
              <a:gd name="connsiteY3" fmla="*/ 827999 h 827999"/>
              <a:gd name="connsiteX4" fmla="*/ 2100475 w 9907200"/>
              <a:gd name="connsiteY4" fmla="*/ 4572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07200" h="827999">
                <a:moveTo>
                  <a:pt x="2100475" y="4572"/>
                </a:moveTo>
                <a:lnTo>
                  <a:pt x="9907200" y="0"/>
                </a:lnTo>
                <a:lnTo>
                  <a:pt x="9907200" y="827999"/>
                </a:lnTo>
                <a:lnTo>
                  <a:pt x="0" y="827999"/>
                </a:lnTo>
                <a:lnTo>
                  <a:pt x="2100475" y="4572"/>
                </a:lnTo>
                <a:close/>
              </a:path>
            </a:pathLst>
          </a:custGeom>
          <a:gradFill flip="none" rotWithShape="1">
            <a:gsLst>
              <a:gs pos="0">
                <a:srgbClr val="0064DF">
                  <a:alpha val="50196"/>
                </a:srgbClr>
              </a:gs>
              <a:gs pos="62000">
                <a:srgbClr val="0C338E">
                  <a:alpha val="55000"/>
                </a:srgb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a:xfrm>
            <a:off x="360086" y="1879526"/>
            <a:ext cx="9185828" cy="4449838"/>
          </a:xfrm>
        </p:spPr>
        <p:txBody>
          <a:bodyPr>
            <a:normAutofit/>
          </a:bodyPr>
          <a:lstStyle>
            <a:lvl1pPr>
              <a:defRPr sz="1200"/>
            </a:lvl1pPr>
            <a:lvl2pPr>
              <a:defRPr sz="1200"/>
            </a:lvl2pPr>
            <a:lvl3pPr>
              <a:defRPr sz="1200"/>
            </a:lvl3pPr>
            <a:lvl4pPr>
              <a:defRPr sz="1200"/>
            </a:lvl4pPr>
            <a:lvl5pPr>
              <a:defRPr sz="12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9" name="Slide Number Placeholder 5">
            <a:extLst>
              <a:ext uri="{FF2B5EF4-FFF2-40B4-BE49-F238E27FC236}">
                <a16:creationId xmlns:a16="http://schemas.microsoft.com/office/drawing/2014/main" id="{48E6ABEB-2A7D-D846-8DE5-D6E43210D2E6}"/>
              </a:ext>
            </a:extLst>
          </p:cNvPr>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sp>
        <p:nvSpPr>
          <p:cNvPr id="10" name="テキスト プレースホルダー 12">
            <a:extLst>
              <a:ext uri="{FF2B5EF4-FFF2-40B4-BE49-F238E27FC236}">
                <a16:creationId xmlns:a16="http://schemas.microsoft.com/office/drawing/2014/main" id="{2B853A86-3EEA-354D-94D1-2263E9AA6352}"/>
              </a:ext>
            </a:extLst>
          </p:cNvPr>
          <p:cNvSpPr>
            <a:spLocks noGrp="1"/>
          </p:cNvSpPr>
          <p:nvPr>
            <p:ph type="body" sz="quarter" idx="13"/>
          </p:nvPr>
        </p:nvSpPr>
        <p:spPr>
          <a:xfrm>
            <a:off x="0" y="828000"/>
            <a:ext cx="9907200" cy="550884"/>
          </a:xfr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0" tIns="144000" rIns="360000" bIns="144000" rtlCol="0" anchor="t">
            <a:spAutoFit/>
          </a:bodyPr>
          <a:lstStyle>
            <a:lvl1pPr marL="0" indent="0">
              <a:buNone/>
              <a:defRPr lang="ja-JP" altLang="en-US" sz="1300" kern="900" spc="69" smtClean="0">
                <a:solidFill>
                  <a:schemeClr val="tx1"/>
                </a:solidFill>
              </a:defRPr>
            </a:lvl1pPr>
            <a:lvl2pPr>
              <a:defRPr lang="ja-JP" altLang="en-US" sz="1800" smtClean="0">
                <a:solidFill>
                  <a:schemeClr val="tx1"/>
                </a:solidFill>
                <a:latin typeface="+mn-lt"/>
                <a:ea typeface="+mn-ea"/>
              </a:defRPr>
            </a:lvl2pPr>
            <a:lvl3pPr>
              <a:defRPr lang="ja-JP" altLang="en-US" sz="1800" smtClean="0">
                <a:solidFill>
                  <a:schemeClr val="tx1"/>
                </a:solidFill>
                <a:latin typeface="+mn-lt"/>
                <a:ea typeface="+mn-ea"/>
              </a:defRPr>
            </a:lvl3pPr>
            <a:lvl4pPr>
              <a:defRPr lang="ja-JP" altLang="en-US" sz="1800" smtClean="0">
                <a:solidFill>
                  <a:schemeClr val="tx1"/>
                </a:solidFill>
                <a:latin typeface="+mn-lt"/>
                <a:ea typeface="+mn-ea"/>
              </a:defRPr>
            </a:lvl4pPr>
            <a:lvl5pPr>
              <a:defRPr lang="ja-JP" altLang="en-US" sz="1800">
                <a:solidFill>
                  <a:schemeClr val="tx1"/>
                </a:solidFill>
                <a:latin typeface="+mn-lt"/>
                <a:ea typeface="+mn-ea"/>
              </a:defRPr>
            </a:lvl5pPr>
          </a:lstStyle>
          <a:p>
            <a:pPr marL="0" lvl="0" defTabSz="457200">
              <a:spcAft>
                <a:spcPts val="1000"/>
              </a:spcAft>
            </a:pPr>
            <a:r>
              <a:rPr kumimoji="1" lang="ja-JP" altLang="en-US"/>
              <a:t>マスター テキストの書式設定</a:t>
            </a:r>
          </a:p>
        </p:txBody>
      </p:sp>
    </p:spTree>
    <p:extLst>
      <p:ext uri="{BB962C8B-B14F-4D97-AF65-F5344CB8AC3E}">
        <p14:creationId xmlns:p14="http://schemas.microsoft.com/office/powerpoint/2010/main" val="31131797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中扉・目次2">
    <p:spTree>
      <p:nvGrpSpPr>
        <p:cNvPr id="1" name=""/>
        <p:cNvGrpSpPr/>
        <p:nvPr/>
      </p:nvGrpSpPr>
      <p:grpSpPr>
        <a:xfrm>
          <a:off x="0" y="0"/>
          <a:ext cx="0" cy="0"/>
          <a:chOff x="0" y="0"/>
          <a:chExt cx="0" cy="0"/>
        </a:xfrm>
      </p:grpSpPr>
      <p:sp>
        <p:nvSpPr>
          <p:cNvPr id="101" name="テキスト プレースホルダー 6">
            <a:extLst>
              <a:ext uri="{FF2B5EF4-FFF2-40B4-BE49-F238E27FC236}">
                <a16:creationId xmlns:a16="http://schemas.microsoft.com/office/drawing/2014/main" id="{4EA809F9-0C86-CF4D-85E3-67D8D37806DE}"/>
              </a:ext>
            </a:extLst>
          </p:cNvPr>
          <p:cNvSpPr txBox="1">
            <a:spLocks/>
          </p:cNvSpPr>
          <p:nvPr userDrawn="1"/>
        </p:nvSpPr>
        <p:spPr>
          <a:xfrm>
            <a:off x="0" y="3027"/>
            <a:ext cx="2362200" cy="6854973"/>
          </a:xfrm>
          <a:prstGeom prst="rect">
            <a:avLst/>
          </a:prstGeom>
          <a:pattFill prst="dkUpDiag">
            <a:fgClr>
              <a:schemeClr val="accent2"/>
            </a:fgClr>
            <a:bgClr>
              <a:srgbClr val="DF637E"/>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ctr"/>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02" name="テキスト プレースホルダー 6">
            <a:extLst>
              <a:ext uri="{FF2B5EF4-FFF2-40B4-BE49-F238E27FC236}">
                <a16:creationId xmlns:a16="http://schemas.microsoft.com/office/drawing/2014/main" id="{94ADDCFC-76A6-3E4C-9786-2004A991C4E2}"/>
              </a:ext>
            </a:extLst>
          </p:cNvPr>
          <p:cNvSpPr txBox="1">
            <a:spLocks/>
          </p:cNvSpPr>
          <p:nvPr userDrawn="1"/>
        </p:nvSpPr>
        <p:spPr>
          <a:xfrm rot="5400000" flipV="1">
            <a:off x="-679881" y="3815921"/>
            <a:ext cx="3721963" cy="2362198"/>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3540809 w 9907200"/>
              <a:gd name="connsiteY0" fmla="*/ 9052 h 827999"/>
              <a:gd name="connsiteX1" fmla="*/ 9907200 w 9907200"/>
              <a:gd name="connsiteY1" fmla="*/ 0 h 827999"/>
              <a:gd name="connsiteX2" fmla="*/ 9907200 w 9907200"/>
              <a:gd name="connsiteY2" fmla="*/ 827999 h 827999"/>
              <a:gd name="connsiteX3" fmla="*/ 0 w 9907200"/>
              <a:gd name="connsiteY3" fmla="*/ 827999 h 827999"/>
              <a:gd name="connsiteX4" fmla="*/ 3540809 w 9907200"/>
              <a:gd name="connsiteY4" fmla="*/ 9052 h 827999"/>
              <a:gd name="connsiteX0" fmla="*/ 6219564 w 9907200"/>
              <a:gd name="connsiteY0" fmla="*/ 2673 h 827999"/>
              <a:gd name="connsiteX1" fmla="*/ 9907200 w 9907200"/>
              <a:gd name="connsiteY1" fmla="*/ 0 h 827999"/>
              <a:gd name="connsiteX2" fmla="*/ 9907200 w 9907200"/>
              <a:gd name="connsiteY2" fmla="*/ 827999 h 827999"/>
              <a:gd name="connsiteX3" fmla="*/ 0 w 9907200"/>
              <a:gd name="connsiteY3" fmla="*/ 827999 h 827999"/>
              <a:gd name="connsiteX4" fmla="*/ 6219564 w 9907200"/>
              <a:gd name="connsiteY4" fmla="*/ 2673 h 827999"/>
              <a:gd name="connsiteX0" fmla="*/ 6255281 w 9942917"/>
              <a:gd name="connsiteY0" fmla="*/ 2673 h 827999"/>
              <a:gd name="connsiteX1" fmla="*/ 9942917 w 9942917"/>
              <a:gd name="connsiteY1" fmla="*/ 0 h 827999"/>
              <a:gd name="connsiteX2" fmla="*/ 9942917 w 9942917"/>
              <a:gd name="connsiteY2" fmla="*/ 827999 h 827999"/>
              <a:gd name="connsiteX3" fmla="*/ 0 w 9942917"/>
              <a:gd name="connsiteY3" fmla="*/ 826404 h 827999"/>
              <a:gd name="connsiteX4" fmla="*/ 6255281 w 9942917"/>
              <a:gd name="connsiteY4" fmla="*/ 2673 h 827999"/>
              <a:gd name="connsiteX0" fmla="*/ 6160036 w 9847672"/>
              <a:gd name="connsiteY0" fmla="*/ 2673 h 827999"/>
              <a:gd name="connsiteX1" fmla="*/ 9847672 w 9847672"/>
              <a:gd name="connsiteY1" fmla="*/ 0 h 827999"/>
              <a:gd name="connsiteX2" fmla="*/ 9847672 w 9847672"/>
              <a:gd name="connsiteY2" fmla="*/ 827999 h 827999"/>
              <a:gd name="connsiteX3" fmla="*/ 0 w 9847672"/>
              <a:gd name="connsiteY3" fmla="*/ 823215 h 827999"/>
              <a:gd name="connsiteX4" fmla="*/ 6160036 w 9847672"/>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0 w 9740523"/>
              <a:gd name="connsiteY3" fmla="*/ 821621 h 827999"/>
              <a:gd name="connsiteX4" fmla="*/ 6052887 w 9740523"/>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1 w 9740523"/>
              <a:gd name="connsiteY3" fmla="*/ 826683 h 827999"/>
              <a:gd name="connsiteX4" fmla="*/ 6052887 w 9740523"/>
              <a:gd name="connsiteY4" fmla="*/ 2673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40523" h="827999">
                <a:moveTo>
                  <a:pt x="6052887" y="2673"/>
                </a:moveTo>
                <a:lnTo>
                  <a:pt x="9740523" y="0"/>
                </a:lnTo>
                <a:lnTo>
                  <a:pt x="9740523" y="827999"/>
                </a:lnTo>
                <a:lnTo>
                  <a:pt x="1" y="826683"/>
                </a:lnTo>
                <a:lnTo>
                  <a:pt x="6052887" y="2673"/>
                </a:lnTo>
                <a:close/>
              </a:path>
            </a:pathLst>
          </a:custGeom>
          <a:gradFill flip="none" rotWithShape="1">
            <a:gsLst>
              <a:gs pos="21000">
                <a:schemeClr val="accent4"/>
              </a:gs>
              <a:gs pos="62000">
                <a:schemeClr val="accent2">
                  <a:alpha val="2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6" name="正方形/長方形 5">
            <a:extLst>
              <a:ext uri="{FF2B5EF4-FFF2-40B4-BE49-F238E27FC236}">
                <a16:creationId xmlns:a16="http://schemas.microsoft.com/office/drawing/2014/main" id="{ED030BBF-1018-E14A-AC2B-DC996F9E0808}"/>
              </a:ext>
            </a:extLst>
          </p:cNvPr>
          <p:cNvSpPr/>
          <p:nvPr userDrawn="1"/>
        </p:nvSpPr>
        <p:spPr>
          <a:xfrm>
            <a:off x="2362200" y="0"/>
            <a:ext cx="7543799" cy="6854972"/>
          </a:xfrm>
          <a:prstGeom prst="rect">
            <a:avLst/>
          </a:prstGeom>
          <a:gradFill flip="none" rotWithShape="1">
            <a:gsLst>
              <a:gs pos="0">
                <a:srgbClr val="FFFFFF">
                  <a:alpha val="31000"/>
                </a:srgbClr>
              </a:gs>
              <a:gs pos="99000">
                <a:srgbClr val="EDEEF5"/>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76246" rIns="326585" bIns="176246" rtlCol="0" anchor="ctr"/>
          <a:lstStyle/>
          <a:p>
            <a:pPr>
              <a:lnSpc>
                <a:spcPct val="130000"/>
              </a:lnSpc>
              <a:spcAft>
                <a:spcPts val="1089"/>
              </a:spcAft>
            </a:pPr>
            <a:endParaRPr kumimoji="1" lang="ja-JP" altLang="en-US" sz="1200" kern="900" spc="69">
              <a:solidFill>
                <a:prstClr val="white"/>
              </a:solidFill>
              <a:latin typeface="Meiryo" panose="020B0604030504040204" pitchFamily="34" charset="-128"/>
              <a:ea typeface="Meiryo" panose="020B0604030504040204" pitchFamily="34" charset="-128"/>
            </a:endParaRPr>
          </a:p>
        </p:txBody>
      </p:sp>
      <p:grpSp>
        <p:nvGrpSpPr>
          <p:cNvPr id="16" name="グループ化 15"/>
          <p:cNvGrpSpPr/>
          <p:nvPr userDrawn="1"/>
        </p:nvGrpSpPr>
        <p:grpSpPr>
          <a:xfrm rot="16200000">
            <a:off x="-1117606" y="1574806"/>
            <a:ext cx="2819400" cy="126987"/>
            <a:chOff x="900632" y="1414463"/>
            <a:chExt cx="7938089" cy="357535"/>
          </a:xfrm>
          <a:solidFill>
            <a:schemeClr val="bg1">
              <a:alpha val="17000"/>
            </a:schemeClr>
          </a:solidFill>
        </p:grpSpPr>
        <p:sp>
          <p:nvSpPr>
            <p:cNvPr id="17" name="Freeform 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 name="Freeform 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 name="Freeform 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 name="Freeform 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 name="Freeform 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 name="Freeform 1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 name="Freeform 1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4" name="Freeform 1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5" name="Freeform 1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6" name="Freeform 1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7" name="Freeform 1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8" name="Freeform 1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9" name="Freeform 1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0" name="Freeform 1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1" name="Freeform 1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2" name="Freeform 2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3" name="Freeform 2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4" name="Freeform 2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5" name="Freeform 2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6" name="Freeform 2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7" name="Freeform 2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8" name="Freeform 2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9" name="Freeform 2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0" name="Freeform 2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1" name="Freeform 2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2" name="Freeform 3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3" name="Freeform 3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4" name="Freeform 3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5" name="Freeform 3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6" name="Freeform 3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7" name="Freeform 3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8" name="Freeform 3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9" name="Freeform 3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0" name="Freeform 3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1" name="Freeform 3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2" name="Freeform 4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3" name="Freeform 4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4" name="Freeform 4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5" name="Freeform 4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6" name="Freeform 4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7" name="Freeform 4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8" name="Freeform 4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9" name="Freeform 4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0" name="Freeform 4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1" name="Freeform 4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2" name="Freeform 5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3" name="Freeform 5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4" name="Freeform 5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5" name="Freeform 5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6" name="Freeform 5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7" name="Freeform 5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8" name="Freeform 5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9" name="Freeform 5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0" name="Freeform 5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1" name="Freeform 5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2" name="Freeform 6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3" name="Freeform 6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4" name="Freeform 6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5" name="Freeform 6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6" name="Freeform 6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7" name="Freeform 6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8" name="Freeform 6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9" name="Freeform 6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0" name="Freeform 6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1" name="Freeform 6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2" name="Freeform 7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3" name="Freeform 7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4" name="Freeform 7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5" name="Freeform 7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6" name="Freeform 7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7" name="Freeform 7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8" name="Freeform 7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9" name="Freeform 7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0" name="Freeform 7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1" name="Freeform 7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2" name="Freeform 8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3" name="Freeform 8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4" name="Freeform 8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5" name="Freeform 8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6" name="Freeform 8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sp>
        <p:nvSpPr>
          <p:cNvPr id="97" name="テキスト プレースホルダー 13">
            <a:extLst>
              <a:ext uri="{FF2B5EF4-FFF2-40B4-BE49-F238E27FC236}">
                <a16:creationId xmlns:a16="http://schemas.microsoft.com/office/drawing/2014/main" id="{A93A36DD-2A38-364A-8A47-8780ED7B4FED}"/>
              </a:ext>
            </a:extLst>
          </p:cNvPr>
          <p:cNvSpPr>
            <a:spLocks noGrp="1"/>
          </p:cNvSpPr>
          <p:nvPr>
            <p:ph type="body" sz="quarter" idx="10"/>
          </p:nvPr>
        </p:nvSpPr>
        <p:spPr>
          <a:xfrm>
            <a:off x="2675088" y="2130336"/>
            <a:ext cx="4440062" cy="3054682"/>
          </a:xfrm>
        </p:spPr>
        <p:txBody>
          <a:bodyPr wrap="none" anchor="ctr">
            <a:spAutoFit/>
          </a:bodyPr>
          <a:lstStyle>
            <a:lvl1pPr>
              <a:defRPr lang="ja-JP" altLang="en-US" sz="2000" spc="272" smtClean="0"/>
            </a:lvl1pPr>
            <a:lvl2pPr>
              <a:defRPr lang="ja-JP" altLang="en-US" sz="1800" smtClean="0">
                <a:latin typeface="+mn-lt"/>
                <a:ea typeface="+mn-ea"/>
              </a:defRPr>
            </a:lvl2pPr>
            <a:lvl3pPr>
              <a:defRPr lang="ja-JP" altLang="en-US" sz="1800" smtClean="0">
                <a:latin typeface="+mn-lt"/>
                <a:ea typeface="+mn-ea"/>
              </a:defRPr>
            </a:lvl3pPr>
            <a:lvl4pPr>
              <a:defRPr lang="ja-JP" altLang="en-US" sz="1800" smtClean="0">
                <a:latin typeface="+mn-lt"/>
                <a:ea typeface="+mn-ea"/>
              </a:defRPr>
            </a:lvl4pPr>
            <a:lvl5pPr>
              <a:defRPr lang="ja-JP" altLang="en-US" sz="1800">
                <a:latin typeface="+mn-lt"/>
                <a:ea typeface="+mn-ea"/>
              </a:defRPr>
            </a:lvl5pPr>
          </a:lstStyle>
          <a:p>
            <a:pPr marL="342900" lvl="0" indent="-342900" defTabSz="457200">
              <a:lnSpc>
                <a:spcPct val="150000"/>
              </a:lnSpc>
              <a:buFont typeface="+mj-lt"/>
              <a:buAutoNum type="arabicPeriod"/>
            </a:pPr>
            <a:r>
              <a:rPr kumimoji="1" lang="ja-JP" altLang="en-US"/>
              <a:t>マスター テキストの書式設定</a:t>
            </a:r>
          </a:p>
          <a:p>
            <a:pPr marL="342900" lvl="1" indent="-342900" defTabSz="457200">
              <a:lnSpc>
                <a:spcPct val="150000"/>
              </a:lnSpc>
              <a:buFont typeface="+mj-lt"/>
              <a:buAutoNum type="arabicPeriod"/>
            </a:pPr>
            <a:r>
              <a:rPr kumimoji="1" lang="ja-JP" altLang="en-US"/>
              <a:t>第 </a:t>
            </a:r>
            <a:r>
              <a:rPr kumimoji="1" lang="en-US" altLang="ja-JP"/>
              <a:t>2 </a:t>
            </a:r>
            <a:r>
              <a:rPr kumimoji="1" lang="ja-JP" altLang="en-US"/>
              <a:t>レベル</a:t>
            </a:r>
          </a:p>
          <a:p>
            <a:pPr marL="342900" lvl="2" indent="-342900" defTabSz="457200">
              <a:lnSpc>
                <a:spcPct val="150000"/>
              </a:lnSpc>
              <a:buFont typeface="+mj-lt"/>
              <a:buAutoNum type="arabicPeriod"/>
            </a:pPr>
            <a:r>
              <a:rPr kumimoji="1" lang="ja-JP" altLang="en-US"/>
              <a:t>第 </a:t>
            </a:r>
            <a:r>
              <a:rPr kumimoji="1" lang="en-US" altLang="ja-JP"/>
              <a:t>3 </a:t>
            </a:r>
            <a:r>
              <a:rPr kumimoji="1" lang="ja-JP" altLang="en-US"/>
              <a:t>レベル</a:t>
            </a:r>
          </a:p>
          <a:p>
            <a:pPr marL="342900" lvl="3" indent="-342900" defTabSz="457200">
              <a:lnSpc>
                <a:spcPct val="150000"/>
              </a:lnSpc>
              <a:buFont typeface="+mj-lt"/>
              <a:buAutoNum type="arabicPeriod"/>
            </a:pPr>
            <a:r>
              <a:rPr kumimoji="1" lang="ja-JP" altLang="en-US"/>
              <a:t>第 </a:t>
            </a:r>
            <a:r>
              <a:rPr kumimoji="1" lang="en-US" altLang="ja-JP"/>
              <a:t>4 </a:t>
            </a:r>
            <a:r>
              <a:rPr kumimoji="1" lang="ja-JP" altLang="en-US"/>
              <a:t>レベル</a:t>
            </a:r>
          </a:p>
          <a:p>
            <a:pPr marL="342900" lvl="4" indent="-342900" defTabSz="457200">
              <a:lnSpc>
                <a:spcPct val="150000"/>
              </a:lnSpc>
              <a:buFont typeface="+mj-lt"/>
              <a:buAutoNum type="arabicPeriod"/>
            </a:pPr>
            <a:r>
              <a:rPr kumimoji="1" lang="ja-JP" altLang="en-US"/>
              <a:t>第 </a:t>
            </a:r>
            <a:r>
              <a:rPr kumimoji="1" lang="en-US" altLang="ja-JP"/>
              <a:t>5 </a:t>
            </a:r>
            <a:r>
              <a:rPr kumimoji="1" lang="ja-JP" altLang="en-US"/>
              <a:t>レベル</a:t>
            </a:r>
          </a:p>
        </p:txBody>
      </p:sp>
      <p:pic>
        <p:nvPicPr>
          <p:cNvPr id="2" name="図 1"/>
          <p:cNvPicPr>
            <a:picLocks noChangeAspect="1"/>
          </p:cNvPicPr>
          <p:nvPr userDrawn="1"/>
        </p:nvPicPr>
        <p:blipFill>
          <a:blip r:embed="rId2"/>
          <a:stretch>
            <a:fillRect/>
          </a:stretch>
        </p:blipFill>
        <p:spPr>
          <a:xfrm>
            <a:off x="8505089" y="5715000"/>
            <a:ext cx="1176630" cy="1005927"/>
          </a:xfrm>
          <a:prstGeom prst="rect">
            <a:avLst/>
          </a:prstGeom>
        </p:spPr>
      </p:pic>
    </p:spTree>
    <p:extLst>
      <p:ext uri="{BB962C8B-B14F-4D97-AF65-F5344CB8AC3E}">
        <p14:creationId xmlns:p14="http://schemas.microsoft.com/office/powerpoint/2010/main" val="40333785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中扉・目次3">
    <p:spTree>
      <p:nvGrpSpPr>
        <p:cNvPr id="1" name=""/>
        <p:cNvGrpSpPr/>
        <p:nvPr/>
      </p:nvGrpSpPr>
      <p:grpSpPr>
        <a:xfrm>
          <a:off x="0" y="0"/>
          <a:ext cx="0" cy="0"/>
          <a:chOff x="0" y="0"/>
          <a:chExt cx="0" cy="0"/>
        </a:xfrm>
      </p:grpSpPr>
      <p:sp>
        <p:nvSpPr>
          <p:cNvPr id="100" name="テキスト プレースホルダー 6">
            <a:extLst>
              <a:ext uri="{FF2B5EF4-FFF2-40B4-BE49-F238E27FC236}">
                <a16:creationId xmlns:a16="http://schemas.microsoft.com/office/drawing/2014/main" id="{4EA809F9-0C86-CF4D-85E3-67D8D37806DE}"/>
              </a:ext>
            </a:extLst>
          </p:cNvPr>
          <p:cNvSpPr txBox="1">
            <a:spLocks/>
          </p:cNvSpPr>
          <p:nvPr userDrawn="1"/>
        </p:nvSpPr>
        <p:spPr>
          <a:xfrm>
            <a:off x="0" y="3027"/>
            <a:ext cx="2362200" cy="6854973"/>
          </a:xfrm>
          <a:prstGeom prst="rect">
            <a:avLst/>
          </a:prstGeom>
          <a:pattFill prst="dkUpDiag">
            <a:fgClr>
              <a:schemeClr val="accent3"/>
            </a:fgClr>
            <a:bgClr>
              <a:srgbClr val="7EC4C1"/>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ctr"/>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01" name="テキスト プレースホルダー 6">
            <a:extLst>
              <a:ext uri="{FF2B5EF4-FFF2-40B4-BE49-F238E27FC236}">
                <a16:creationId xmlns:a16="http://schemas.microsoft.com/office/drawing/2014/main" id="{94ADDCFC-76A6-3E4C-9786-2004A991C4E2}"/>
              </a:ext>
            </a:extLst>
          </p:cNvPr>
          <p:cNvSpPr txBox="1">
            <a:spLocks/>
          </p:cNvSpPr>
          <p:nvPr userDrawn="1"/>
        </p:nvSpPr>
        <p:spPr>
          <a:xfrm rot="5400000" flipV="1">
            <a:off x="-679881" y="3815921"/>
            <a:ext cx="3721963" cy="2362198"/>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3540809 w 9907200"/>
              <a:gd name="connsiteY0" fmla="*/ 9052 h 827999"/>
              <a:gd name="connsiteX1" fmla="*/ 9907200 w 9907200"/>
              <a:gd name="connsiteY1" fmla="*/ 0 h 827999"/>
              <a:gd name="connsiteX2" fmla="*/ 9907200 w 9907200"/>
              <a:gd name="connsiteY2" fmla="*/ 827999 h 827999"/>
              <a:gd name="connsiteX3" fmla="*/ 0 w 9907200"/>
              <a:gd name="connsiteY3" fmla="*/ 827999 h 827999"/>
              <a:gd name="connsiteX4" fmla="*/ 3540809 w 9907200"/>
              <a:gd name="connsiteY4" fmla="*/ 9052 h 827999"/>
              <a:gd name="connsiteX0" fmla="*/ 6219564 w 9907200"/>
              <a:gd name="connsiteY0" fmla="*/ 2673 h 827999"/>
              <a:gd name="connsiteX1" fmla="*/ 9907200 w 9907200"/>
              <a:gd name="connsiteY1" fmla="*/ 0 h 827999"/>
              <a:gd name="connsiteX2" fmla="*/ 9907200 w 9907200"/>
              <a:gd name="connsiteY2" fmla="*/ 827999 h 827999"/>
              <a:gd name="connsiteX3" fmla="*/ 0 w 9907200"/>
              <a:gd name="connsiteY3" fmla="*/ 827999 h 827999"/>
              <a:gd name="connsiteX4" fmla="*/ 6219564 w 9907200"/>
              <a:gd name="connsiteY4" fmla="*/ 2673 h 827999"/>
              <a:gd name="connsiteX0" fmla="*/ 6255281 w 9942917"/>
              <a:gd name="connsiteY0" fmla="*/ 2673 h 827999"/>
              <a:gd name="connsiteX1" fmla="*/ 9942917 w 9942917"/>
              <a:gd name="connsiteY1" fmla="*/ 0 h 827999"/>
              <a:gd name="connsiteX2" fmla="*/ 9942917 w 9942917"/>
              <a:gd name="connsiteY2" fmla="*/ 827999 h 827999"/>
              <a:gd name="connsiteX3" fmla="*/ 0 w 9942917"/>
              <a:gd name="connsiteY3" fmla="*/ 826404 h 827999"/>
              <a:gd name="connsiteX4" fmla="*/ 6255281 w 9942917"/>
              <a:gd name="connsiteY4" fmla="*/ 2673 h 827999"/>
              <a:gd name="connsiteX0" fmla="*/ 6160036 w 9847672"/>
              <a:gd name="connsiteY0" fmla="*/ 2673 h 827999"/>
              <a:gd name="connsiteX1" fmla="*/ 9847672 w 9847672"/>
              <a:gd name="connsiteY1" fmla="*/ 0 h 827999"/>
              <a:gd name="connsiteX2" fmla="*/ 9847672 w 9847672"/>
              <a:gd name="connsiteY2" fmla="*/ 827999 h 827999"/>
              <a:gd name="connsiteX3" fmla="*/ 0 w 9847672"/>
              <a:gd name="connsiteY3" fmla="*/ 823215 h 827999"/>
              <a:gd name="connsiteX4" fmla="*/ 6160036 w 9847672"/>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0 w 9740523"/>
              <a:gd name="connsiteY3" fmla="*/ 821621 h 827999"/>
              <a:gd name="connsiteX4" fmla="*/ 6052887 w 9740523"/>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1 w 9740523"/>
              <a:gd name="connsiteY3" fmla="*/ 826683 h 827999"/>
              <a:gd name="connsiteX4" fmla="*/ 6052887 w 9740523"/>
              <a:gd name="connsiteY4" fmla="*/ 2673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40523" h="827999">
                <a:moveTo>
                  <a:pt x="6052887" y="2673"/>
                </a:moveTo>
                <a:lnTo>
                  <a:pt x="9740523" y="0"/>
                </a:lnTo>
                <a:lnTo>
                  <a:pt x="9740523" y="827999"/>
                </a:lnTo>
                <a:lnTo>
                  <a:pt x="1" y="826683"/>
                </a:lnTo>
                <a:lnTo>
                  <a:pt x="6052887" y="2673"/>
                </a:lnTo>
                <a:close/>
              </a:path>
            </a:pathLst>
          </a:custGeom>
          <a:gradFill flip="none" rotWithShape="1">
            <a:gsLst>
              <a:gs pos="26000">
                <a:schemeClr val="accent5"/>
              </a:gs>
              <a:gs pos="67000">
                <a:schemeClr val="accent3">
                  <a:alpha val="2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6" name="正方形/長方形 5">
            <a:extLst>
              <a:ext uri="{FF2B5EF4-FFF2-40B4-BE49-F238E27FC236}">
                <a16:creationId xmlns:a16="http://schemas.microsoft.com/office/drawing/2014/main" id="{ED030BBF-1018-E14A-AC2B-DC996F9E0808}"/>
              </a:ext>
            </a:extLst>
          </p:cNvPr>
          <p:cNvSpPr/>
          <p:nvPr userDrawn="1"/>
        </p:nvSpPr>
        <p:spPr>
          <a:xfrm>
            <a:off x="2362200" y="0"/>
            <a:ext cx="7543799" cy="6854972"/>
          </a:xfrm>
          <a:prstGeom prst="rect">
            <a:avLst/>
          </a:prstGeom>
          <a:gradFill flip="none" rotWithShape="1">
            <a:gsLst>
              <a:gs pos="0">
                <a:srgbClr val="FFFFFF">
                  <a:alpha val="31000"/>
                </a:srgbClr>
              </a:gs>
              <a:gs pos="99000">
                <a:srgbClr val="EDEEF5"/>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76246" rIns="326585" bIns="176246" rtlCol="0" anchor="ctr"/>
          <a:lstStyle/>
          <a:p>
            <a:pPr>
              <a:lnSpc>
                <a:spcPct val="130000"/>
              </a:lnSpc>
              <a:spcAft>
                <a:spcPts val="1089"/>
              </a:spcAft>
            </a:pPr>
            <a:endParaRPr kumimoji="1" lang="ja-JP" altLang="en-US" sz="1200" kern="900" spc="69">
              <a:solidFill>
                <a:prstClr val="white"/>
              </a:solidFill>
              <a:latin typeface="Meiryo" panose="020B0604030504040204" pitchFamily="34" charset="-128"/>
              <a:ea typeface="Meiryo" panose="020B0604030504040204" pitchFamily="34" charset="-128"/>
            </a:endParaRPr>
          </a:p>
        </p:txBody>
      </p:sp>
      <p:sp>
        <p:nvSpPr>
          <p:cNvPr id="12" name="テキスト プレースホルダー 13">
            <a:extLst>
              <a:ext uri="{FF2B5EF4-FFF2-40B4-BE49-F238E27FC236}">
                <a16:creationId xmlns:a16="http://schemas.microsoft.com/office/drawing/2014/main" id="{013672E4-8361-284E-8D6A-CC652AA0D4A3}"/>
              </a:ext>
            </a:extLst>
          </p:cNvPr>
          <p:cNvSpPr>
            <a:spLocks noGrp="1"/>
          </p:cNvSpPr>
          <p:nvPr>
            <p:ph type="body" sz="quarter" idx="10"/>
          </p:nvPr>
        </p:nvSpPr>
        <p:spPr>
          <a:xfrm>
            <a:off x="2675088" y="2130336"/>
            <a:ext cx="4440062" cy="3054682"/>
          </a:xfrm>
        </p:spPr>
        <p:txBody>
          <a:bodyPr wrap="none" anchor="ctr">
            <a:spAutoFit/>
          </a:bodyPr>
          <a:lstStyle>
            <a:lvl1pPr>
              <a:defRPr lang="ja-JP" altLang="en-US" sz="2000" spc="272" smtClean="0"/>
            </a:lvl1pPr>
            <a:lvl2pPr>
              <a:defRPr lang="ja-JP" altLang="en-US" sz="1800" smtClean="0">
                <a:latin typeface="+mn-lt"/>
                <a:ea typeface="+mn-ea"/>
              </a:defRPr>
            </a:lvl2pPr>
            <a:lvl3pPr>
              <a:defRPr lang="ja-JP" altLang="en-US" sz="1800" smtClean="0">
                <a:latin typeface="+mn-lt"/>
                <a:ea typeface="+mn-ea"/>
              </a:defRPr>
            </a:lvl3pPr>
            <a:lvl4pPr>
              <a:defRPr lang="ja-JP" altLang="en-US" sz="1800" smtClean="0">
                <a:latin typeface="+mn-lt"/>
                <a:ea typeface="+mn-ea"/>
              </a:defRPr>
            </a:lvl4pPr>
            <a:lvl5pPr>
              <a:defRPr lang="ja-JP" altLang="en-US" sz="1800">
                <a:latin typeface="+mn-lt"/>
                <a:ea typeface="+mn-ea"/>
              </a:defRPr>
            </a:lvl5pPr>
          </a:lstStyle>
          <a:p>
            <a:pPr marL="342900" lvl="0" indent="-342900" defTabSz="457200">
              <a:lnSpc>
                <a:spcPct val="150000"/>
              </a:lnSpc>
              <a:buFont typeface="+mj-lt"/>
              <a:buAutoNum type="arabicPeriod"/>
            </a:pPr>
            <a:r>
              <a:rPr kumimoji="1" lang="ja-JP" altLang="en-US"/>
              <a:t>マスター テキストの書式設定</a:t>
            </a:r>
          </a:p>
          <a:p>
            <a:pPr marL="342900" lvl="1" indent="-342900" defTabSz="457200">
              <a:lnSpc>
                <a:spcPct val="150000"/>
              </a:lnSpc>
              <a:buFont typeface="+mj-lt"/>
              <a:buAutoNum type="arabicPeriod"/>
            </a:pPr>
            <a:r>
              <a:rPr kumimoji="1" lang="ja-JP" altLang="en-US"/>
              <a:t>第 </a:t>
            </a:r>
            <a:r>
              <a:rPr kumimoji="1" lang="en-US" altLang="ja-JP"/>
              <a:t>2 </a:t>
            </a:r>
            <a:r>
              <a:rPr kumimoji="1" lang="ja-JP" altLang="en-US"/>
              <a:t>レベル</a:t>
            </a:r>
          </a:p>
          <a:p>
            <a:pPr marL="342900" lvl="2" indent="-342900" defTabSz="457200">
              <a:lnSpc>
                <a:spcPct val="150000"/>
              </a:lnSpc>
              <a:buFont typeface="+mj-lt"/>
              <a:buAutoNum type="arabicPeriod"/>
            </a:pPr>
            <a:r>
              <a:rPr kumimoji="1" lang="ja-JP" altLang="en-US"/>
              <a:t>第 </a:t>
            </a:r>
            <a:r>
              <a:rPr kumimoji="1" lang="en-US" altLang="ja-JP"/>
              <a:t>3 </a:t>
            </a:r>
            <a:r>
              <a:rPr kumimoji="1" lang="ja-JP" altLang="en-US"/>
              <a:t>レベル</a:t>
            </a:r>
          </a:p>
          <a:p>
            <a:pPr marL="342900" lvl="3" indent="-342900" defTabSz="457200">
              <a:lnSpc>
                <a:spcPct val="150000"/>
              </a:lnSpc>
              <a:buFont typeface="+mj-lt"/>
              <a:buAutoNum type="arabicPeriod"/>
            </a:pPr>
            <a:r>
              <a:rPr kumimoji="1" lang="ja-JP" altLang="en-US"/>
              <a:t>第 </a:t>
            </a:r>
            <a:r>
              <a:rPr kumimoji="1" lang="en-US" altLang="ja-JP"/>
              <a:t>4 </a:t>
            </a:r>
            <a:r>
              <a:rPr kumimoji="1" lang="ja-JP" altLang="en-US"/>
              <a:t>レベル</a:t>
            </a:r>
          </a:p>
          <a:p>
            <a:pPr marL="342900" lvl="4" indent="-342900" defTabSz="457200">
              <a:lnSpc>
                <a:spcPct val="150000"/>
              </a:lnSpc>
              <a:buFont typeface="+mj-lt"/>
              <a:buAutoNum type="arabicPeriod"/>
            </a:pPr>
            <a:r>
              <a:rPr kumimoji="1" lang="ja-JP" altLang="en-US"/>
              <a:t>第 </a:t>
            </a:r>
            <a:r>
              <a:rPr kumimoji="1" lang="en-US" altLang="ja-JP"/>
              <a:t>5 </a:t>
            </a:r>
            <a:r>
              <a:rPr kumimoji="1" lang="ja-JP" altLang="en-US"/>
              <a:t>レベル</a:t>
            </a:r>
          </a:p>
        </p:txBody>
      </p:sp>
      <p:grpSp>
        <p:nvGrpSpPr>
          <p:cNvPr id="16" name="グループ化 15"/>
          <p:cNvGrpSpPr/>
          <p:nvPr userDrawn="1"/>
        </p:nvGrpSpPr>
        <p:grpSpPr>
          <a:xfrm rot="16200000">
            <a:off x="-1117606" y="1574806"/>
            <a:ext cx="2819400" cy="126987"/>
            <a:chOff x="900632" y="1414463"/>
            <a:chExt cx="7938089" cy="357535"/>
          </a:xfrm>
          <a:solidFill>
            <a:schemeClr val="bg1">
              <a:alpha val="17000"/>
            </a:schemeClr>
          </a:solidFill>
        </p:grpSpPr>
        <p:sp>
          <p:nvSpPr>
            <p:cNvPr id="17" name="Freeform 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 name="Freeform 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 name="Freeform 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 name="Freeform 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 name="Freeform 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 name="Freeform 1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 name="Freeform 1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4" name="Freeform 1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5" name="Freeform 1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6" name="Freeform 1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7" name="Freeform 1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8" name="Freeform 1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9" name="Freeform 1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0" name="Freeform 1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1" name="Freeform 1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2" name="Freeform 2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3" name="Freeform 2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4" name="Freeform 2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5" name="Freeform 2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6" name="Freeform 2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7" name="Freeform 2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8" name="Freeform 2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9" name="Freeform 2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0" name="Freeform 2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1" name="Freeform 2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2" name="Freeform 3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3" name="Freeform 3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4" name="Freeform 3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5" name="Freeform 3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6" name="Freeform 3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7" name="Freeform 3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8" name="Freeform 3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9" name="Freeform 3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0" name="Freeform 3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1" name="Freeform 3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2" name="Freeform 4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3" name="Freeform 4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4" name="Freeform 4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5" name="Freeform 4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6" name="Freeform 4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7" name="Freeform 4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8" name="Freeform 4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9" name="Freeform 4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0" name="Freeform 4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1" name="Freeform 4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2" name="Freeform 5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3" name="Freeform 5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4" name="Freeform 5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5" name="Freeform 5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6" name="Freeform 5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7" name="Freeform 5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8" name="Freeform 5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9" name="Freeform 5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0" name="Freeform 5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1" name="Freeform 5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2" name="Freeform 6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3" name="Freeform 6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4" name="Freeform 6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5" name="Freeform 6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6" name="Freeform 6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7" name="Freeform 6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8" name="Freeform 6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9" name="Freeform 6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0" name="Freeform 6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1" name="Freeform 6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2" name="Freeform 7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3" name="Freeform 7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4" name="Freeform 7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5" name="Freeform 7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6" name="Freeform 7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7" name="Freeform 7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8" name="Freeform 7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9" name="Freeform 7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0" name="Freeform 7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1" name="Freeform 7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2" name="Freeform 8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3" name="Freeform 8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4" name="Freeform 8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5" name="Freeform 8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6" name="Freeform 8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pic>
        <p:nvPicPr>
          <p:cNvPr id="2" name="図 1"/>
          <p:cNvPicPr>
            <a:picLocks noChangeAspect="1"/>
          </p:cNvPicPr>
          <p:nvPr userDrawn="1"/>
        </p:nvPicPr>
        <p:blipFill>
          <a:blip r:embed="rId2"/>
          <a:stretch>
            <a:fillRect/>
          </a:stretch>
        </p:blipFill>
        <p:spPr>
          <a:xfrm>
            <a:off x="8505089" y="5715000"/>
            <a:ext cx="1176630" cy="1005927"/>
          </a:xfrm>
          <a:prstGeom prst="rect">
            <a:avLst/>
          </a:prstGeom>
        </p:spPr>
      </p:pic>
    </p:spTree>
    <p:extLst>
      <p:ext uri="{BB962C8B-B14F-4D97-AF65-F5344CB8AC3E}">
        <p14:creationId xmlns:p14="http://schemas.microsoft.com/office/powerpoint/2010/main" val="1643859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ロゴ無し-タイトル">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endParaRPr lang="en-US"/>
          </a:p>
        </p:txBody>
      </p:sp>
      <p:sp>
        <p:nvSpPr>
          <p:cNvPr id="8" name="Title 1">
            <a:extLst>
              <a:ext uri="{FF2B5EF4-FFF2-40B4-BE49-F238E27FC236}">
                <a16:creationId xmlns:a16="http://schemas.microsoft.com/office/drawing/2014/main" id="{24636362-6DC1-7D45-87A6-A2F4247CD968}"/>
              </a:ext>
            </a:extLst>
          </p:cNvPr>
          <p:cNvSpPr>
            <a:spLocks noGrp="1"/>
          </p:cNvSpPr>
          <p:nvPr>
            <p:ph type="title"/>
          </p:nvPr>
        </p:nvSpPr>
        <p:spPr>
          <a:xfrm>
            <a:off x="0" y="-1"/>
            <a:ext cx="9906000" cy="827999"/>
          </a:xfrm>
        </p:spPr>
        <p:txBody>
          <a:bodyPr/>
          <a:lstStyle/>
          <a:p>
            <a:r>
              <a:rPr lang="ja-JP" altLang="en-US"/>
              <a:t>マスター タイトルの書式設定</a:t>
            </a:r>
            <a:endParaRPr lang="en-US"/>
          </a:p>
        </p:txBody>
      </p:sp>
      <p:sp>
        <p:nvSpPr>
          <p:cNvPr id="9" name="Date Placeholder 3">
            <a:extLst>
              <a:ext uri="{FF2B5EF4-FFF2-40B4-BE49-F238E27FC236}">
                <a16:creationId xmlns:a16="http://schemas.microsoft.com/office/drawing/2014/main" id="{7A7A2EE5-AF89-5B47-A63C-DED06F0883A2}"/>
              </a:ext>
            </a:extLst>
          </p:cNvPr>
          <p:cNvSpPr>
            <a:spLocks noGrp="1"/>
          </p:cNvSpPr>
          <p:nvPr>
            <p:ph type="dt" sz="half" idx="10"/>
          </p:nvPr>
        </p:nvSpPr>
        <p:spPr>
          <a:xfrm>
            <a:off x="7306040" y="427034"/>
            <a:ext cx="2228850" cy="365125"/>
          </a:xfrm>
        </p:spPr>
        <p:txBody>
          <a:bodyPr/>
          <a:lstStyle/>
          <a:p>
            <a:endParaRPr lang="en-US"/>
          </a:p>
        </p:txBody>
      </p:sp>
      <p:sp>
        <p:nvSpPr>
          <p:cNvPr id="10" name="Slide Number Placeholder 5">
            <a:extLst>
              <a:ext uri="{FF2B5EF4-FFF2-40B4-BE49-F238E27FC236}">
                <a16:creationId xmlns:a16="http://schemas.microsoft.com/office/drawing/2014/main" id="{45C1C095-3D5F-3846-A68B-623E5D5B3BA2}"/>
              </a:ext>
            </a:extLst>
          </p:cNvPr>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sp>
        <p:nvSpPr>
          <p:cNvPr id="12" name="テキスト プレースホルダー 12">
            <a:extLst>
              <a:ext uri="{FF2B5EF4-FFF2-40B4-BE49-F238E27FC236}">
                <a16:creationId xmlns:a16="http://schemas.microsoft.com/office/drawing/2014/main" id="{E32FF9E2-AACC-F14F-A96C-A0E9FD2730C0}"/>
              </a:ext>
            </a:extLst>
          </p:cNvPr>
          <p:cNvSpPr>
            <a:spLocks noGrp="1"/>
          </p:cNvSpPr>
          <p:nvPr>
            <p:ph type="body" sz="quarter" idx="13"/>
          </p:nvPr>
        </p:nvSpPr>
        <p:spPr>
          <a:xfrm>
            <a:off x="0" y="828000"/>
            <a:ext cx="9907200" cy="535880"/>
          </a:xfr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44000" rIns="360000" bIns="144000" rtlCol="0" anchor="t">
            <a:spAutoFit/>
          </a:bodyPr>
          <a:lstStyle>
            <a:lvl1pPr marL="0" indent="0">
              <a:buNone/>
              <a:defRPr lang="ja-JP" altLang="en-US" sz="1300" kern="900" spc="69" smtClean="0">
                <a:solidFill>
                  <a:schemeClr val="tx1"/>
                </a:solidFill>
              </a:defRPr>
            </a:lvl1pPr>
            <a:lvl2pPr>
              <a:defRPr lang="ja-JP" altLang="en-US" sz="1800" smtClean="0">
                <a:solidFill>
                  <a:schemeClr val="tx1"/>
                </a:solidFill>
                <a:latin typeface="+mn-lt"/>
                <a:ea typeface="+mn-ea"/>
              </a:defRPr>
            </a:lvl2pPr>
            <a:lvl3pPr>
              <a:defRPr lang="ja-JP" altLang="en-US" sz="1800" smtClean="0">
                <a:solidFill>
                  <a:schemeClr val="tx1"/>
                </a:solidFill>
                <a:latin typeface="+mn-lt"/>
                <a:ea typeface="+mn-ea"/>
              </a:defRPr>
            </a:lvl3pPr>
            <a:lvl4pPr>
              <a:defRPr lang="ja-JP" altLang="en-US" sz="1800" smtClean="0">
                <a:solidFill>
                  <a:schemeClr val="tx1"/>
                </a:solidFill>
                <a:latin typeface="+mn-lt"/>
                <a:ea typeface="+mn-ea"/>
              </a:defRPr>
            </a:lvl4pPr>
            <a:lvl5pPr>
              <a:defRPr lang="ja-JP" altLang="en-US" sz="1800">
                <a:solidFill>
                  <a:schemeClr val="tx1"/>
                </a:solidFill>
                <a:latin typeface="+mn-lt"/>
                <a:ea typeface="+mn-ea"/>
              </a:defRPr>
            </a:lvl5pPr>
          </a:lstStyle>
          <a:p>
            <a:pPr marL="0" lvl="0" defTabSz="457200">
              <a:spcAft>
                <a:spcPts val="1000"/>
              </a:spcAft>
            </a:pPr>
            <a:r>
              <a:rPr kumimoji="1" lang="ja-JP" altLang="en-US"/>
              <a:t>マスター テキストの書式設定</a:t>
            </a:r>
          </a:p>
        </p:txBody>
      </p:sp>
    </p:spTree>
    <p:extLst>
      <p:ext uri="{BB962C8B-B14F-4D97-AF65-F5344CB8AC3E}">
        <p14:creationId xmlns:p14="http://schemas.microsoft.com/office/powerpoint/2010/main" val="1338060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ロゴ無し-白紙">
    <p:spTree>
      <p:nvGrpSpPr>
        <p:cNvPr id="1" name=""/>
        <p:cNvGrpSpPr/>
        <p:nvPr/>
      </p:nvGrpSpPr>
      <p:grpSpPr>
        <a:xfrm>
          <a:off x="0" y="0"/>
          <a:ext cx="0" cy="0"/>
          <a:chOff x="0" y="0"/>
          <a:chExt cx="0" cy="0"/>
        </a:xfrm>
      </p:grpSpPr>
      <p:sp>
        <p:nvSpPr>
          <p:cNvPr id="18" name="Slide Number Placeholder 5">
            <a:extLst>
              <a:ext uri="{FF2B5EF4-FFF2-40B4-BE49-F238E27FC236}">
                <a16:creationId xmlns:a16="http://schemas.microsoft.com/office/drawing/2014/main" id="{45C1C095-3D5F-3846-A68B-623E5D5B3BA2}"/>
              </a:ext>
            </a:extLst>
          </p:cNvPr>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spTree>
    <p:extLst>
      <p:ext uri="{BB962C8B-B14F-4D97-AF65-F5344CB8AC3E}">
        <p14:creationId xmlns:p14="http://schemas.microsoft.com/office/powerpoint/2010/main" val="26108742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ロゴ有-タイトル＆コンテンツ">
    <p:spTree>
      <p:nvGrpSpPr>
        <p:cNvPr id="1" name=""/>
        <p:cNvGrpSpPr/>
        <p:nvPr/>
      </p:nvGrpSpPr>
      <p:grpSpPr>
        <a:xfrm>
          <a:off x="0" y="0"/>
          <a:ext cx="0" cy="0"/>
          <a:chOff x="0" y="0"/>
          <a:chExt cx="0" cy="0"/>
        </a:xfrm>
      </p:grpSpPr>
      <p:sp>
        <p:nvSpPr>
          <p:cNvPr id="3" name="Content Placeholder 2"/>
          <p:cNvSpPr>
            <a:spLocks noGrp="1"/>
          </p:cNvSpPr>
          <p:nvPr>
            <p:ph idx="1"/>
          </p:nvPr>
        </p:nvSpPr>
        <p:spPr>
          <a:xfrm>
            <a:off x="360086" y="1879526"/>
            <a:ext cx="9185828" cy="4449838"/>
          </a:xfrm>
        </p:spPr>
        <p:txBody>
          <a:bodyPr>
            <a:normAutofit/>
          </a:bodyPr>
          <a:lstStyle>
            <a:lvl1pPr>
              <a:defRPr sz="1200"/>
            </a:lvl1pPr>
            <a:lvl2pPr>
              <a:defRPr sz="1200"/>
            </a:lvl2pPr>
            <a:lvl3pPr>
              <a:defRPr sz="1200"/>
            </a:lvl3pPr>
            <a:lvl4pPr>
              <a:defRPr sz="1200"/>
            </a:lvl4pPr>
            <a:lvl5pPr>
              <a:defRPr sz="12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Footer Placeholder 4"/>
          <p:cNvSpPr>
            <a:spLocks noGrp="1"/>
          </p:cNvSpPr>
          <p:nvPr>
            <p:ph type="ftr" sz="quarter" idx="11"/>
          </p:nvPr>
        </p:nvSpPr>
        <p:spPr/>
        <p:txBody>
          <a:bodyPr/>
          <a:lstStyle/>
          <a:p>
            <a:endParaRPr lang="en-US"/>
          </a:p>
        </p:txBody>
      </p:sp>
      <p:sp>
        <p:nvSpPr>
          <p:cNvPr id="9" name="Slide Number Placeholder 5">
            <a:extLst>
              <a:ext uri="{FF2B5EF4-FFF2-40B4-BE49-F238E27FC236}">
                <a16:creationId xmlns:a16="http://schemas.microsoft.com/office/drawing/2014/main" id="{48E6ABEB-2A7D-D846-8DE5-D6E43210D2E6}"/>
              </a:ext>
            </a:extLst>
          </p:cNvPr>
          <p:cNvSpPr>
            <a:spLocks noGrp="1"/>
          </p:cNvSpPr>
          <p:nvPr>
            <p:ph type="sldNum" sz="quarter" idx="4"/>
          </p:nvPr>
        </p:nvSpPr>
        <p:spPr>
          <a:xfrm>
            <a:off x="8904203"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sp>
        <p:nvSpPr>
          <p:cNvPr id="12" name="テキスト プレースホルダー 6">
            <a:extLst>
              <a:ext uri="{FF2B5EF4-FFF2-40B4-BE49-F238E27FC236}">
                <a16:creationId xmlns:a16="http://schemas.microsoft.com/office/drawing/2014/main" id="{4B66BDE1-5ABE-1A49-831A-CACBD5DC5471}"/>
              </a:ext>
            </a:extLst>
          </p:cNvPr>
          <p:cNvSpPr txBox="1">
            <a:spLocks/>
          </p:cNvSpPr>
          <p:nvPr userDrawn="1"/>
        </p:nvSpPr>
        <p:spPr>
          <a:xfrm>
            <a:off x="0" y="0"/>
            <a:ext cx="9907200" cy="827999"/>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3" name="テキスト プレースホルダー 6">
            <a:extLst>
              <a:ext uri="{FF2B5EF4-FFF2-40B4-BE49-F238E27FC236}">
                <a16:creationId xmlns:a16="http://schemas.microsoft.com/office/drawing/2014/main" id="{128C7BBE-DA91-2546-9948-0ECF38C7D752}"/>
              </a:ext>
            </a:extLst>
          </p:cNvPr>
          <p:cNvSpPr txBox="1">
            <a:spLocks/>
          </p:cNvSpPr>
          <p:nvPr userDrawn="1"/>
        </p:nvSpPr>
        <p:spPr>
          <a:xfrm>
            <a:off x="6019800" y="0"/>
            <a:ext cx="3896710" cy="827999"/>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2146971 w 9907200"/>
              <a:gd name="connsiteY0" fmla="*/ 82296 h 827999"/>
              <a:gd name="connsiteX1" fmla="*/ 9907200 w 9907200"/>
              <a:gd name="connsiteY1" fmla="*/ 0 h 827999"/>
              <a:gd name="connsiteX2" fmla="*/ 9907200 w 9907200"/>
              <a:gd name="connsiteY2" fmla="*/ 827999 h 827999"/>
              <a:gd name="connsiteX3" fmla="*/ 0 w 9907200"/>
              <a:gd name="connsiteY3" fmla="*/ 827999 h 827999"/>
              <a:gd name="connsiteX4" fmla="*/ 2146971 w 9907200"/>
              <a:gd name="connsiteY4" fmla="*/ 82296 h 827999"/>
              <a:gd name="connsiteX0" fmla="*/ 2100475 w 9907200"/>
              <a:gd name="connsiteY0" fmla="*/ 4572 h 827999"/>
              <a:gd name="connsiteX1" fmla="*/ 9907200 w 9907200"/>
              <a:gd name="connsiteY1" fmla="*/ 0 h 827999"/>
              <a:gd name="connsiteX2" fmla="*/ 9907200 w 9907200"/>
              <a:gd name="connsiteY2" fmla="*/ 827999 h 827999"/>
              <a:gd name="connsiteX3" fmla="*/ 0 w 9907200"/>
              <a:gd name="connsiteY3" fmla="*/ 827999 h 827999"/>
              <a:gd name="connsiteX4" fmla="*/ 2100475 w 9907200"/>
              <a:gd name="connsiteY4" fmla="*/ 4572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07200" h="827999">
                <a:moveTo>
                  <a:pt x="2100475" y="4572"/>
                </a:moveTo>
                <a:lnTo>
                  <a:pt x="9907200" y="0"/>
                </a:lnTo>
                <a:lnTo>
                  <a:pt x="9907200" y="827999"/>
                </a:lnTo>
                <a:lnTo>
                  <a:pt x="0" y="827999"/>
                </a:lnTo>
                <a:lnTo>
                  <a:pt x="2100475" y="4572"/>
                </a:lnTo>
                <a:close/>
              </a:path>
            </a:pathLst>
          </a:custGeom>
          <a:gradFill flip="none" rotWithShape="1">
            <a:gsLst>
              <a:gs pos="0">
                <a:srgbClr val="0064DF">
                  <a:alpha val="50196"/>
                </a:srgbClr>
              </a:gs>
              <a:gs pos="62000">
                <a:srgbClr val="0C338E">
                  <a:alpha val="55000"/>
                </a:srgb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4" name="Title 1">
            <a:extLst>
              <a:ext uri="{FF2B5EF4-FFF2-40B4-BE49-F238E27FC236}">
                <a16:creationId xmlns:a16="http://schemas.microsoft.com/office/drawing/2014/main" id="{24636362-6DC1-7D45-87A6-A2F4247CD968}"/>
              </a:ext>
            </a:extLst>
          </p:cNvPr>
          <p:cNvSpPr>
            <a:spLocks noGrp="1"/>
          </p:cNvSpPr>
          <p:nvPr>
            <p:ph type="title"/>
          </p:nvPr>
        </p:nvSpPr>
        <p:spPr>
          <a:xfrm>
            <a:off x="0" y="-1"/>
            <a:ext cx="9906000" cy="827999"/>
          </a:xfrm>
        </p:spPr>
        <p:txBody>
          <a:bodyPr/>
          <a:lstStyle/>
          <a:p>
            <a:r>
              <a:rPr lang="ja-JP" altLang="en-US"/>
              <a:t>マスター タイトルの書式設定</a:t>
            </a:r>
            <a:endParaRPr lang="en-US"/>
          </a:p>
        </p:txBody>
      </p:sp>
      <p:sp>
        <p:nvSpPr>
          <p:cNvPr id="15" name="Date Placeholder 3">
            <a:extLst>
              <a:ext uri="{FF2B5EF4-FFF2-40B4-BE49-F238E27FC236}">
                <a16:creationId xmlns:a16="http://schemas.microsoft.com/office/drawing/2014/main" id="{7A7A2EE5-AF89-5B47-A63C-DED06F0883A2}"/>
              </a:ext>
            </a:extLst>
          </p:cNvPr>
          <p:cNvSpPr>
            <a:spLocks noGrp="1"/>
          </p:cNvSpPr>
          <p:nvPr>
            <p:ph type="dt" sz="half" idx="10"/>
          </p:nvPr>
        </p:nvSpPr>
        <p:spPr>
          <a:xfrm>
            <a:off x="7306040" y="427034"/>
            <a:ext cx="2228850" cy="365125"/>
          </a:xfrm>
        </p:spPr>
        <p:txBody>
          <a:bodyPr/>
          <a:lstStyle/>
          <a:p>
            <a:endParaRPr lang="en-US"/>
          </a:p>
        </p:txBody>
      </p:sp>
      <p:sp>
        <p:nvSpPr>
          <p:cNvPr id="16" name="テキスト プレースホルダー 12">
            <a:extLst>
              <a:ext uri="{FF2B5EF4-FFF2-40B4-BE49-F238E27FC236}">
                <a16:creationId xmlns:a16="http://schemas.microsoft.com/office/drawing/2014/main" id="{E32FF9E2-AACC-F14F-A96C-A0E9FD2730C0}"/>
              </a:ext>
            </a:extLst>
          </p:cNvPr>
          <p:cNvSpPr>
            <a:spLocks noGrp="1"/>
          </p:cNvSpPr>
          <p:nvPr>
            <p:ph type="body" sz="quarter" idx="13"/>
          </p:nvPr>
        </p:nvSpPr>
        <p:spPr>
          <a:xfrm>
            <a:off x="0" y="828000"/>
            <a:ext cx="9907200" cy="535880"/>
          </a:xfr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44000" rIns="360000" bIns="144000" rtlCol="0" anchor="t">
            <a:spAutoFit/>
          </a:bodyPr>
          <a:lstStyle>
            <a:lvl1pPr marL="0" indent="0">
              <a:buNone/>
              <a:defRPr lang="ja-JP" altLang="en-US" sz="1300" kern="900" spc="69" smtClean="0">
                <a:solidFill>
                  <a:schemeClr val="tx1"/>
                </a:solidFill>
              </a:defRPr>
            </a:lvl1pPr>
            <a:lvl2pPr>
              <a:defRPr lang="ja-JP" altLang="en-US" sz="1800" smtClean="0">
                <a:solidFill>
                  <a:schemeClr val="tx1"/>
                </a:solidFill>
                <a:latin typeface="+mn-lt"/>
                <a:ea typeface="+mn-ea"/>
              </a:defRPr>
            </a:lvl2pPr>
            <a:lvl3pPr>
              <a:defRPr lang="ja-JP" altLang="en-US" sz="1800" smtClean="0">
                <a:solidFill>
                  <a:schemeClr val="tx1"/>
                </a:solidFill>
                <a:latin typeface="+mn-lt"/>
                <a:ea typeface="+mn-ea"/>
              </a:defRPr>
            </a:lvl3pPr>
            <a:lvl4pPr>
              <a:defRPr lang="ja-JP" altLang="en-US" sz="1800" smtClean="0">
                <a:solidFill>
                  <a:schemeClr val="tx1"/>
                </a:solidFill>
                <a:latin typeface="+mn-lt"/>
                <a:ea typeface="+mn-ea"/>
              </a:defRPr>
            </a:lvl4pPr>
            <a:lvl5pPr>
              <a:defRPr lang="ja-JP" altLang="en-US" sz="1800">
                <a:solidFill>
                  <a:schemeClr val="tx1"/>
                </a:solidFill>
                <a:latin typeface="+mn-lt"/>
                <a:ea typeface="+mn-ea"/>
              </a:defRPr>
            </a:lvl5pPr>
          </a:lstStyle>
          <a:p>
            <a:pPr marL="0" lvl="0" defTabSz="457200">
              <a:spcAft>
                <a:spcPts val="1000"/>
              </a:spcAft>
            </a:pPr>
            <a:r>
              <a:rPr kumimoji="1" lang="ja-JP" altLang="en-US"/>
              <a:t>マスター テキストの書式設定</a:t>
            </a:r>
          </a:p>
        </p:txBody>
      </p:sp>
      <p:pic>
        <p:nvPicPr>
          <p:cNvPr id="2" name="図 1"/>
          <p:cNvPicPr>
            <a:picLocks noChangeAspect="1"/>
          </p:cNvPicPr>
          <p:nvPr userDrawn="1"/>
        </p:nvPicPr>
        <p:blipFill>
          <a:blip r:embed="rId2"/>
          <a:stretch>
            <a:fillRect/>
          </a:stretch>
        </p:blipFill>
        <p:spPr>
          <a:xfrm>
            <a:off x="360086" y="6534000"/>
            <a:ext cx="2030144" cy="207282"/>
          </a:xfrm>
          <a:prstGeom prst="rect">
            <a:avLst/>
          </a:prstGeom>
        </p:spPr>
      </p:pic>
    </p:spTree>
    <p:extLst>
      <p:ext uri="{BB962C8B-B14F-4D97-AF65-F5344CB8AC3E}">
        <p14:creationId xmlns:p14="http://schemas.microsoft.com/office/powerpoint/2010/main" val="29642966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ロゴ有-タイトル">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endParaRPr lang="en-US"/>
          </a:p>
        </p:txBody>
      </p:sp>
      <p:sp>
        <p:nvSpPr>
          <p:cNvPr id="10" name="Slide Number Placeholder 5">
            <a:extLst>
              <a:ext uri="{FF2B5EF4-FFF2-40B4-BE49-F238E27FC236}">
                <a16:creationId xmlns:a16="http://schemas.microsoft.com/office/drawing/2014/main" id="{45C1C095-3D5F-3846-A68B-623E5D5B3BA2}"/>
              </a:ext>
            </a:extLst>
          </p:cNvPr>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sp>
        <p:nvSpPr>
          <p:cNvPr id="11" name="テキスト プレースホルダー 6">
            <a:extLst>
              <a:ext uri="{FF2B5EF4-FFF2-40B4-BE49-F238E27FC236}">
                <a16:creationId xmlns:a16="http://schemas.microsoft.com/office/drawing/2014/main" id="{4B66BDE1-5ABE-1A49-831A-CACBD5DC5471}"/>
              </a:ext>
            </a:extLst>
          </p:cNvPr>
          <p:cNvSpPr txBox="1">
            <a:spLocks/>
          </p:cNvSpPr>
          <p:nvPr userDrawn="1"/>
        </p:nvSpPr>
        <p:spPr>
          <a:xfrm>
            <a:off x="0" y="0"/>
            <a:ext cx="9907200" cy="827999"/>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4" name="テキスト プレースホルダー 6">
            <a:extLst>
              <a:ext uri="{FF2B5EF4-FFF2-40B4-BE49-F238E27FC236}">
                <a16:creationId xmlns:a16="http://schemas.microsoft.com/office/drawing/2014/main" id="{128C7BBE-DA91-2546-9948-0ECF38C7D752}"/>
              </a:ext>
            </a:extLst>
          </p:cNvPr>
          <p:cNvSpPr txBox="1">
            <a:spLocks/>
          </p:cNvSpPr>
          <p:nvPr userDrawn="1"/>
        </p:nvSpPr>
        <p:spPr>
          <a:xfrm>
            <a:off x="6019800" y="0"/>
            <a:ext cx="3896710" cy="827999"/>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2146971 w 9907200"/>
              <a:gd name="connsiteY0" fmla="*/ 82296 h 827999"/>
              <a:gd name="connsiteX1" fmla="*/ 9907200 w 9907200"/>
              <a:gd name="connsiteY1" fmla="*/ 0 h 827999"/>
              <a:gd name="connsiteX2" fmla="*/ 9907200 w 9907200"/>
              <a:gd name="connsiteY2" fmla="*/ 827999 h 827999"/>
              <a:gd name="connsiteX3" fmla="*/ 0 w 9907200"/>
              <a:gd name="connsiteY3" fmla="*/ 827999 h 827999"/>
              <a:gd name="connsiteX4" fmla="*/ 2146971 w 9907200"/>
              <a:gd name="connsiteY4" fmla="*/ 82296 h 827999"/>
              <a:gd name="connsiteX0" fmla="*/ 2100475 w 9907200"/>
              <a:gd name="connsiteY0" fmla="*/ 4572 h 827999"/>
              <a:gd name="connsiteX1" fmla="*/ 9907200 w 9907200"/>
              <a:gd name="connsiteY1" fmla="*/ 0 h 827999"/>
              <a:gd name="connsiteX2" fmla="*/ 9907200 w 9907200"/>
              <a:gd name="connsiteY2" fmla="*/ 827999 h 827999"/>
              <a:gd name="connsiteX3" fmla="*/ 0 w 9907200"/>
              <a:gd name="connsiteY3" fmla="*/ 827999 h 827999"/>
              <a:gd name="connsiteX4" fmla="*/ 2100475 w 9907200"/>
              <a:gd name="connsiteY4" fmla="*/ 4572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07200" h="827999">
                <a:moveTo>
                  <a:pt x="2100475" y="4572"/>
                </a:moveTo>
                <a:lnTo>
                  <a:pt x="9907200" y="0"/>
                </a:lnTo>
                <a:lnTo>
                  <a:pt x="9907200" y="827999"/>
                </a:lnTo>
                <a:lnTo>
                  <a:pt x="0" y="827999"/>
                </a:lnTo>
                <a:lnTo>
                  <a:pt x="2100475" y="4572"/>
                </a:lnTo>
                <a:close/>
              </a:path>
            </a:pathLst>
          </a:custGeom>
          <a:gradFill flip="none" rotWithShape="1">
            <a:gsLst>
              <a:gs pos="0">
                <a:srgbClr val="0064DF">
                  <a:alpha val="50196"/>
                </a:srgbClr>
              </a:gs>
              <a:gs pos="62000">
                <a:srgbClr val="0C338E">
                  <a:alpha val="55000"/>
                </a:srgb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5" name="Title 1">
            <a:extLst>
              <a:ext uri="{FF2B5EF4-FFF2-40B4-BE49-F238E27FC236}">
                <a16:creationId xmlns:a16="http://schemas.microsoft.com/office/drawing/2014/main" id="{24636362-6DC1-7D45-87A6-A2F4247CD968}"/>
              </a:ext>
            </a:extLst>
          </p:cNvPr>
          <p:cNvSpPr>
            <a:spLocks noGrp="1"/>
          </p:cNvSpPr>
          <p:nvPr>
            <p:ph type="title"/>
          </p:nvPr>
        </p:nvSpPr>
        <p:spPr>
          <a:xfrm>
            <a:off x="0" y="-1"/>
            <a:ext cx="9906000" cy="827999"/>
          </a:xfrm>
        </p:spPr>
        <p:txBody>
          <a:bodyPr/>
          <a:lstStyle/>
          <a:p>
            <a:r>
              <a:rPr lang="ja-JP" altLang="en-US"/>
              <a:t>マスター タイトルの書式設定</a:t>
            </a:r>
            <a:endParaRPr lang="en-US"/>
          </a:p>
        </p:txBody>
      </p:sp>
      <p:sp>
        <p:nvSpPr>
          <p:cNvPr id="16" name="Date Placeholder 3">
            <a:extLst>
              <a:ext uri="{FF2B5EF4-FFF2-40B4-BE49-F238E27FC236}">
                <a16:creationId xmlns:a16="http://schemas.microsoft.com/office/drawing/2014/main" id="{7A7A2EE5-AF89-5B47-A63C-DED06F0883A2}"/>
              </a:ext>
            </a:extLst>
          </p:cNvPr>
          <p:cNvSpPr>
            <a:spLocks noGrp="1"/>
          </p:cNvSpPr>
          <p:nvPr>
            <p:ph type="dt" sz="half" idx="10"/>
          </p:nvPr>
        </p:nvSpPr>
        <p:spPr>
          <a:xfrm>
            <a:off x="7306040" y="427034"/>
            <a:ext cx="2228850" cy="365125"/>
          </a:xfrm>
        </p:spPr>
        <p:txBody>
          <a:bodyPr/>
          <a:lstStyle/>
          <a:p>
            <a:endParaRPr lang="en-US"/>
          </a:p>
        </p:txBody>
      </p:sp>
      <p:sp>
        <p:nvSpPr>
          <p:cNvPr id="17" name="テキスト プレースホルダー 12">
            <a:extLst>
              <a:ext uri="{FF2B5EF4-FFF2-40B4-BE49-F238E27FC236}">
                <a16:creationId xmlns:a16="http://schemas.microsoft.com/office/drawing/2014/main" id="{E32FF9E2-AACC-F14F-A96C-A0E9FD2730C0}"/>
              </a:ext>
            </a:extLst>
          </p:cNvPr>
          <p:cNvSpPr>
            <a:spLocks noGrp="1"/>
          </p:cNvSpPr>
          <p:nvPr>
            <p:ph type="body" sz="quarter" idx="13"/>
          </p:nvPr>
        </p:nvSpPr>
        <p:spPr>
          <a:xfrm>
            <a:off x="0" y="828000"/>
            <a:ext cx="9907200" cy="535880"/>
          </a:xfr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44000" rIns="360000" bIns="144000" rtlCol="0" anchor="t">
            <a:spAutoFit/>
          </a:bodyPr>
          <a:lstStyle>
            <a:lvl1pPr marL="0" indent="0">
              <a:buNone/>
              <a:defRPr lang="ja-JP" altLang="en-US" sz="1300" kern="900" spc="69" smtClean="0">
                <a:solidFill>
                  <a:schemeClr val="tx1"/>
                </a:solidFill>
              </a:defRPr>
            </a:lvl1pPr>
            <a:lvl2pPr>
              <a:defRPr lang="ja-JP" altLang="en-US" sz="1800" smtClean="0">
                <a:solidFill>
                  <a:schemeClr val="tx1"/>
                </a:solidFill>
                <a:latin typeface="+mn-lt"/>
                <a:ea typeface="+mn-ea"/>
              </a:defRPr>
            </a:lvl2pPr>
            <a:lvl3pPr>
              <a:defRPr lang="ja-JP" altLang="en-US" sz="1800" smtClean="0">
                <a:solidFill>
                  <a:schemeClr val="tx1"/>
                </a:solidFill>
                <a:latin typeface="+mn-lt"/>
                <a:ea typeface="+mn-ea"/>
              </a:defRPr>
            </a:lvl3pPr>
            <a:lvl4pPr>
              <a:defRPr lang="ja-JP" altLang="en-US" sz="1800" smtClean="0">
                <a:solidFill>
                  <a:schemeClr val="tx1"/>
                </a:solidFill>
                <a:latin typeface="+mn-lt"/>
                <a:ea typeface="+mn-ea"/>
              </a:defRPr>
            </a:lvl4pPr>
            <a:lvl5pPr>
              <a:defRPr lang="ja-JP" altLang="en-US" sz="1800">
                <a:solidFill>
                  <a:schemeClr val="tx1"/>
                </a:solidFill>
                <a:latin typeface="+mn-lt"/>
                <a:ea typeface="+mn-ea"/>
              </a:defRPr>
            </a:lvl5pPr>
          </a:lstStyle>
          <a:p>
            <a:pPr marL="0" lvl="0" defTabSz="457200">
              <a:spcAft>
                <a:spcPts val="1000"/>
              </a:spcAft>
            </a:pPr>
            <a:r>
              <a:rPr kumimoji="1" lang="ja-JP" altLang="en-US"/>
              <a:t>マスター テキストの書式設定</a:t>
            </a:r>
          </a:p>
        </p:txBody>
      </p:sp>
      <p:pic>
        <p:nvPicPr>
          <p:cNvPr id="2" name="図 1"/>
          <p:cNvPicPr>
            <a:picLocks noChangeAspect="1"/>
          </p:cNvPicPr>
          <p:nvPr userDrawn="1"/>
        </p:nvPicPr>
        <p:blipFill>
          <a:blip r:embed="rId2"/>
          <a:stretch>
            <a:fillRect/>
          </a:stretch>
        </p:blipFill>
        <p:spPr>
          <a:xfrm>
            <a:off x="360086" y="6534000"/>
            <a:ext cx="2030144" cy="207282"/>
          </a:xfrm>
          <a:prstGeom prst="rect">
            <a:avLst/>
          </a:prstGeom>
        </p:spPr>
      </p:pic>
    </p:spTree>
    <p:extLst>
      <p:ext uri="{BB962C8B-B14F-4D97-AF65-F5344CB8AC3E}">
        <p14:creationId xmlns:p14="http://schemas.microsoft.com/office/powerpoint/2010/main" val="38741011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ロゴ有-白紙">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45C1C095-3D5F-3846-A68B-623E5D5B3BA2}"/>
              </a:ext>
            </a:extLst>
          </p:cNvPr>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pic>
        <p:nvPicPr>
          <p:cNvPr id="4" name="図 3"/>
          <p:cNvPicPr>
            <a:picLocks noChangeAspect="1"/>
          </p:cNvPicPr>
          <p:nvPr userDrawn="1"/>
        </p:nvPicPr>
        <p:blipFill>
          <a:blip r:embed="rId2"/>
          <a:stretch>
            <a:fillRect/>
          </a:stretch>
        </p:blipFill>
        <p:spPr>
          <a:xfrm>
            <a:off x="360086" y="6534000"/>
            <a:ext cx="2030144" cy="207282"/>
          </a:xfrm>
          <a:prstGeom prst="rect">
            <a:avLst/>
          </a:prstGeom>
        </p:spPr>
      </p:pic>
    </p:spTree>
    <p:extLst>
      <p:ext uri="{BB962C8B-B14F-4D97-AF65-F5344CB8AC3E}">
        <p14:creationId xmlns:p14="http://schemas.microsoft.com/office/powerpoint/2010/main" val="19839784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表紙1">
    <p:spTree>
      <p:nvGrpSpPr>
        <p:cNvPr id="1" name=""/>
        <p:cNvGrpSpPr/>
        <p:nvPr/>
      </p:nvGrpSpPr>
      <p:grpSpPr>
        <a:xfrm>
          <a:off x="0" y="0"/>
          <a:ext cx="0" cy="0"/>
          <a:chOff x="0" y="0"/>
          <a:chExt cx="0" cy="0"/>
        </a:xfrm>
      </p:grpSpPr>
      <p:sp>
        <p:nvSpPr>
          <p:cNvPr id="6" name="テキスト プレースホルダー 6">
            <a:extLst>
              <a:ext uri="{FF2B5EF4-FFF2-40B4-BE49-F238E27FC236}">
                <a16:creationId xmlns:a16="http://schemas.microsoft.com/office/drawing/2014/main" id="{947288C7-7203-D54E-8629-CD9317DDB283}"/>
              </a:ext>
            </a:extLst>
          </p:cNvPr>
          <p:cNvSpPr txBox="1">
            <a:spLocks/>
          </p:cNvSpPr>
          <p:nvPr userDrawn="1"/>
        </p:nvSpPr>
        <p:spPr>
          <a:xfrm>
            <a:off x="0" y="3886200"/>
            <a:ext cx="9906000" cy="3000118"/>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ctr"/>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7" name="テキスト プレースホルダー 6">
            <a:extLst>
              <a:ext uri="{FF2B5EF4-FFF2-40B4-BE49-F238E27FC236}">
                <a16:creationId xmlns:a16="http://schemas.microsoft.com/office/drawing/2014/main" id="{C430249E-AE45-AB46-9462-F239EA5FB436}"/>
              </a:ext>
            </a:extLst>
          </p:cNvPr>
          <p:cNvSpPr txBox="1">
            <a:spLocks/>
          </p:cNvSpPr>
          <p:nvPr userDrawn="1"/>
        </p:nvSpPr>
        <p:spPr>
          <a:xfrm>
            <a:off x="4165600" y="3886200"/>
            <a:ext cx="5740400" cy="3000118"/>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3540809 w 9907200"/>
              <a:gd name="connsiteY0" fmla="*/ 9052 h 827999"/>
              <a:gd name="connsiteX1" fmla="*/ 9907200 w 9907200"/>
              <a:gd name="connsiteY1" fmla="*/ 0 h 827999"/>
              <a:gd name="connsiteX2" fmla="*/ 9907200 w 9907200"/>
              <a:gd name="connsiteY2" fmla="*/ 827999 h 827999"/>
              <a:gd name="connsiteX3" fmla="*/ 0 w 9907200"/>
              <a:gd name="connsiteY3" fmla="*/ 827999 h 827999"/>
              <a:gd name="connsiteX4" fmla="*/ 3540809 w 9907200"/>
              <a:gd name="connsiteY4" fmla="*/ 9052 h 827999"/>
              <a:gd name="connsiteX0" fmla="*/ 3858857 w 9907200"/>
              <a:gd name="connsiteY0" fmla="*/ 5588 h 827999"/>
              <a:gd name="connsiteX1" fmla="*/ 9907200 w 9907200"/>
              <a:gd name="connsiteY1" fmla="*/ 0 h 827999"/>
              <a:gd name="connsiteX2" fmla="*/ 9907200 w 9907200"/>
              <a:gd name="connsiteY2" fmla="*/ 827999 h 827999"/>
              <a:gd name="connsiteX3" fmla="*/ 0 w 9907200"/>
              <a:gd name="connsiteY3" fmla="*/ 827999 h 827999"/>
              <a:gd name="connsiteX4" fmla="*/ 3858857 w 9907200"/>
              <a:gd name="connsiteY4" fmla="*/ 5588 h 827999"/>
              <a:gd name="connsiteX0" fmla="*/ 5052983 w 9907200"/>
              <a:gd name="connsiteY0" fmla="*/ 5588 h 827999"/>
              <a:gd name="connsiteX1" fmla="*/ 9907200 w 9907200"/>
              <a:gd name="connsiteY1" fmla="*/ 0 h 827999"/>
              <a:gd name="connsiteX2" fmla="*/ 9907200 w 9907200"/>
              <a:gd name="connsiteY2" fmla="*/ 827999 h 827999"/>
              <a:gd name="connsiteX3" fmla="*/ 0 w 9907200"/>
              <a:gd name="connsiteY3" fmla="*/ 827999 h 827999"/>
              <a:gd name="connsiteX4" fmla="*/ 5052983 w 9907200"/>
              <a:gd name="connsiteY4" fmla="*/ 5588 h 827999"/>
              <a:gd name="connsiteX0" fmla="*/ 3331732 w 9907200"/>
              <a:gd name="connsiteY0" fmla="*/ 0 h 828042"/>
              <a:gd name="connsiteX1" fmla="*/ 9907200 w 9907200"/>
              <a:gd name="connsiteY1" fmla="*/ 43 h 828042"/>
              <a:gd name="connsiteX2" fmla="*/ 9907200 w 9907200"/>
              <a:gd name="connsiteY2" fmla="*/ 828042 h 828042"/>
              <a:gd name="connsiteX3" fmla="*/ 0 w 9907200"/>
              <a:gd name="connsiteY3" fmla="*/ 828042 h 828042"/>
              <a:gd name="connsiteX4" fmla="*/ 3331732 w 9907200"/>
              <a:gd name="connsiteY4" fmla="*/ 0 h 828042"/>
              <a:gd name="connsiteX0" fmla="*/ 4732750 w 11308218"/>
              <a:gd name="connsiteY0" fmla="*/ 0 h 828042"/>
              <a:gd name="connsiteX1" fmla="*/ 11308218 w 11308218"/>
              <a:gd name="connsiteY1" fmla="*/ 43 h 828042"/>
              <a:gd name="connsiteX2" fmla="*/ 11308218 w 11308218"/>
              <a:gd name="connsiteY2" fmla="*/ 828042 h 828042"/>
              <a:gd name="connsiteX3" fmla="*/ 0 w 11308218"/>
              <a:gd name="connsiteY3" fmla="*/ 828042 h 828042"/>
              <a:gd name="connsiteX4" fmla="*/ 4732750 w 11308218"/>
              <a:gd name="connsiteY4" fmla="*/ 0 h 828042"/>
              <a:gd name="connsiteX0" fmla="*/ 5153056 w 11308218"/>
              <a:gd name="connsiteY0" fmla="*/ 0 h 828042"/>
              <a:gd name="connsiteX1" fmla="*/ 11308218 w 11308218"/>
              <a:gd name="connsiteY1" fmla="*/ 43 h 828042"/>
              <a:gd name="connsiteX2" fmla="*/ 11308218 w 11308218"/>
              <a:gd name="connsiteY2" fmla="*/ 828042 h 828042"/>
              <a:gd name="connsiteX3" fmla="*/ 0 w 11308218"/>
              <a:gd name="connsiteY3" fmla="*/ 828042 h 828042"/>
              <a:gd name="connsiteX4" fmla="*/ 5153056 w 11308218"/>
              <a:gd name="connsiteY4" fmla="*/ 0 h 828042"/>
              <a:gd name="connsiteX0" fmla="*/ 5613390 w 11308218"/>
              <a:gd name="connsiteY0" fmla="*/ 5588 h 827999"/>
              <a:gd name="connsiteX1" fmla="*/ 11308218 w 11308218"/>
              <a:gd name="connsiteY1" fmla="*/ 0 h 827999"/>
              <a:gd name="connsiteX2" fmla="*/ 11308218 w 11308218"/>
              <a:gd name="connsiteY2" fmla="*/ 827999 h 827999"/>
              <a:gd name="connsiteX3" fmla="*/ 0 w 11308218"/>
              <a:gd name="connsiteY3" fmla="*/ 827999 h 827999"/>
              <a:gd name="connsiteX4" fmla="*/ 5613390 w 11308218"/>
              <a:gd name="connsiteY4" fmla="*/ 5588 h 827999"/>
              <a:gd name="connsiteX0" fmla="*/ 5702896 w 11308218"/>
              <a:gd name="connsiteY0" fmla="*/ 5588 h 827999"/>
              <a:gd name="connsiteX1" fmla="*/ 11308218 w 11308218"/>
              <a:gd name="connsiteY1" fmla="*/ 0 h 827999"/>
              <a:gd name="connsiteX2" fmla="*/ 11308218 w 11308218"/>
              <a:gd name="connsiteY2" fmla="*/ 827999 h 827999"/>
              <a:gd name="connsiteX3" fmla="*/ 0 w 11308218"/>
              <a:gd name="connsiteY3" fmla="*/ 827999 h 827999"/>
              <a:gd name="connsiteX4" fmla="*/ 5702896 w 11308218"/>
              <a:gd name="connsiteY4" fmla="*/ 5588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8218" h="827999">
                <a:moveTo>
                  <a:pt x="5702896" y="5588"/>
                </a:moveTo>
                <a:lnTo>
                  <a:pt x="11308218" y="0"/>
                </a:lnTo>
                <a:lnTo>
                  <a:pt x="11308218" y="827999"/>
                </a:lnTo>
                <a:lnTo>
                  <a:pt x="0" y="827999"/>
                </a:lnTo>
                <a:lnTo>
                  <a:pt x="5702896" y="5588"/>
                </a:lnTo>
                <a:close/>
              </a:path>
            </a:pathLst>
          </a:custGeom>
          <a:gradFill flip="none" rotWithShape="1">
            <a:gsLst>
              <a:gs pos="0">
                <a:srgbClr val="0064DF">
                  <a:alpha val="50196"/>
                </a:srgbClr>
              </a:gs>
              <a:gs pos="62000">
                <a:srgbClr val="0C338E">
                  <a:alpha val="55000"/>
                </a:srgb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9" name="正方形/長方形 8">
            <a:extLst>
              <a:ext uri="{FF2B5EF4-FFF2-40B4-BE49-F238E27FC236}">
                <a16:creationId xmlns:a16="http://schemas.microsoft.com/office/drawing/2014/main" id="{2BE08920-B0C0-9B48-A34C-F8D99A48DBF8}"/>
              </a:ext>
            </a:extLst>
          </p:cNvPr>
          <p:cNvSpPr/>
          <p:nvPr userDrawn="1"/>
        </p:nvSpPr>
        <p:spPr>
          <a:xfrm>
            <a:off x="-17980" y="0"/>
            <a:ext cx="9923980" cy="3874149"/>
          </a:xfrm>
          <a:prstGeom prst="rect">
            <a:avLst/>
          </a:prstGeom>
          <a:gradFill flip="none" rotWithShape="1">
            <a:gsLst>
              <a:gs pos="50000">
                <a:srgbClr val="FFFFFF">
                  <a:alpha val="31000"/>
                </a:srgbClr>
              </a:gs>
              <a:gs pos="82000">
                <a:srgbClr val="EDEEF5"/>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76246" rIns="326585" bIns="176246" rtlCol="0" anchor="ctr"/>
          <a:lstStyle/>
          <a:p>
            <a:pPr>
              <a:lnSpc>
                <a:spcPct val="130000"/>
              </a:lnSpc>
              <a:spcAft>
                <a:spcPts val="1089"/>
              </a:spcAft>
            </a:pPr>
            <a:endParaRPr kumimoji="1" lang="ja-JP" altLang="en-US" sz="1200" kern="900" spc="69">
              <a:solidFill>
                <a:prstClr val="white"/>
              </a:solidFill>
              <a:latin typeface="Meiryo" panose="020B0604030504040204" pitchFamily="34" charset="-128"/>
              <a:ea typeface="Meiryo" panose="020B0604030504040204" pitchFamily="34" charset="-128"/>
            </a:endParaRPr>
          </a:p>
        </p:txBody>
      </p:sp>
      <p:sp>
        <p:nvSpPr>
          <p:cNvPr id="8" name="テキスト プレースホルダー 14">
            <a:extLst>
              <a:ext uri="{FF2B5EF4-FFF2-40B4-BE49-F238E27FC236}">
                <a16:creationId xmlns:a16="http://schemas.microsoft.com/office/drawing/2014/main" id="{61738D56-6561-1C48-AB89-C7F65FB15878}"/>
              </a:ext>
            </a:extLst>
          </p:cNvPr>
          <p:cNvSpPr>
            <a:spLocks noGrp="1"/>
          </p:cNvSpPr>
          <p:nvPr>
            <p:ph type="body" sz="quarter" idx="12"/>
          </p:nvPr>
        </p:nvSpPr>
        <p:spPr>
          <a:xfrm>
            <a:off x="5620281" y="5866857"/>
            <a:ext cx="3913874" cy="340093"/>
          </a:xfrm>
        </p:spPr>
        <p:txBody>
          <a:bodyPr wrap="square" lIns="0" tIns="0" rIns="0" bIns="0" anchor="b">
            <a:spAutoFit/>
          </a:bodyPr>
          <a:lstStyle>
            <a:lvl1pPr marL="0" indent="0">
              <a:spcAft>
                <a:spcPts val="400"/>
              </a:spcAft>
              <a:buNone/>
              <a:defRPr lang="ja-JP" altLang="en-US" sz="1700" spc="150" smtClean="0">
                <a:solidFill>
                  <a:schemeClr val="bg1"/>
                </a:solidFill>
              </a:defRPr>
            </a:lvl1pPr>
            <a:lvl2pPr marL="228600" indent="0">
              <a:spcAft>
                <a:spcPts val="400"/>
              </a:spcAft>
              <a:buNone/>
              <a:defRPr lang="ja-JP" altLang="en-US" sz="1800" smtClean="0">
                <a:latin typeface="+mn-lt"/>
                <a:ea typeface="+mn-ea"/>
              </a:defRPr>
            </a:lvl2pPr>
            <a:lvl3pPr marL="685800" indent="0">
              <a:spcAft>
                <a:spcPts val="400"/>
              </a:spcAft>
              <a:buNone/>
              <a:defRPr lang="ja-JP" altLang="en-US" sz="1800" smtClean="0">
                <a:latin typeface="+mn-lt"/>
                <a:ea typeface="+mn-ea"/>
              </a:defRPr>
            </a:lvl3pPr>
            <a:lvl4pPr marL="1143000" indent="0">
              <a:spcAft>
                <a:spcPts val="400"/>
              </a:spcAft>
              <a:buNone/>
              <a:defRPr lang="ja-JP" altLang="en-US" sz="1800" smtClean="0">
                <a:latin typeface="+mn-lt"/>
                <a:ea typeface="+mn-ea"/>
              </a:defRPr>
            </a:lvl4pPr>
            <a:lvl5pPr marL="1600200" indent="0">
              <a:spcAft>
                <a:spcPts val="400"/>
              </a:spcAft>
              <a:buNone/>
              <a:defRPr lang="ja-JP" altLang="en-US" sz="1800">
                <a:latin typeface="+mn-lt"/>
                <a:ea typeface="+mn-ea"/>
              </a:defRPr>
            </a:lvl5pPr>
          </a:lstStyle>
          <a:p>
            <a:pPr marL="0" lvl="0" defTabSz="457200"/>
            <a:r>
              <a:rPr kumimoji="1" lang="ja-JP" altLang="en-US"/>
              <a:t>マスター テキストの書式設定</a:t>
            </a:r>
          </a:p>
        </p:txBody>
      </p:sp>
      <p:sp>
        <p:nvSpPr>
          <p:cNvPr id="12" name="テキスト プレースホルダー 6">
            <a:extLst>
              <a:ext uri="{FF2B5EF4-FFF2-40B4-BE49-F238E27FC236}">
                <a16:creationId xmlns:a16="http://schemas.microsoft.com/office/drawing/2014/main" id="{F717D99F-273F-B847-B6C4-5B4E29D01E4E}"/>
              </a:ext>
            </a:extLst>
          </p:cNvPr>
          <p:cNvSpPr txBox="1">
            <a:spLocks/>
          </p:cNvSpPr>
          <p:nvPr userDrawn="1"/>
        </p:nvSpPr>
        <p:spPr>
          <a:xfrm>
            <a:off x="7237314" y="2838996"/>
            <a:ext cx="2291003" cy="318273"/>
          </a:xfrm>
          <a:prstGeom prst="rect">
            <a:avLst/>
          </a:prstGeom>
          <a:noFill/>
          <a:ln>
            <a:noFill/>
          </a:ln>
        </p:spPr>
        <p:txBody>
          <a:bodyPr wrap="none" lIns="105747" tIns="0" rIns="105747" bIns="0" anchor="ctr"/>
          <a:lstStyle>
            <a:lvl1pPr marL="0" indent="0" algn="l" defTabSz="742950" rtl="0" eaLnBrk="1" latinLnBrk="0" hangingPunct="1">
              <a:lnSpc>
                <a:spcPct val="130000"/>
              </a:lnSpc>
              <a:spcBef>
                <a:spcPts val="0"/>
              </a:spcBef>
              <a:spcAft>
                <a:spcPts val="1000"/>
              </a:spcAft>
              <a:buFont typeface="Arial"/>
              <a:buNone/>
              <a:defRPr kumimoji="1" sz="1200" b="0" i="0" kern="1200">
                <a:solidFill>
                  <a:schemeClr val="tx1"/>
                </a:solidFill>
                <a:latin typeface="+mn-ea"/>
                <a:ea typeface="+mn-ea"/>
                <a:cs typeface="Noto Sans CJK JP DemiLight" charset="-128"/>
              </a:defRPr>
            </a:lvl1pPr>
            <a:lvl2pPr marL="371475"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2pPr>
            <a:lvl3pPr marL="742950"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3pPr>
            <a:lvl4pPr marL="1114425"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4pPr>
            <a:lvl5pPr marL="1485900"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5pPr>
            <a:lvl6pPr marL="2043113"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9pPr>
          </a:lstStyle>
          <a:p>
            <a:pPr algn="r">
              <a:lnSpc>
                <a:spcPct val="150000"/>
              </a:lnSpc>
            </a:pPr>
            <a:r>
              <a:rPr lang="en-US" altLang="ja-JP" sz="1400">
                <a:solidFill>
                  <a:schemeClr val="bg1"/>
                </a:solidFill>
                <a:latin typeface="Meiryo" panose="020B0604030504040204" pitchFamily="34" charset="-128"/>
                <a:ea typeface="Meiryo" panose="020B0604030504040204" pitchFamily="34" charset="-128"/>
              </a:rPr>
              <a:t>2021</a:t>
            </a:r>
            <a:r>
              <a:rPr lang="ja-JP" altLang="en-US" sz="1400">
                <a:solidFill>
                  <a:schemeClr val="bg1"/>
                </a:solidFill>
                <a:latin typeface="Meiryo" panose="020B0604030504040204" pitchFamily="34" charset="-128"/>
                <a:ea typeface="Meiryo" panose="020B0604030504040204" pitchFamily="34" charset="-128"/>
              </a:rPr>
              <a:t>年</a:t>
            </a:r>
            <a:r>
              <a:rPr lang="en-US" altLang="ja-JP" sz="1400">
                <a:solidFill>
                  <a:schemeClr val="bg1"/>
                </a:solidFill>
                <a:latin typeface="Meiryo" panose="020B0604030504040204" pitchFamily="34" charset="-128"/>
                <a:ea typeface="Meiryo" panose="020B0604030504040204" pitchFamily="34" charset="-128"/>
              </a:rPr>
              <a:t>4</a:t>
            </a:r>
            <a:r>
              <a:rPr lang="ja-JP" altLang="en-US" sz="1400">
                <a:solidFill>
                  <a:schemeClr val="bg1"/>
                </a:solidFill>
                <a:latin typeface="Meiryo" panose="020B0604030504040204" pitchFamily="34" charset="-128"/>
                <a:ea typeface="Meiryo" panose="020B0604030504040204" pitchFamily="34" charset="-128"/>
              </a:rPr>
              <a:t>月</a:t>
            </a:r>
            <a:r>
              <a:rPr lang="en-US" altLang="ja-JP" sz="1400">
                <a:solidFill>
                  <a:schemeClr val="bg1"/>
                </a:solidFill>
                <a:latin typeface="Meiryo" panose="020B0604030504040204" pitchFamily="34" charset="-128"/>
                <a:ea typeface="Meiryo" panose="020B0604030504040204" pitchFamily="34" charset="-128"/>
              </a:rPr>
              <a:t>1</a:t>
            </a:r>
            <a:r>
              <a:rPr lang="ja-JP" altLang="en-US" sz="1400">
                <a:solidFill>
                  <a:schemeClr val="bg1"/>
                </a:solidFill>
                <a:latin typeface="Meiryo" panose="020B0604030504040204" pitchFamily="34" charset="-128"/>
                <a:ea typeface="Meiryo" panose="020B0604030504040204" pitchFamily="34" charset="-128"/>
              </a:rPr>
              <a:t>日</a:t>
            </a:r>
          </a:p>
        </p:txBody>
      </p:sp>
      <p:sp>
        <p:nvSpPr>
          <p:cNvPr id="13" name="Date Placeholder 1">
            <a:extLst>
              <a:ext uri="{FF2B5EF4-FFF2-40B4-BE49-F238E27FC236}">
                <a16:creationId xmlns:a16="http://schemas.microsoft.com/office/drawing/2014/main" id="{B4AD2287-6E3C-6647-80BD-596F7E84AFCC}"/>
              </a:ext>
            </a:extLst>
          </p:cNvPr>
          <p:cNvSpPr>
            <a:spLocks noGrp="1"/>
          </p:cNvSpPr>
          <p:nvPr>
            <p:ph type="dt" sz="half" idx="10"/>
          </p:nvPr>
        </p:nvSpPr>
        <p:spPr>
          <a:xfrm>
            <a:off x="5620019" y="4878176"/>
            <a:ext cx="2228850" cy="365125"/>
          </a:xfrm>
        </p:spPr>
        <p:txBody>
          <a:bodyPr/>
          <a:lstStyle>
            <a:lvl1pPr algn="l">
              <a:defRPr/>
            </a:lvl1pPr>
          </a:lstStyle>
          <a:p>
            <a:endParaRPr lang="en-US"/>
          </a:p>
        </p:txBody>
      </p:sp>
      <p:sp>
        <p:nvSpPr>
          <p:cNvPr id="14" name="Footer Placeholder 2">
            <a:extLst>
              <a:ext uri="{FF2B5EF4-FFF2-40B4-BE49-F238E27FC236}">
                <a16:creationId xmlns:a16="http://schemas.microsoft.com/office/drawing/2014/main" id="{00B915E3-9721-E14D-9069-1E3398AC9B47}"/>
              </a:ext>
            </a:extLst>
          </p:cNvPr>
          <p:cNvSpPr>
            <a:spLocks noGrp="1"/>
          </p:cNvSpPr>
          <p:nvPr>
            <p:ph type="ftr" sz="quarter" idx="11"/>
          </p:nvPr>
        </p:nvSpPr>
        <p:spPr>
          <a:xfrm>
            <a:off x="377683" y="6469296"/>
            <a:ext cx="3757975" cy="263263"/>
          </a:xfrm>
        </p:spPr>
        <p:txBody>
          <a:bodyPr/>
          <a:lstStyle/>
          <a:p>
            <a:endParaRPr lang="en-US"/>
          </a:p>
        </p:txBody>
      </p:sp>
      <p:sp>
        <p:nvSpPr>
          <p:cNvPr id="15" name="タイトル 17">
            <a:extLst>
              <a:ext uri="{FF2B5EF4-FFF2-40B4-BE49-F238E27FC236}">
                <a16:creationId xmlns:a16="http://schemas.microsoft.com/office/drawing/2014/main" id="{74E58C1A-9531-3C45-9E29-C7A0D7F2876F}"/>
              </a:ext>
            </a:extLst>
          </p:cNvPr>
          <p:cNvSpPr>
            <a:spLocks noGrp="1"/>
          </p:cNvSpPr>
          <p:nvPr>
            <p:ph type="title"/>
          </p:nvPr>
        </p:nvSpPr>
        <p:spPr>
          <a:xfrm>
            <a:off x="0" y="1981200"/>
            <a:ext cx="9897010" cy="1904457"/>
          </a:xfrm>
        </p:spPr>
        <p:txBody>
          <a:bodyPr lIns="288000" tIns="180000" rIns="360000" bIns="72000" anchor="b"/>
          <a:lstStyle>
            <a:lvl1pPr>
              <a:defRPr sz="2400">
                <a:solidFill>
                  <a:schemeClr val="tx1"/>
                </a:solidFill>
              </a:defRPr>
            </a:lvl1pPr>
          </a:lstStyle>
          <a:p>
            <a:r>
              <a:rPr kumimoji="1" lang="ja-JP" altLang="en-US"/>
              <a:t>マスター タイトルの書式設定</a:t>
            </a:r>
          </a:p>
        </p:txBody>
      </p:sp>
      <p:sp>
        <p:nvSpPr>
          <p:cNvPr id="16" name="テキスト プレースホルダー 14">
            <a:extLst>
              <a:ext uri="{FF2B5EF4-FFF2-40B4-BE49-F238E27FC236}">
                <a16:creationId xmlns:a16="http://schemas.microsoft.com/office/drawing/2014/main" id="{D77FD104-BAAE-1E43-B733-8EE9CC9EC49D}"/>
              </a:ext>
            </a:extLst>
          </p:cNvPr>
          <p:cNvSpPr>
            <a:spLocks noGrp="1"/>
          </p:cNvSpPr>
          <p:nvPr>
            <p:ph type="body" sz="quarter" idx="13"/>
          </p:nvPr>
        </p:nvSpPr>
        <p:spPr>
          <a:xfrm>
            <a:off x="-9227" y="3901925"/>
            <a:ext cx="9924453" cy="412805"/>
          </a:xfrm>
        </p:spPr>
        <p:txBody>
          <a:bodyPr wrap="square" lIns="288000">
            <a:spAutoFit/>
          </a:bodyPr>
          <a:lstStyle>
            <a:lvl1pPr marL="0" indent="0">
              <a:buNone/>
              <a:defRPr lang="ja-JP" altLang="en-US" sz="1700" spc="150" smtClean="0">
                <a:solidFill>
                  <a:schemeClr val="bg1"/>
                </a:solidFill>
              </a:defRPr>
            </a:lvl1pPr>
            <a:lvl2pPr marL="228600" indent="0">
              <a:buNone/>
              <a:defRPr lang="ja-JP" altLang="en-US" sz="1700" smtClean="0">
                <a:solidFill>
                  <a:schemeClr val="bg1"/>
                </a:solidFill>
                <a:latin typeface="+mn-lt"/>
                <a:ea typeface="+mn-ea"/>
              </a:defRPr>
            </a:lvl2pPr>
            <a:lvl3pPr marL="685800" indent="0">
              <a:buNone/>
              <a:defRPr lang="ja-JP" altLang="en-US" sz="1700" smtClean="0">
                <a:solidFill>
                  <a:schemeClr val="bg1"/>
                </a:solidFill>
                <a:latin typeface="+mn-lt"/>
                <a:ea typeface="+mn-ea"/>
              </a:defRPr>
            </a:lvl3pPr>
            <a:lvl4pPr marL="1143000" indent="0">
              <a:buNone/>
              <a:defRPr lang="ja-JP" altLang="en-US" sz="1700" smtClean="0">
                <a:solidFill>
                  <a:schemeClr val="bg1"/>
                </a:solidFill>
                <a:latin typeface="+mn-lt"/>
                <a:ea typeface="+mn-ea"/>
              </a:defRPr>
            </a:lvl4pPr>
            <a:lvl5pPr marL="1600200" indent="0">
              <a:buNone/>
              <a:defRPr lang="ja-JP" altLang="en-US" sz="1700">
                <a:solidFill>
                  <a:schemeClr val="bg1"/>
                </a:solidFill>
                <a:latin typeface="+mn-lt"/>
                <a:ea typeface="+mn-ea"/>
              </a:defRPr>
            </a:lvl5pPr>
          </a:lstStyle>
          <a:p>
            <a:pPr marL="0" lvl="0" defTabSz="457200"/>
            <a:r>
              <a:rPr kumimoji="1" lang="ja-JP" altLang="en-US"/>
              <a:t>マスター テキストの書式設定</a:t>
            </a:r>
          </a:p>
        </p:txBody>
      </p:sp>
      <p:grpSp>
        <p:nvGrpSpPr>
          <p:cNvPr id="99" name="グループ化 98"/>
          <p:cNvGrpSpPr/>
          <p:nvPr userDrawn="1"/>
        </p:nvGrpSpPr>
        <p:grpSpPr>
          <a:xfrm>
            <a:off x="5638800" y="6379733"/>
            <a:ext cx="3851369" cy="173467"/>
            <a:chOff x="900632" y="1414463"/>
            <a:chExt cx="7938089" cy="357535"/>
          </a:xfrm>
          <a:solidFill>
            <a:schemeClr val="bg1">
              <a:alpha val="17000"/>
            </a:schemeClr>
          </a:solidFill>
        </p:grpSpPr>
        <p:sp>
          <p:nvSpPr>
            <p:cNvPr id="19" name="Freeform 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 name="Freeform 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 name="Freeform 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 name="Freeform 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 name="Freeform 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4" name="Freeform 1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5" name="Freeform 1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6" name="Freeform 1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7" name="Freeform 1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8" name="Freeform 1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9" name="Freeform 1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0" name="Freeform 1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1" name="Freeform 1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2" name="Freeform 1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3" name="Freeform 1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4" name="Freeform 2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5" name="Freeform 2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6" name="Freeform 2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7" name="Freeform 2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8" name="Freeform 2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9" name="Freeform 2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0" name="Freeform 2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1" name="Freeform 2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2" name="Freeform 2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3" name="Freeform 2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4" name="Freeform 3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5" name="Freeform 3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6" name="Freeform 3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7" name="Freeform 3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8" name="Freeform 3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9" name="Freeform 3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0" name="Freeform 3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1" name="Freeform 3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2" name="Freeform 3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3" name="Freeform 3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4" name="Freeform 4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5" name="Freeform 4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6" name="Freeform 4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7" name="Freeform 4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8" name="Freeform 4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9" name="Freeform 4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0" name="Freeform 4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1" name="Freeform 4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2" name="Freeform 4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3" name="Freeform 4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4" name="Freeform 5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5" name="Freeform 5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6" name="Freeform 5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7" name="Freeform 5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8" name="Freeform 5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9" name="Freeform 5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0" name="Freeform 5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1" name="Freeform 5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2" name="Freeform 5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3" name="Freeform 5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4" name="Freeform 6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5" name="Freeform 6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6" name="Freeform 6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7" name="Freeform 6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8" name="Freeform 6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9" name="Freeform 6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0" name="Freeform 6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1" name="Freeform 6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2" name="Freeform 6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3" name="Freeform 6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4" name="Freeform 7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5" name="Freeform 7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6" name="Freeform 7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7" name="Freeform 7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8" name="Freeform 7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9" name="Freeform 7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0" name="Freeform 7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1" name="Freeform 7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2" name="Freeform 7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3" name="Freeform 7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4" name="Freeform 8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5" name="Freeform 8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6" name="Freeform 8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7" name="Freeform 8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8" name="Freeform 8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pic>
        <p:nvPicPr>
          <p:cNvPr id="2" name="図 1"/>
          <p:cNvPicPr>
            <a:picLocks noChangeAspect="1"/>
          </p:cNvPicPr>
          <p:nvPr userDrawn="1"/>
        </p:nvPicPr>
        <p:blipFill>
          <a:blip r:embed="rId2"/>
          <a:stretch>
            <a:fillRect/>
          </a:stretch>
        </p:blipFill>
        <p:spPr>
          <a:xfrm>
            <a:off x="5477173" y="317901"/>
            <a:ext cx="4017612" cy="585267"/>
          </a:xfrm>
          <a:prstGeom prst="rect">
            <a:avLst/>
          </a:prstGeom>
        </p:spPr>
      </p:pic>
    </p:spTree>
    <p:extLst>
      <p:ext uri="{BB962C8B-B14F-4D97-AF65-F5344CB8AC3E}">
        <p14:creationId xmlns:p14="http://schemas.microsoft.com/office/powerpoint/2010/main" val="19113603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表紙2">
    <p:spTree>
      <p:nvGrpSpPr>
        <p:cNvPr id="1" name=""/>
        <p:cNvGrpSpPr/>
        <p:nvPr/>
      </p:nvGrpSpPr>
      <p:grpSpPr>
        <a:xfrm>
          <a:off x="0" y="0"/>
          <a:ext cx="0" cy="0"/>
          <a:chOff x="0" y="0"/>
          <a:chExt cx="0" cy="0"/>
        </a:xfrm>
      </p:grpSpPr>
      <p:sp>
        <p:nvSpPr>
          <p:cNvPr id="170" name="テキスト プレースホルダー 6">
            <a:extLst>
              <a:ext uri="{FF2B5EF4-FFF2-40B4-BE49-F238E27FC236}">
                <a16:creationId xmlns:a16="http://schemas.microsoft.com/office/drawing/2014/main" id="{4EA809F9-0C86-CF4D-85E3-67D8D37806DE}"/>
              </a:ext>
            </a:extLst>
          </p:cNvPr>
          <p:cNvSpPr txBox="1">
            <a:spLocks/>
          </p:cNvSpPr>
          <p:nvPr userDrawn="1"/>
        </p:nvSpPr>
        <p:spPr>
          <a:xfrm>
            <a:off x="0" y="3027"/>
            <a:ext cx="2362200" cy="6854973"/>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ctr"/>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71" name="テキスト プレースホルダー 6">
            <a:extLst>
              <a:ext uri="{FF2B5EF4-FFF2-40B4-BE49-F238E27FC236}">
                <a16:creationId xmlns:a16="http://schemas.microsoft.com/office/drawing/2014/main" id="{94ADDCFC-76A6-3E4C-9786-2004A991C4E2}"/>
              </a:ext>
            </a:extLst>
          </p:cNvPr>
          <p:cNvSpPr txBox="1">
            <a:spLocks/>
          </p:cNvSpPr>
          <p:nvPr userDrawn="1"/>
        </p:nvSpPr>
        <p:spPr>
          <a:xfrm rot="5400000" flipV="1">
            <a:off x="-679881" y="3815921"/>
            <a:ext cx="3721963" cy="2362198"/>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3540809 w 9907200"/>
              <a:gd name="connsiteY0" fmla="*/ 9052 h 827999"/>
              <a:gd name="connsiteX1" fmla="*/ 9907200 w 9907200"/>
              <a:gd name="connsiteY1" fmla="*/ 0 h 827999"/>
              <a:gd name="connsiteX2" fmla="*/ 9907200 w 9907200"/>
              <a:gd name="connsiteY2" fmla="*/ 827999 h 827999"/>
              <a:gd name="connsiteX3" fmla="*/ 0 w 9907200"/>
              <a:gd name="connsiteY3" fmla="*/ 827999 h 827999"/>
              <a:gd name="connsiteX4" fmla="*/ 3540809 w 9907200"/>
              <a:gd name="connsiteY4" fmla="*/ 9052 h 827999"/>
              <a:gd name="connsiteX0" fmla="*/ 6219564 w 9907200"/>
              <a:gd name="connsiteY0" fmla="*/ 2673 h 827999"/>
              <a:gd name="connsiteX1" fmla="*/ 9907200 w 9907200"/>
              <a:gd name="connsiteY1" fmla="*/ 0 h 827999"/>
              <a:gd name="connsiteX2" fmla="*/ 9907200 w 9907200"/>
              <a:gd name="connsiteY2" fmla="*/ 827999 h 827999"/>
              <a:gd name="connsiteX3" fmla="*/ 0 w 9907200"/>
              <a:gd name="connsiteY3" fmla="*/ 827999 h 827999"/>
              <a:gd name="connsiteX4" fmla="*/ 6219564 w 9907200"/>
              <a:gd name="connsiteY4" fmla="*/ 2673 h 827999"/>
              <a:gd name="connsiteX0" fmla="*/ 6255281 w 9942917"/>
              <a:gd name="connsiteY0" fmla="*/ 2673 h 827999"/>
              <a:gd name="connsiteX1" fmla="*/ 9942917 w 9942917"/>
              <a:gd name="connsiteY1" fmla="*/ 0 h 827999"/>
              <a:gd name="connsiteX2" fmla="*/ 9942917 w 9942917"/>
              <a:gd name="connsiteY2" fmla="*/ 827999 h 827999"/>
              <a:gd name="connsiteX3" fmla="*/ 0 w 9942917"/>
              <a:gd name="connsiteY3" fmla="*/ 826404 h 827999"/>
              <a:gd name="connsiteX4" fmla="*/ 6255281 w 9942917"/>
              <a:gd name="connsiteY4" fmla="*/ 2673 h 827999"/>
              <a:gd name="connsiteX0" fmla="*/ 6160036 w 9847672"/>
              <a:gd name="connsiteY0" fmla="*/ 2673 h 827999"/>
              <a:gd name="connsiteX1" fmla="*/ 9847672 w 9847672"/>
              <a:gd name="connsiteY1" fmla="*/ 0 h 827999"/>
              <a:gd name="connsiteX2" fmla="*/ 9847672 w 9847672"/>
              <a:gd name="connsiteY2" fmla="*/ 827999 h 827999"/>
              <a:gd name="connsiteX3" fmla="*/ 0 w 9847672"/>
              <a:gd name="connsiteY3" fmla="*/ 823215 h 827999"/>
              <a:gd name="connsiteX4" fmla="*/ 6160036 w 9847672"/>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0 w 9740523"/>
              <a:gd name="connsiteY3" fmla="*/ 821621 h 827999"/>
              <a:gd name="connsiteX4" fmla="*/ 6052887 w 9740523"/>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1 w 9740523"/>
              <a:gd name="connsiteY3" fmla="*/ 826683 h 827999"/>
              <a:gd name="connsiteX4" fmla="*/ 6052887 w 9740523"/>
              <a:gd name="connsiteY4" fmla="*/ 2673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40523" h="827999">
                <a:moveTo>
                  <a:pt x="6052887" y="2673"/>
                </a:moveTo>
                <a:lnTo>
                  <a:pt x="9740523" y="0"/>
                </a:lnTo>
                <a:lnTo>
                  <a:pt x="9740523" y="827999"/>
                </a:lnTo>
                <a:lnTo>
                  <a:pt x="1" y="826683"/>
                </a:lnTo>
                <a:lnTo>
                  <a:pt x="6052887" y="2673"/>
                </a:lnTo>
                <a:close/>
              </a:path>
            </a:pathLst>
          </a:custGeom>
          <a:gradFill flip="none" rotWithShape="1">
            <a:gsLst>
              <a:gs pos="0">
                <a:schemeClr val="bg2"/>
              </a:gs>
              <a:gs pos="62000">
                <a:schemeClr val="tx2">
                  <a:alpha val="31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9" name="正方形/長方形 8">
            <a:extLst>
              <a:ext uri="{FF2B5EF4-FFF2-40B4-BE49-F238E27FC236}">
                <a16:creationId xmlns:a16="http://schemas.microsoft.com/office/drawing/2014/main" id="{2BE08920-B0C0-9B48-A34C-F8D99A48DBF8}"/>
              </a:ext>
            </a:extLst>
          </p:cNvPr>
          <p:cNvSpPr/>
          <p:nvPr userDrawn="1"/>
        </p:nvSpPr>
        <p:spPr>
          <a:xfrm>
            <a:off x="2371426" y="3027"/>
            <a:ext cx="7543800" cy="6854973"/>
          </a:xfrm>
          <a:prstGeom prst="rect">
            <a:avLst/>
          </a:prstGeom>
          <a:gradFill flip="none" rotWithShape="1">
            <a:gsLst>
              <a:gs pos="50000">
                <a:srgbClr val="FFFFFF">
                  <a:alpha val="31000"/>
                </a:srgbClr>
              </a:gs>
              <a:gs pos="82000">
                <a:srgbClr val="EDEEF5"/>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288000" tIns="176246" rIns="326585" bIns="176246" rtlCol="0" anchor="ctr"/>
          <a:lstStyle/>
          <a:p>
            <a:pPr>
              <a:lnSpc>
                <a:spcPct val="130000"/>
              </a:lnSpc>
              <a:spcAft>
                <a:spcPts val="1089"/>
              </a:spcAft>
            </a:pPr>
            <a:endParaRPr kumimoji="1" lang="ja-JP" altLang="en-US" sz="1200" kern="900" spc="69">
              <a:solidFill>
                <a:prstClr val="white"/>
              </a:solidFill>
              <a:latin typeface="Meiryo" panose="020B0604030504040204" pitchFamily="34" charset="-128"/>
              <a:ea typeface="Meiryo" panose="020B0604030504040204" pitchFamily="34" charset="-128"/>
            </a:endParaRPr>
          </a:p>
        </p:txBody>
      </p:sp>
      <p:sp>
        <p:nvSpPr>
          <p:cNvPr id="8" name="テキスト プレースホルダー 14">
            <a:extLst>
              <a:ext uri="{FF2B5EF4-FFF2-40B4-BE49-F238E27FC236}">
                <a16:creationId xmlns:a16="http://schemas.microsoft.com/office/drawing/2014/main" id="{61738D56-6561-1C48-AB89-C7F65FB15878}"/>
              </a:ext>
            </a:extLst>
          </p:cNvPr>
          <p:cNvSpPr>
            <a:spLocks noGrp="1"/>
          </p:cNvSpPr>
          <p:nvPr>
            <p:ph type="body" sz="quarter" idx="12"/>
          </p:nvPr>
        </p:nvSpPr>
        <p:spPr>
          <a:xfrm>
            <a:off x="2362200" y="4042659"/>
            <a:ext cx="7534810" cy="412421"/>
          </a:xfrm>
        </p:spPr>
        <p:txBody>
          <a:bodyPr wrap="square" lIns="288000">
            <a:spAutoFit/>
          </a:bodyPr>
          <a:lstStyle>
            <a:lvl1pPr marL="0" indent="0">
              <a:spcAft>
                <a:spcPts val="400"/>
              </a:spcAft>
              <a:buNone/>
              <a:defRPr lang="ja-JP" altLang="en-US" sz="1600" spc="150" smtClean="0">
                <a:solidFill>
                  <a:schemeClr val="tx1"/>
                </a:solidFill>
              </a:defRPr>
            </a:lvl1pPr>
            <a:lvl2pPr marL="228600" indent="0">
              <a:spcAft>
                <a:spcPts val="400"/>
              </a:spcAft>
              <a:buNone/>
              <a:defRPr lang="ja-JP" altLang="en-US" sz="1600" smtClean="0">
                <a:solidFill>
                  <a:schemeClr val="tx1"/>
                </a:solidFill>
                <a:latin typeface="+mn-lt"/>
                <a:ea typeface="+mn-ea"/>
              </a:defRPr>
            </a:lvl2pPr>
            <a:lvl3pPr marL="685800" indent="0">
              <a:spcAft>
                <a:spcPts val="400"/>
              </a:spcAft>
              <a:buNone/>
              <a:defRPr lang="ja-JP" altLang="en-US" sz="1600" smtClean="0">
                <a:solidFill>
                  <a:schemeClr val="tx1"/>
                </a:solidFill>
                <a:latin typeface="+mn-lt"/>
                <a:ea typeface="+mn-ea"/>
              </a:defRPr>
            </a:lvl3pPr>
            <a:lvl4pPr marL="1143000" indent="0">
              <a:spcAft>
                <a:spcPts val="400"/>
              </a:spcAft>
              <a:buNone/>
              <a:defRPr lang="ja-JP" altLang="en-US" sz="1600" smtClean="0">
                <a:solidFill>
                  <a:schemeClr val="tx1"/>
                </a:solidFill>
                <a:latin typeface="+mn-lt"/>
                <a:ea typeface="+mn-ea"/>
              </a:defRPr>
            </a:lvl4pPr>
            <a:lvl5pPr marL="1600200" indent="0">
              <a:spcAft>
                <a:spcPts val="400"/>
              </a:spcAft>
              <a:buNone/>
              <a:defRPr lang="ja-JP" altLang="en-US" sz="1600">
                <a:solidFill>
                  <a:schemeClr val="tx1"/>
                </a:solidFill>
                <a:latin typeface="+mn-lt"/>
                <a:ea typeface="+mn-ea"/>
              </a:defRPr>
            </a:lvl5pPr>
          </a:lstStyle>
          <a:p>
            <a:pPr marL="0" lvl="0" defTabSz="457200"/>
            <a:r>
              <a:rPr kumimoji="1" lang="ja-JP" altLang="en-US"/>
              <a:t>マスター テキストの書式設定</a:t>
            </a:r>
          </a:p>
        </p:txBody>
      </p:sp>
      <p:sp>
        <p:nvSpPr>
          <p:cNvPr id="12" name="テキスト プレースホルダー 6">
            <a:extLst>
              <a:ext uri="{FF2B5EF4-FFF2-40B4-BE49-F238E27FC236}">
                <a16:creationId xmlns:a16="http://schemas.microsoft.com/office/drawing/2014/main" id="{F717D99F-273F-B847-B6C4-5B4E29D01E4E}"/>
              </a:ext>
            </a:extLst>
          </p:cNvPr>
          <p:cNvSpPr txBox="1">
            <a:spLocks/>
          </p:cNvSpPr>
          <p:nvPr userDrawn="1"/>
        </p:nvSpPr>
        <p:spPr>
          <a:xfrm>
            <a:off x="7237314" y="2838996"/>
            <a:ext cx="2291003" cy="318273"/>
          </a:xfrm>
          <a:prstGeom prst="rect">
            <a:avLst/>
          </a:prstGeom>
          <a:noFill/>
          <a:ln>
            <a:noFill/>
          </a:ln>
        </p:spPr>
        <p:txBody>
          <a:bodyPr wrap="none" lIns="105747" tIns="0" rIns="105747" bIns="0" anchor="ctr"/>
          <a:lstStyle>
            <a:lvl1pPr marL="0" indent="0" algn="l" defTabSz="742950" rtl="0" eaLnBrk="1" latinLnBrk="0" hangingPunct="1">
              <a:lnSpc>
                <a:spcPct val="130000"/>
              </a:lnSpc>
              <a:spcBef>
                <a:spcPts val="0"/>
              </a:spcBef>
              <a:spcAft>
                <a:spcPts val="1000"/>
              </a:spcAft>
              <a:buFont typeface="Arial"/>
              <a:buNone/>
              <a:defRPr kumimoji="1" sz="1200" b="0" i="0" kern="1200">
                <a:solidFill>
                  <a:schemeClr val="tx1"/>
                </a:solidFill>
                <a:latin typeface="+mn-ea"/>
                <a:ea typeface="+mn-ea"/>
                <a:cs typeface="Noto Sans CJK JP DemiLight" charset="-128"/>
              </a:defRPr>
            </a:lvl1pPr>
            <a:lvl2pPr marL="371475"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2pPr>
            <a:lvl3pPr marL="742950"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3pPr>
            <a:lvl4pPr marL="1114425"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4pPr>
            <a:lvl5pPr marL="1485900"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5pPr>
            <a:lvl6pPr marL="2043113"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9pPr>
          </a:lstStyle>
          <a:p>
            <a:pPr algn="r">
              <a:lnSpc>
                <a:spcPct val="150000"/>
              </a:lnSpc>
            </a:pPr>
            <a:r>
              <a:rPr lang="en-US" altLang="ja-JP" sz="1400">
                <a:solidFill>
                  <a:schemeClr val="bg1"/>
                </a:solidFill>
                <a:latin typeface="Meiryo" panose="020B0604030504040204" pitchFamily="34" charset="-128"/>
                <a:ea typeface="Meiryo" panose="020B0604030504040204" pitchFamily="34" charset="-128"/>
              </a:rPr>
              <a:t>2021</a:t>
            </a:r>
            <a:r>
              <a:rPr lang="ja-JP" altLang="en-US" sz="1400">
                <a:solidFill>
                  <a:schemeClr val="bg1"/>
                </a:solidFill>
                <a:latin typeface="Meiryo" panose="020B0604030504040204" pitchFamily="34" charset="-128"/>
                <a:ea typeface="Meiryo" panose="020B0604030504040204" pitchFamily="34" charset="-128"/>
              </a:rPr>
              <a:t>年</a:t>
            </a:r>
            <a:r>
              <a:rPr lang="en-US" altLang="ja-JP" sz="1400">
                <a:solidFill>
                  <a:schemeClr val="bg1"/>
                </a:solidFill>
                <a:latin typeface="Meiryo" panose="020B0604030504040204" pitchFamily="34" charset="-128"/>
                <a:ea typeface="Meiryo" panose="020B0604030504040204" pitchFamily="34" charset="-128"/>
              </a:rPr>
              <a:t>4</a:t>
            </a:r>
            <a:r>
              <a:rPr lang="ja-JP" altLang="en-US" sz="1400">
                <a:solidFill>
                  <a:schemeClr val="bg1"/>
                </a:solidFill>
                <a:latin typeface="Meiryo" panose="020B0604030504040204" pitchFamily="34" charset="-128"/>
                <a:ea typeface="Meiryo" panose="020B0604030504040204" pitchFamily="34" charset="-128"/>
              </a:rPr>
              <a:t>月</a:t>
            </a:r>
            <a:r>
              <a:rPr lang="en-US" altLang="ja-JP" sz="1400">
                <a:solidFill>
                  <a:schemeClr val="bg1"/>
                </a:solidFill>
                <a:latin typeface="Meiryo" panose="020B0604030504040204" pitchFamily="34" charset="-128"/>
                <a:ea typeface="Meiryo" panose="020B0604030504040204" pitchFamily="34" charset="-128"/>
              </a:rPr>
              <a:t>1</a:t>
            </a:r>
            <a:r>
              <a:rPr lang="ja-JP" altLang="en-US" sz="1400">
                <a:solidFill>
                  <a:schemeClr val="bg1"/>
                </a:solidFill>
                <a:latin typeface="Meiryo" panose="020B0604030504040204" pitchFamily="34" charset="-128"/>
                <a:ea typeface="Meiryo" panose="020B0604030504040204" pitchFamily="34" charset="-128"/>
              </a:rPr>
              <a:t>日</a:t>
            </a:r>
          </a:p>
        </p:txBody>
      </p:sp>
      <p:sp>
        <p:nvSpPr>
          <p:cNvPr id="14" name="Footer Placeholder 2">
            <a:extLst>
              <a:ext uri="{FF2B5EF4-FFF2-40B4-BE49-F238E27FC236}">
                <a16:creationId xmlns:a16="http://schemas.microsoft.com/office/drawing/2014/main" id="{00B915E3-9721-E14D-9069-1E3398AC9B47}"/>
              </a:ext>
            </a:extLst>
          </p:cNvPr>
          <p:cNvSpPr>
            <a:spLocks noGrp="1"/>
          </p:cNvSpPr>
          <p:nvPr>
            <p:ph type="ftr" sz="quarter" idx="11"/>
          </p:nvPr>
        </p:nvSpPr>
        <p:spPr>
          <a:xfrm>
            <a:off x="4450710" y="6379365"/>
            <a:ext cx="3757975" cy="263263"/>
          </a:xfrm>
        </p:spPr>
        <p:txBody>
          <a:bodyPr/>
          <a:lstStyle/>
          <a:p>
            <a:endParaRPr lang="en-US"/>
          </a:p>
        </p:txBody>
      </p:sp>
      <p:sp>
        <p:nvSpPr>
          <p:cNvPr id="15" name="タイトル 17">
            <a:extLst>
              <a:ext uri="{FF2B5EF4-FFF2-40B4-BE49-F238E27FC236}">
                <a16:creationId xmlns:a16="http://schemas.microsoft.com/office/drawing/2014/main" id="{74E58C1A-9531-3C45-9E29-C7A0D7F2876F}"/>
              </a:ext>
            </a:extLst>
          </p:cNvPr>
          <p:cNvSpPr>
            <a:spLocks noGrp="1"/>
          </p:cNvSpPr>
          <p:nvPr>
            <p:ph type="title"/>
          </p:nvPr>
        </p:nvSpPr>
        <p:spPr>
          <a:xfrm>
            <a:off x="2362200" y="1447800"/>
            <a:ext cx="7534810" cy="2304191"/>
          </a:xfrm>
        </p:spPr>
        <p:txBody>
          <a:bodyPr lIns="288000" tIns="180000" rIns="360000" bIns="72000" anchor="b"/>
          <a:lstStyle>
            <a:lvl1pPr>
              <a:defRPr sz="2400">
                <a:solidFill>
                  <a:schemeClr val="tx1"/>
                </a:solidFill>
              </a:defRPr>
            </a:lvl1pPr>
          </a:lstStyle>
          <a:p>
            <a:r>
              <a:rPr kumimoji="1" lang="ja-JP" altLang="en-US"/>
              <a:t>マスター タイトルの書式設定</a:t>
            </a:r>
          </a:p>
        </p:txBody>
      </p:sp>
      <p:grpSp>
        <p:nvGrpSpPr>
          <p:cNvPr id="89" name="グループ化 88"/>
          <p:cNvGrpSpPr/>
          <p:nvPr userDrawn="1"/>
        </p:nvGrpSpPr>
        <p:grpSpPr>
          <a:xfrm rot="16200000">
            <a:off x="-1117606" y="1574806"/>
            <a:ext cx="2819400" cy="126987"/>
            <a:chOff x="900632" y="1414463"/>
            <a:chExt cx="7938089" cy="357535"/>
          </a:xfrm>
          <a:solidFill>
            <a:schemeClr val="bg1">
              <a:alpha val="17000"/>
            </a:schemeClr>
          </a:solidFill>
        </p:grpSpPr>
        <p:sp>
          <p:nvSpPr>
            <p:cNvPr id="90" name="Freeform 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1" name="Freeform 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2" name="Freeform 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3" name="Freeform 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4" name="Freeform 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5" name="Freeform 1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6" name="Freeform 1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7" name="Freeform 1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8" name="Freeform 1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9" name="Freeform 1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0" name="Freeform 1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1" name="Freeform 1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2" name="Freeform 1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3" name="Freeform 1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4" name="Freeform 1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5" name="Freeform 2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6" name="Freeform 2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7" name="Freeform 2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8" name="Freeform 2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9" name="Freeform 2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0" name="Freeform 2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1" name="Freeform 2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2" name="Freeform 2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3" name="Freeform 2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4" name="Freeform 2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5" name="Freeform 3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6" name="Freeform 3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7" name="Freeform 3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8" name="Freeform 3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9" name="Freeform 3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0" name="Freeform 3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1" name="Freeform 3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2" name="Freeform 3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3" name="Freeform 3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4" name="Freeform 3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5" name="Freeform 4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6" name="Freeform 4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7" name="Freeform 4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8" name="Freeform 4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9" name="Freeform 4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0" name="Freeform 4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1" name="Freeform 4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2" name="Freeform 4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3" name="Freeform 4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4" name="Freeform 4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5" name="Freeform 5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6" name="Freeform 5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7" name="Freeform 5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8" name="Freeform 5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9" name="Freeform 5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0" name="Freeform 5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1" name="Freeform 5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2" name="Freeform 5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3" name="Freeform 5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4" name="Freeform 5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5" name="Freeform 6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6" name="Freeform 6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7" name="Freeform 6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8" name="Freeform 6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9" name="Freeform 6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0" name="Freeform 6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1" name="Freeform 6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2" name="Freeform 6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3" name="Freeform 6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4" name="Freeform 6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5" name="Freeform 7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6" name="Freeform 7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7" name="Freeform 7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8" name="Freeform 7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9" name="Freeform 7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0" name="Freeform 7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1" name="Freeform 7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2" name="Freeform 7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3" name="Freeform 7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4" name="Freeform 7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5" name="Freeform 8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6" name="Freeform 8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7" name="Freeform 8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8" name="Freeform 8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9" name="Freeform 8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pic>
        <p:nvPicPr>
          <p:cNvPr id="3" name="図 2"/>
          <p:cNvPicPr>
            <a:picLocks noChangeAspect="1"/>
          </p:cNvPicPr>
          <p:nvPr userDrawn="1"/>
        </p:nvPicPr>
        <p:blipFill>
          <a:blip r:embed="rId2"/>
          <a:stretch>
            <a:fillRect/>
          </a:stretch>
        </p:blipFill>
        <p:spPr>
          <a:xfrm>
            <a:off x="8505089" y="5715000"/>
            <a:ext cx="1176630" cy="1005927"/>
          </a:xfrm>
          <a:prstGeom prst="rect">
            <a:avLst/>
          </a:prstGeom>
        </p:spPr>
      </p:pic>
      <p:pic>
        <p:nvPicPr>
          <p:cNvPr id="4" name="図 3"/>
          <p:cNvPicPr>
            <a:picLocks noChangeAspect="1"/>
          </p:cNvPicPr>
          <p:nvPr userDrawn="1"/>
        </p:nvPicPr>
        <p:blipFill>
          <a:blip r:embed="rId3"/>
          <a:stretch>
            <a:fillRect/>
          </a:stretch>
        </p:blipFill>
        <p:spPr>
          <a:xfrm>
            <a:off x="5715000" y="6469296"/>
            <a:ext cx="3810330" cy="176799"/>
          </a:xfrm>
          <a:prstGeom prst="rect">
            <a:avLst/>
          </a:prstGeom>
        </p:spPr>
      </p:pic>
    </p:spTree>
    <p:extLst>
      <p:ext uri="{BB962C8B-B14F-4D97-AF65-F5344CB8AC3E}">
        <p14:creationId xmlns:p14="http://schemas.microsoft.com/office/powerpoint/2010/main" val="26021687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中扉・目次1">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ED030BBF-1018-E14A-AC2B-DC996F9E0808}"/>
              </a:ext>
            </a:extLst>
          </p:cNvPr>
          <p:cNvSpPr/>
          <p:nvPr userDrawn="1"/>
        </p:nvSpPr>
        <p:spPr>
          <a:xfrm>
            <a:off x="2362200" y="0"/>
            <a:ext cx="7543799" cy="6854972"/>
          </a:xfrm>
          <a:prstGeom prst="rect">
            <a:avLst/>
          </a:prstGeom>
          <a:gradFill flip="none" rotWithShape="1">
            <a:gsLst>
              <a:gs pos="0">
                <a:srgbClr val="FFFFFF">
                  <a:alpha val="31000"/>
                </a:srgbClr>
              </a:gs>
              <a:gs pos="99000">
                <a:srgbClr val="EDEEF5"/>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76246" rIns="326585" bIns="176246" rtlCol="0" anchor="ctr"/>
          <a:lstStyle/>
          <a:p>
            <a:pPr>
              <a:lnSpc>
                <a:spcPct val="130000"/>
              </a:lnSpc>
              <a:spcAft>
                <a:spcPts val="1089"/>
              </a:spcAft>
            </a:pPr>
            <a:endParaRPr kumimoji="1" lang="ja-JP" altLang="en-US" sz="1200" kern="900" spc="69">
              <a:solidFill>
                <a:prstClr val="white"/>
              </a:solidFill>
              <a:latin typeface="Meiryo" panose="020B0604030504040204" pitchFamily="34" charset="-128"/>
              <a:ea typeface="Meiryo" panose="020B0604030504040204" pitchFamily="34" charset="-128"/>
            </a:endParaRPr>
          </a:p>
        </p:txBody>
      </p:sp>
      <p:sp>
        <p:nvSpPr>
          <p:cNvPr id="7" name="テキスト プレースホルダー 6">
            <a:extLst>
              <a:ext uri="{FF2B5EF4-FFF2-40B4-BE49-F238E27FC236}">
                <a16:creationId xmlns:a16="http://schemas.microsoft.com/office/drawing/2014/main" id="{4EA809F9-0C86-CF4D-85E3-67D8D37806DE}"/>
              </a:ext>
            </a:extLst>
          </p:cNvPr>
          <p:cNvSpPr txBox="1">
            <a:spLocks/>
          </p:cNvSpPr>
          <p:nvPr userDrawn="1"/>
        </p:nvSpPr>
        <p:spPr>
          <a:xfrm>
            <a:off x="0" y="3027"/>
            <a:ext cx="2362200" cy="6854973"/>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ctr"/>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4" name="テキスト プレースホルダー 13">
            <a:extLst>
              <a:ext uri="{FF2B5EF4-FFF2-40B4-BE49-F238E27FC236}">
                <a16:creationId xmlns:a16="http://schemas.microsoft.com/office/drawing/2014/main" id="{A93A36DD-2A38-364A-8A47-8780ED7B4FED}"/>
              </a:ext>
            </a:extLst>
          </p:cNvPr>
          <p:cNvSpPr>
            <a:spLocks noGrp="1"/>
          </p:cNvSpPr>
          <p:nvPr>
            <p:ph type="body" sz="quarter" idx="10"/>
          </p:nvPr>
        </p:nvSpPr>
        <p:spPr>
          <a:xfrm>
            <a:off x="2675088" y="2130336"/>
            <a:ext cx="4440062" cy="3054682"/>
          </a:xfrm>
        </p:spPr>
        <p:txBody>
          <a:bodyPr wrap="none" anchor="ctr">
            <a:spAutoFit/>
          </a:bodyPr>
          <a:lstStyle>
            <a:lvl1pPr>
              <a:defRPr lang="ja-JP" altLang="en-US" sz="2000" spc="272" smtClean="0"/>
            </a:lvl1pPr>
            <a:lvl2pPr>
              <a:defRPr lang="ja-JP" altLang="en-US" sz="1800" smtClean="0">
                <a:latin typeface="+mn-lt"/>
                <a:ea typeface="+mn-ea"/>
              </a:defRPr>
            </a:lvl2pPr>
            <a:lvl3pPr>
              <a:defRPr lang="ja-JP" altLang="en-US" sz="1800" smtClean="0">
                <a:latin typeface="+mn-lt"/>
                <a:ea typeface="+mn-ea"/>
              </a:defRPr>
            </a:lvl3pPr>
            <a:lvl4pPr>
              <a:defRPr lang="ja-JP" altLang="en-US" sz="1800" smtClean="0">
                <a:latin typeface="+mn-lt"/>
                <a:ea typeface="+mn-ea"/>
              </a:defRPr>
            </a:lvl4pPr>
            <a:lvl5pPr>
              <a:defRPr lang="ja-JP" altLang="en-US" sz="1800">
                <a:latin typeface="+mn-lt"/>
                <a:ea typeface="+mn-ea"/>
              </a:defRPr>
            </a:lvl5pPr>
          </a:lstStyle>
          <a:p>
            <a:pPr marL="342900" lvl="0" indent="-342900" defTabSz="457200">
              <a:lnSpc>
                <a:spcPct val="150000"/>
              </a:lnSpc>
              <a:buFont typeface="+mj-lt"/>
              <a:buAutoNum type="arabicPeriod"/>
            </a:pPr>
            <a:r>
              <a:rPr kumimoji="1" lang="ja-JP" altLang="en-US"/>
              <a:t>マスター テキストの書式設定</a:t>
            </a:r>
          </a:p>
          <a:p>
            <a:pPr marL="342900" lvl="1" indent="-342900" defTabSz="457200">
              <a:lnSpc>
                <a:spcPct val="150000"/>
              </a:lnSpc>
              <a:buFont typeface="+mj-lt"/>
              <a:buAutoNum type="arabicPeriod"/>
            </a:pPr>
            <a:r>
              <a:rPr kumimoji="1" lang="ja-JP" altLang="en-US"/>
              <a:t>第 </a:t>
            </a:r>
            <a:r>
              <a:rPr kumimoji="1" lang="en-US" altLang="ja-JP"/>
              <a:t>2 </a:t>
            </a:r>
            <a:r>
              <a:rPr kumimoji="1" lang="ja-JP" altLang="en-US"/>
              <a:t>レベル</a:t>
            </a:r>
          </a:p>
          <a:p>
            <a:pPr marL="342900" lvl="2" indent="-342900" defTabSz="457200">
              <a:lnSpc>
                <a:spcPct val="150000"/>
              </a:lnSpc>
              <a:buFont typeface="+mj-lt"/>
              <a:buAutoNum type="arabicPeriod"/>
            </a:pPr>
            <a:r>
              <a:rPr kumimoji="1" lang="ja-JP" altLang="en-US"/>
              <a:t>第 </a:t>
            </a:r>
            <a:r>
              <a:rPr kumimoji="1" lang="en-US" altLang="ja-JP"/>
              <a:t>3 </a:t>
            </a:r>
            <a:r>
              <a:rPr kumimoji="1" lang="ja-JP" altLang="en-US"/>
              <a:t>レベル</a:t>
            </a:r>
          </a:p>
          <a:p>
            <a:pPr marL="342900" lvl="3" indent="-342900" defTabSz="457200">
              <a:lnSpc>
                <a:spcPct val="150000"/>
              </a:lnSpc>
              <a:buFont typeface="+mj-lt"/>
              <a:buAutoNum type="arabicPeriod"/>
            </a:pPr>
            <a:r>
              <a:rPr kumimoji="1" lang="ja-JP" altLang="en-US"/>
              <a:t>第 </a:t>
            </a:r>
            <a:r>
              <a:rPr kumimoji="1" lang="en-US" altLang="ja-JP"/>
              <a:t>4 </a:t>
            </a:r>
            <a:r>
              <a:rPr kumimoji="1" lang="ja-JP" altLang="en-US"/>
              <a:t>レベル</a:t>
            </a:r>
          </a:p>
          <a:p>
            <a:pPr marL="342900" lvl="4" indent="-342900" defTabSz="457200">
              <a:lnSpc>
                <a:spcPct val="150000"/>
              </a:lnSpc>
              <a:buFont typeface="+mj-lt"/>
              <a:buAutoNum type="arabicPeriod"/>
            </a:pPr>
            <a:r>
              <a:rPr kumimoji="1" lang="ja-JP" altLang="en-US"/>
              <a:t>第 </a:t>
            </a:r>
            <a:r>
              <a:rPr kumimoji="1" lang="en-US" altLang="ja-JP"/>
              <a:t>5 </a:t>
            </a:r>
            <a:r>
              <a:rPr kumimoji="1" lang="ja-JP" altLang="en-US"/>
              <a:t>レベル</a:t>
            </a:r>
          </a:p>
        </p:txBody>
      </p:sp>
      <p:grpSp>
        <p:nvGrpSpPr>
          <p:cNvPr id="153" name="グループ化 152"/>
          <p:cNvGrpSpPr/>
          <p:nvPr userDrawn="1"/>
        </p:nvGrpSpPr>
        <p:grpSpPr>
          <a:xfrm rot="16200000">
            <a:off x="-1117606" y="1574806"/>
            <a:ext cx="2819400" cy="126987"/>
            <a:chOff x="900632" y="1414463"/>
            <a:chExt cx="7938089" cy="357535"/>
          </a:xfrm>
          <a:solidFill>
            <a:schemeClr val="bg1">
              <a:alpha val="17000"/>
            </a:schemeClr>
          </a:solidFill>
        </p:grpSpPr>
        <p:sp>
          <p:nvSpPr>
            <p:cNvPr id="154" name="Freeform 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5" name="Freeform 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6" name="Freeform 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7" name="Freeform 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8" name="Freeform 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9" name="Freeform 1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0" name="Freeform 1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1" name="Freeform 1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2" name="Freeform 1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3" name="Freeform 1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4" name="Freeform 1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5" name="Freeform 1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6" name="Freeform 1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7" name="Freeform 1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8" name="Freeform 1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9" name="Freeform 2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0" name="Freeform 2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1" name="Freeform 2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2" name="Freeform 2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3" name="Freeform 2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4" name="Freeform 2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5" name="Freeform 2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6" name="Freeform 2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7" name="Freeform 2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8" name="Freeform 2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9" name="Freeform 3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0" name="Freeform 3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1" name="Freeform 3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2" name="Freeform 3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3" name="Freeform 3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4" name="Freeform 3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5" name="Freeform 3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6" name="Freeform 3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7" name="Freeform 3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8" name="Freeform 3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9" name="Freeform 4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0" name="Freeform 4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1" name="Freeform 4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2" name="Freeform 4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3" name="Freeform 4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4" name="Freeform 4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5" name="Freeform 4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6" name="Freeform 4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7" name="Freeform 4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8" name="Freeform 4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9" name="Freeform 5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0" name="Freeform 5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1" name="Freeform 5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2" name="Freeform 5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3" name="Freeform 5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4" name="Freeform 5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5" name="Freeform 5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6" name="Freeform 5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7" name="Freeform 5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8" name="Freeform 5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9" name="Freeform 6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0" name="Freeform 6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1" name="Freeform 6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2" name="Freeform 6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3" name="Freeform 6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4" name="Freeform 6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5" name="Freeform 6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6" name="Freeform 6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7" name="Freeform 6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8" name="Freeform 6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9" name="Freeform 7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0" name="Freeform 7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1" name="Freeform 7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2" name="Freeform 7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3" name="Freeform 7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4" name="Freeform 7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5" name="Freeform 7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6" name="Freeform 7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7" name="Freeform 7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8" name="Freeform 7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9" name="Freeform 8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0" name="Freeform 8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1" name="Freeform 8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2" name="Freeform 8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3" name="Freeform 8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sp>
        <p:nvSpPr>
          <p:cNvPr id="89" name="テキスト プレースホルダー 6">
            <a:extLst>
              <a:ext uri="{FF2B5EF4-FFF2-40B4-BE49-F238E27FC236}">
                <a16:creationId xmlns:a16="http://schemas.microsoft.com/office/drawing/2014/main" id="{94ADDCFC-76A6-3E4C-9786-2004A991C4E2}"/>
              </a:ext>
            </a:extLst>
          </p:cNvPr>
          <p:cNvSpPr txBox="1">
            <a:spLocks/>
          </p:cNvSpPr>
          <p:nvPr userDrawn="1"/>
        </p:nvSpPr>
        <p:spPr>
          <a:xfrm rot="5400000" flipV="1">
            <a:off x="-679881" y="3815921"/>
            <a:ext cx="3721963" cy="2362198"/>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3540809 w 9907200"/>
              <a:gd name="connsiteY0" fmla="*/ 9052 h 827999"/>
              <a:gd name="connsiteX1" fmla="*/ 9907200 w 9907200"/>
              <a:gd name="connsiteY1" fmla="*/ 0 h 827999"/>
              <a:gd name="connsiteX2" fmla="*/ 9907200 w 9907200"/>
              <a:gd name="connsiteY2" fmla="*/ 827999 h 827999"/>
              <a:gd name="connsiteX3" fmla="*/ 0 w 9907200"/>
              <a:gd name="connsiteY3" fmla="*/ 827999 h 827999"/>
              <a:gd name="connsiteX4" fmla="*/ 3540809 w 9907200"/>
              <a:gd name="connsiteY4" fmla="*/ 9052 h 827999"/>
              <a:gd name="connsiteX0" fmla="*/ 6219564 w 9907200"/>
              <a:gd name="connsiteY0" fmla="*/ 2673 h 827999"/>
              <a:gd name="connsiteX1" fmla="*/ 9907200 w 9907200"/>
              <a:gd name="connsiteY1" fmla="*/ 0 h 827999"/>
              <a:gd name="connsiteX2" fmla="*/ 9907200 w 9907200"/>
              <a:gd name="connsiteY2" fmla="*/ 827999 h 827999"/>
              <a:gd name="connsiteX3" fmla="*/ 0 w 9907200"/>
              <a:gd name="connsiteY3" fmla="*/ 827999 h 827999"/>
              <a:gd name="connsiteX4" fmla="*/ 6219564 w 9907200"/>
              <a:gd name="connsiteY4" fmla="*/ 2673 h 827999"/>
              <a:gd name="connsiteX0" fmla="*/ 6255281 w 9942917"/>
              <a:gd name="connsiteY0" fmla="*/ 2673 h 827999"/>
              <a:gd name="connsiteX1" fmla="*/ 9942917 w 9942917"/>
              <a:gd name="connsiteY1" fmla="*/ 0 h 827999"/>
              <a:gd name="connsiteX2" fmla="*/ 9942917 w 9942917"/>
              <a:gd name="connsiteY2" fmla="*/ 827999 h 827999"/>
              <a:gd name="connsiteX3" fmla="*/ 0 w 9942917"/>
              <a:gd name="connsiteY3" fmla="*/ 826404 h 827999"/>
              <a:gd name="connsiteX4" fmla="*/ 6255281 w 9942917"/>
              <a:gd name="connsiteY4" fmla="*/ 2673 h 827999"/>
              <a:gd name="connsiteX0" fmla="*/ 6160036 w 9847672"/>
              <a:gd name="connsiteY0" fmla="*/ 2673 h 827999"/>
              <a:gd name="connsiteX1" fmla="*/ 9847672 w 9847672"/>
              <a:gd name="connsiteY1" fmla="*/ 0 h 827999"/>
              <a:gd name="connsiteX2" fmla="*/ 9847672 w 9847672"/>
              <a:gd name="connsiteY2" fmla="*/ 827999 h 827999"/>
              <a:gd name="connsiteX3" fmla="*/ 0 w 9847672"/>
              <a:gd name="connsiteY3" fmla="*/ 823215 h 827999"/>
              <a:gd name="connsiteX4" fmla="*/ 6160036 w 9847672"/>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0 w 9740523"/>
              <a:gd name="connsiteY3" fmla="*/ 821621 h 827999"/>
              <a:gd name="connsiteX4" fmla="*/ 6052887 w 9740523"/>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1 w 9740523"/>
              <a:gd name="connsiteY3" fmla="*/ 826683 h 827999"/>
              <a:gd name="connsiteX4" fmla="*/ 6052887 w 9740523"/>
              <a:gd name="connsiteY4" fmla="*/ 2673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40523" h="827999">
                <a:moveTo>
                  <a:pt x="6052887" y="2673"/>
                </a:moveTo>
                <a:lnTo>
                  <a:pt x="9740523" y="0"/>
                </a:lnTo>
                <a:lnTo>
                  <a:pt x="9740523" y="827999"/>
                </a:lnTo>
                <a:lnTo>
                  <a:pt x="1" y="826683"/>
                </a:lnTo>
                <a:lnTo>
                  <a:pt x="6052887" y="2673"/>
                </a:lnTo>
                <a:close/>
              </a:path>
            </a:pathLst>
          </a:custGeom>
          <a:gradFill flip="none" rotWithShape="1">
            <a:gsLst>
              <a:gs pos="0">
                <a:schemeClr val="bg2"/>
              </a:gs>
              <a:gs pos="62000">
                <a:schemeClr val="tx2">
                  <a:alpha val="31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pic>
        <p:nvPicPr>
          <p:cNvPr id="2" name="図 1"/>
          <p:cNvPicPr>
            <a:picLocks noChangeAspect="1"/>
          </p:cNvPicPr>
          <p:nvPr userDrawn="1"/>
        </p:nvPicPr>
        <p:blipFill>
          <a:blip r:embed="rId2"/>
          <a:stretch>
            <a:fillRect/>
          </a:stretch>
        </p:blipFill>
        <p:spPr>
          <a:xfrm>
            <a:off x="8505089" y="5715000"/>
            <a:ext cx="1176630" cy="1005927"/>
          </a:xfrm>
          <a:prstGeom prst="rect">
            <a:avLst/>
          </a:prstGeom>
        </p:spPr>
      </p:pic>
    </p:spTree>
    <p:extLst>
      <p:ext uri="{BB962C8B-B14F-4D97-AF65-F5344CB8AC3E}">
        <p14:creationId xmlns:p14="http://schemas.microsoft.com/office/powerpoint/2010/main" val="2590120664"/>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1"/>
            <a:ext cx="9906000" cy="82799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p>
            <a:pPr marL="0" lvl="0" defTabSz="457200"/>
            <a:r>
              <a:rPr lang="ja-JP" altLang="en-US"/>
              <a:t>マスター タイトルの書式設定</a:t>
            </a:r>
            <a:endParaRPr lang="en-US"/>
          </a:p>
        </p:txBody>
      </p:sp>
      <p:sp>
        <p:nvSpPr>
          <p:cNvPr id="3" name="Text Placeholder 2"/>
          <p:cNvSpPr>
            <a:spLocks noGrp="1"/>
          </p:cNvSpPr>
          <p:nvPr>
            <p:ph type="body" idx="1"/>
          </p:nvPr>
        </p:nvSpPr>
        <p:spPr>
          <a:xfrm>
            <a:off x="360000" y="1879525"/>
            <a:ext cx="9185828" cy="465218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7306040" y="427034"/>
            <a:ext cx="2228850" cy="365125"/>
          </a:xfrm>
          <a:prstGeom prst="rect">
            <a:avLst/>
          </a:prstGeom>
        </p:spPr>
        <p:txBody>
          <a:bodyPr vert="horz" lIns="0" tIns="0" rIns="0" bIns="0" rtlCol="0" anchor="ctr"/>
          <a:lstStyle>
            <a:lvl1pPr algn="r">
              <a:defRPr sz="1200">
                <a:solidFill>
                  <a:schemeClr val="bg1"/>
                </a:solidFill>
              </a:defRPr>
            </a:lvl1pPr>
          </a:lstStyle>
          <a:p>
            <a:endParaRPr lang="en-US"/>
          </a:p>
        </p:txBody>
      </p:sp>
      <p:sp>
        <p:nvSpPr>
          <p:cNvPr id="5" name="Footer Placeholder 4"/>
          <p:cNvSpPr>
            <a:spLocks noGrp="1"/>
          </p:cNvSpPr>
          <p:nvPr>
            <p:ph type="ftr" sz="quarter" idx="3"/>
          </p:nvPr>
        </p:nvSpPr>
        <p:spPr>
          <a:xfrm>
            <a:off x="5146228" y="6551316"/>
            <a:ext cx="3757975" cy="263263"/>
          </a:xfrm>
          <a:prstGeom prst="rect">
            <a:avLst/>
          </a:prstGeom>
        </p:spPr>
        <p:txBody>
          <a:bodyPr vert="horz" lIns="0" tIns="0" rIns="0" bIns="0" rtlCol="0" anchor="t"/>
          <a:lstStyle>
            <a:lvl1pPr algn="l">
              <a:defRPr sz="900">
                <a:solidFill>
                  <a:schemeClr val="bg2">
                    <a:lumMod val="50000"/>
                  </a:schemeClr>
                </a:solidFill>
              </a:defRPr>
            </a:lvl1pPr>
          </a:lstStyle>
          <a:p>
            <a:endParaRPr lang="en-US"/>
          </a:p>
        </p:txBody>
      </p:sp>
      <p:sp>
        <p:nvSpPr>
          <p:cNvPr id="6" name="Slide Number Placeholder 5"/>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spTree>
    <p:extLst>
      <p:ext uri="{BB962C8B-B14F-4D97-AF65-F5344CB8AC3E}">
        <p14:creationId xmlns:p14="http://schemas.microsoft.com/office/powerpoint/2010/main" val="364231612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kumimoji="1" lang="en-US" altLang="en-US" sz="1814" b="1" i="0" kern="1200" spc="272" dirty="0">
          <a:solidFill>
            <a:schemeClr val="bg1"/>
          </a:solidFill>
          <a:latin typeface="Meiryo" panose="020B0604030504040204" pitchFamily="34" charset="-128"/>
          <a:ea typeface="Meiryo" panose="020B0604030504040204" pitchFamily="34" charset="-128"/>
          <a:cs typeface="+mn-cs"/>
        </a:defRPr>
      </a:lvl1pPr>
    </p:titleStyle>
    <p:bodyStyle>
      <a:lvl1pPr marL="180975" indent="-180975" algn="l" defTabSz="914400" rtl="0" eaLnBrk="1" latinLnBrk="0" hangingPunct="1">
        <a:lnSpc>
          <a:spcPct val="130000"/>
        </a:lnSpc>
        <a:spcBef>
          <a:spcPts val="1000"/>
        </a:spcBef>
        <a:spcAft>
          <a:spcPts val="800"/>
        </a:spcAft>
        <a:buClr>
          <a:schemeClr val="tx2"/>
        </a:buClr>
        <a:buFont typeface="Arial" panose="020B0604020202020204" pitchFamily="34" charset="0"/>
        <a:buChar char="•"/>
        <a:defRPr kumimoji="1" sz="1400" b="0" i="0" kern="1200">
          <a:solidFill>
            <a:schemeClr val="tx1"/>
          </a:solidFill>
          <a:latin typeface="Meiryo" panose="020B0604030504040204" pitchFamily="34" charset="-128"/>
          <a:ea typeface="Meiryo" panose="020B0604030504040204" pitchFamily="34" charset="-128"/>
          <a:cs typeface="+mn-cs"/>
        </a:defRPr>
      </a:lvl1pPr>
      <a:lvl2pPr marL="357188" indent="-176213" algn="l" defTabSz="914400" rtl="0" eaLnBrk="1" latinLnBrk="0" hangingPunct="1">
        <a:lnSpc>
          <a:spcPct val="130000"/>
        </a:lnSpc>
        <a:spcBef>
          <a:spcPts val="500"/>
        </a:spcBef>
        <a:spcAft>
          <a:spcPts val="800"/>
        </a:spcAft>
        <a:buClr>
          <a:schemeClr val="tx2"/>
        </a:buClr>
        <a:buFont typeface="Arial" panose="020B0604020202020204" pitchFamily="34" charset="0"/>
        <a:buChar char="•"/>
        <a:defRPr kumimoji="1" sz="1400" b="0" i="0" kern="1200">
          <a:solidFill>
            <a:schemeClr val="tx1"/>
          </a:solidFill>
          <a:latin typeface="Meiryo" panose="020B0604030504040204" pitchFamily="34" charset="-128"/>
          <a:ea typeface="Meiryo" panose="020B0604030504040204" pitchFamily="34" charset="-128"/>
          <a:cs typeface="+mn-cs"/>
        </a:defRPr>
      </a:lvl2pPr>
      <a:lvl3pPr marL="627063" indent="-180975" algn="l" defTabSz="914400" rtl="0" eaLnBrk="1" latinLnBrk="0" hangingPunct="1">
        <a:lnSpc>
          <a:spcPct val="130000"/>
        </a:lnSpc>
        <a:spcBef>
          <a:spcPts val="500"/>
        </a:spcBef>
        <a:spcAft>
          <a:spcPts val="800"/>
        </a:spcAft>
        <a:buClr>
          <a:schemeClr val="tx2"/>
        </a:buClr>
        <a:buFont typeface="Arial" panose="020B0604020202020204" pitchFamily="34" charset="0"/>
        <a:buChar char="•"/>
        <a:defRPr kumimoji="1" sz="1400" b="0" i="0" kern="1200">
          <a:solidFill>
            <a:schemeClr val="tx1"/>
          </a:solidFill>
          <a:latin typeface="Meiryo" panose="020B0604030504040204" pitchFamily="34" charset="-128"/>
          <a:ea typeface="Meiryo" panose="020B0604030504040204" pitchFamily="34" charset="-128"/>
          <a:cs typeface="+mn-cs"/>
        </a:defRPr>
      </a:lvl3pPr>
      <a:lvl4pPr marL="808038" indent="-180975" algn="l" defTabSz="914400" rtl="0" eaLnBrk="1" latinLnBrk="0" hangingPunct="1">
        <a:lnSpc>
          <a:spcPct val="130000"/>
        </a:lnSpc>
        <a:spcBef>
          <a:spcPts val="500"/>
        </a:spcBef>
        <a:spcAft>
          <a:spcPts val="800"/>
        </a:spcAft>
        <a:buClr>
          <a:schemeClr val="tx2"/>
        </a:buClr>
        <a:buFont typeface="Arial" panose="020B0604020202020204" pitchFamily="34" charset="0"/>
        <a:buChar char="•"/>
        <a:defRPr kumimoji="1" sz="1400" b="0" i="0" kern="1200">
          <a:solidFill>
            <a:schemeClr val="tx1"/>
          </a:solidFill>
          <a:latin typeface="Meiryo" panose="020B0604030504040204" pitchFamily="34" charset="-128"/>
          <a:ea typeface="Meiryo" panose="020B0604030504040204" pitchFamily="34" charset="-128"/>
          <a:cs typeface="+mn-cs"/>
        </a:defRPr>
      </a:lvl4pPr>
      <a:lvl5pPr marL="984250" indent="-176213" algn="l" defTabSz="914400" rtl="0" eaLnBrk="1" latinLnBrk="0" hangingPunct="1">
        <a:lnSpc>
          <a:spcPct val="130000"/>
        </a:lnSpc>
        <a:spcBef>
          <a:spcPts val="500"/>
        </a:spcBef>
        <a:spcAft>
          <a:spcPts val="800"/>
        </a:spcAft>
        <a:buClr>
          <a:schemeClr val="tx2"/>
        </a:buClr>
        <a:buFont typeface="Arial" panose="020B0604020202020204" pitchFamily="34" charset="0"/>
        <a:buChar char="•"/>
        <a:defRPr kumimoji="1" sz="1400" b="0" i="0" kern="1200">
          <a:solidFill>
            <a:schemeClr val="tx1"/>
          </a:solidFill>
          <a:latin typeface="Meiryo" panose="020B0604030504040204" pitchFamily="34" charset="-128"/>
          <a:ea typeface="Meiryo" panose="020B0604030504040204" pitchFamily="34"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xml" Type="http://schemas.openxmlformats.org/officeDocument/2006/relationships/notesSlide"/><Relationship Id="rId3" Target="../diagrams/data1.xml" Type="http://schemas.openxmlformats.org/officeDocument/2006/relationships/diagramData"/><Relationship Id="rId4" Target="../diagrams/layout1.xml" Type="http://schemas.openxmlformats.org/officeDocument/2006/relationships/diagramLayout"/><Relationship Id="rId5" Target="../diagrams/quickStyle1.xml" Type="http://schemas.openxmlformats.org/officeDocument/2006/relationships/diagramQuickStyle"/><Relationship Id="rId6" Target="../diagrams/colors1.xml" Type="http://schemas.openxmlformats.org/officeDocument/2006/relationships/diagramColors"/><Relationship Id="rId7" Target="../diagrams/drawing1.xml" Type="http://schemas.microsoft.com/office/2007/relationships/diagramDrawing"/></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 Id="rId3" Target="../diagrams/data2.xml" Type="http://schemas.openxmlformats.org/officeDocument/2006/relationships/diagramData"/><Relationship Id="rId4" Target="../diagrams/layout2.xml" Type="http://schemas.openxmlformats.org/officeDocument/2006/relationships/diagramLayout"/><Relationship Id="rId5" Target="../diagrams/quickStyle2.xml" Type="http://schemas.openxmlformats.org/officeDocument/2006/relationships/diagramQuickStyle"/><Relationship Id="rId6" Target="../diagrams/colors2.xml" Type="http://schemas.openxmlformats.org/officeDocument/2006/relationships/diagramColors"/><Relationship Id="rId7" Target="../diagrams/drawing2.xml" Type="http://schemas.microsoft.com/office/2007/relationships/diagramDrawing"/></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xml" Type="http://schemas.openxmlformats.org/officeDocument/2006/relationships/notesSlide"/><Relationship Id="rId3" Target="../diagrams/data3.xml" Type="http://schemas.openxmlformats.org/officeDocument/2006/relationships/diagramData"/><Relationship Id="rId4" Target="../diagrams/layout3.xml" Type="http://schemas.openxmlformats.org/officeDocument/2006/relationships/diagramLayout"/><Relationship Id="rId5" Target="../diagrams/quickStyle3.xml" Type="http://schemas.openxmlformats.org/officeDocument/2006/relationships/diagramQuickStyle"/><Relationship Id="rId6" Target="../diagrams/colors3.xml" Type="http://schemas.openxmlformats.org/officeDocument/2006/relationships/diagramColors"/><Relationship Id="rId7" Target="../diagrams/drawing3.xml" Type="http://schemas.microsoft.com/office/2007/relationships/diagramDrawing"/></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4.xml" Type="http://schemas.openxmlformats.org/officeDocument/2006/relationships/notesSlide"/><Relationship Id="rId3" Target="../diagrams/data4.xml" Type="http://schemas.openxmlformats.org/officeDocument/2006/relationships/diagramData"/><Relationship Id="rId4" Target="../diagrams/layout4.xml" Type="http://schemas.openxmlformats.org/officeDocument/2006/relationships/diagramLayout"/><Relationship Id="rId5" Target="../diagrams/quickStyle4.xml" Type="http://schemas.openxmlformats.org/officeDocument/2006/relationships/diagramQuickStyle"/><Relationship Id="rId6" Target="../diagrams/colors4.xml" Type="http://schemas.openxmlformats.org/officeDocument/2006/relationships/diagramColors"/><Relationship Id="rId7" Target="../diagrams/drawing4.xml" Type="http://schemas.microsoft.com/office/2007/relationships/diagramDrawi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7A8188-2EF1-6C2E-A095-9526EA76DA24}"/>
            </a:ext>
          </a:extLst>
        </p:cNvPr>
        <p:cNvGrpSpPr/>
        <p:nvPr/>
      </p:nvGrpSpPr>
      <p:grpSpPr>
        <a:xfrm>
          <a:off x="0" y="0"/>
          <a:ext cx="0" cy="0"/>
          <a:chOff x="0" y="0"/>
          <a:chExt cx="0" cy="0"/>
        </a:xfrm>
      </p:grpSpPr>
      <p:grpSp>
        <p:nvGrpSpPr>
          <p:cNvPr id="40" name="グループ化 39">
            <a:extLst>
              <a:ext uri="{FF2B5EF4-FFF2-40B4-BE49-F238E27FC236}">
                <a16:creationId xmlns:a16="http://schemas.microsoft.com/office/drawing/2014/main" id="{351AEF61-2546-5614-50EB-67103738152D}"/>
              </a:ext>
            </a:extLst>
          </p:cNvPr>
          <p:cNvGrpSpPr/>
          <p:nvPr/>
        </p:nvGrpSpPr>
        <p:grpSpPr>
          <a:xfrm>
            <a:off x="75917" y="1684238"/>
            <a:ext cx="9860974" cy="4572745"/>
            <a:chOff x="821672" y="1684238"/>
            <a:chExt cx="9860974" cy="4572745"/>
          </a:xfrm>
        </p:grpSpPr>
        <p:cxnSp>
          <p:nvCxnSpPr>
            <p:cNvPr id="6" name="直線コネクタ 5">
              <a:extLst>
                <a:ext uri="{FF2B5EF4-FFF2-40B4-BE49-F238E27FC236}">
                  <a16:creationId xmlns:a16="http://schemas.microsoft.com/office/drawing/2014/main" id="{08822B9C-AFFF-A5A8-E5B4-8ABB46F0545E}"/>
                </a:ext>
              </a:extLst>
            </p:cNvPr>
            <p:cNvCxnSpPr>
              <a:cxnSpLocks/>
            </p:cNvCxnSpPr>
            <p:nvPr/>
          </p:nvCxnSpPr>
          <p:spPr>
            <a:xfrm>
              <a:off x="883714" y="2703038"/>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grpSp>
          <p:nvGrpSpPr>
            <p:cNvPr id="39" name="グループ化 38">
              <a:extLst>
                <a:ext uri="{FF2B5EF4-FFF2-40B4-BE49-F238E27FC236}">
                  <a16:creationId xmlns:a16="http://schemas.microsoft.com/office/drawing/2014/main" id="{0A1D2AC2-C732-BBC5-3A41-AA9235649FD8}"/>
                </a:ext>
              </a:extLst>
            </p:cNvPr>
            <p:cNvGrpSpPr/>
            <p:nvPr/>
          </p:nvGrpSpPr>
          <p:grpSpPr>
            <a:xfrm>
              <a:off x="821672" y="1684238"/>
              <a:ext cx="9860974" cy="4572745"/>
              <a:chOff x="1682066" y="1684238"/>
              <a:chExt cx="9860974" cy="4572745"/>
            </a:xfrm>
          </p:grpSpPr>
          <p:sp>
            <p:nvSpPr>
              <p:cNvPr id="4" name="テキスト ボックス 3">
                <a:extLst>
                  <a:ext uri="{FF2B5EF4-FFF2-40B4-BE49-F238E27FC236}">
                    <a16:creationId xmlns:a16="http://schemas.microsoft.com/office/drawing/2014/main" id="{AD160FA9-A89C-D605-8D63-420C62AF0B32}"/>
                  </a:ext>
                </a:extLst>
              </p:cNvPr>
              <p:cNvSpPr txBox="1"/>
              <p:nvPr/>
            </p:nvSpPr>
            <p:spPr>
              <a:xfrm>
                <a:off x="1712831" y="4006901"/>
                <a:ext cx="2672109" cy="322396"/>
              </a:xfrm>
              <a:prstGeom prst="rect">
                <a:avLst/>
              </a:prstGeom>
              <a:noFill/>
            </p:spPr>
            <p:txBody>
              <a:bodyPr wrap="square" rtlCol="0">
                <a:spAutoFit/>
              </a:bodyPr>
              <a:lstStyle/>
              <a:p>
                <a:pPr marL="0" marR="0" lvl="0" indent="0" algn="l"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1300" b="1" i="0" u="none" strike="noStrike" kern="1200" cap="none" spc="0" normalizeH="0" baseline="0" noProof="0" dirty="0">
                    <a:ln>
                      <a:noFill/>
                    </a:ln>
                    <a:solidFill>
                      <a:srgbClr val="000000"/>
                    </a:solidFill>
                    <a:effectLst/>
                    <a:uLnTx/>
                    <a:uFillTx/>
                    <a:latin typeface="Segoe UI"/>
                    <a:ea typeface="メイリオ"/>
                    <a:cs typeface="+mn-cs"/>
                  </a:rPr>
                  <a:t>▼開催までのスケジュール</a:t>
                </a:r>
              </a:p>
            </p:txBody>
          </p:sp>
          <p:grpSp>
            <p:nvGrpSpPr>
              <p:cNvPr id="38" name="グループ化 37">
                <a:extLst>
                  <a:ext uri="{FF2B5EF4-FFF2-40B4-BE49-F238E27FC236}">
                    <a16:creationId xmlns:a16="http://schemas.microsoft.com/office/drawing/2014/main" id="{4BD65BCC-7734-2238-335D-95A15EF628C4}"/>
                  </a:ext>
                </a:extLst>
              </p:cNvPr>
              <p:cNvGrpSpPr/>
              <p:nvPr/>
            </p:nvGrpSpPr>
            <p:grpSpPr>
              <a:xfrm>
                <a:off x="1682066" y="1684238"/>
                <a:ext cx="9860974" cy="4572745"/>
                <a:chOff x="57216" y="1684238"/>
                <a:chExt cx="9860974" cy="4572745"/>
              </a:xfrm>
            </p:grpSpPr>
            <p:grpSp>
              <p:nvGrpSpPr>
                <p:cNvPr id="37" name="グループ化 36">
                  <a:extLst>
                    <a:ext uri="{FF2B5EF4-FFF2-40B4-BE49-F238E27FC236}">
                      <a16:creationId xmlns:a16="http://schemas.microsoft.com/office/drawing/2014/main" id="{DE585164-9C68-52C7-C716-21219532E2F8}"/>
                    </a:ext>
                  </a:extLst>
                </p:cNvPr>
                <p:cNvGrpSpPr/>
                <p:nvPr/>
              </p:nvGrpSpPr>
              <p:grpSpPr>
                <a:xfrm>
                  <a:off x="57216" y="1684238"/>
                  <a:ext cx="9751320" cy="4572745"/>
                  <a:chOff x="57216" y="1684238"/>
                  <a:chExt cx="9751320" cy="4572745"/>
                </a:xfrm>
              </p:grpSpPr>
              <p:graphicFrame>
                <p:nvGraphicFramePr>
                  <p:cNvPr id="5" name="図表 4">
                    <a:extLst>
                      <a:ext uri="{FF2B5EF4-FFF2-40B4-BE49-F238E27FC236}">
                        <a16:creationId xmlns:a16="http://schemas.microsoft.com/office/drawing/2014/main" id="{B7E5DB98-F6C6-7F99-8EE0-B16BC6B8D373}"/>
                      </a:ext>
                    </a:extLst>
                  </p:cNvPr>
                  <p:cNvGraphicFramePr/>
                  <p:nvPr>
                    <p:extLst>
                      <p:ext uri="{D42A27DB-BD31-4B8C-83A1-F6EECF244321}">
                        <p14:modId xmlns:p14="http://schemas.microsoft.com/office/powerpoint/2010/main" val="4039815187"/>
                      </p:ext>
                    </p:extLst>
                  </p:nvPr>
                </p:nvGraphicFramePr>
                <p:xfrm>
                  <a:off x="166874" y="3041508"/>
                  <a:ext cx="9610978" cy="32154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66" name="グループ化 65">
                    <a:extLst>
                      <a:ext uri="{FF2B5EF4-FFF2-40B4-BE49-F238E27FC236}">
                        <a16:creationId xmlns:a16="http://schemas.microsoft.com/office/drawing/2014/main" id="{91FA0960-6690-6A10-2BDD-4E84F2516DE1}"/>
                      </a:ext>
                    </a:extLst>
                  </p:cNvPr>
                  <p:cNvGrpSpPr/>
                  <p:nvPr/>
                </p:nvGrpSpPr>
                <p:grpSpPr>
                  <a:xfrm>
                    <a:off x="57216" y="2717645"/>
                    <a:ext cx="9553888" cy="1289256"/>
                    <a:chOff x="75915" y="2436488"/>
                    <a:chExt cx="9553888" cy="1289256"/>
                  </a:xfrm>
                </p:grpSpPr>
                <p:sp>
                  <p:nvSpPr>
                    <p:cNvPr id="132" name="テキスト ボックス 131">
                      <a:extLst>
                        <a:ext uri="{FF2B5EF4-FFF2-40B4-BE49-F238E27FC236}">
                          <a16:creationId xmlns:a16="http://schemas.microsoft.com/office/drawing/2014/main" id="{E7A55A23-884B-0D0D-5825-7C58A6D3EF87}"/>
                        </a:ext>
                      </a:extLst>
                    </p:cNvPr>
                    <p:cNvSpPr txBox="1"/>
                    <p:nvPr/>
                  </p:nvSpPr>
                  <p:spPr>
                    <a:xfrm>
                      <a:off x="75915" y="2471791"/>
                      <a:ext cx="4597946" cy="67197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▼企画・実施で工夫した点</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sp>
                  <p:nvSpPr>
                    <p:cNvPr id="133" name="テキスト ボックス 132">
                      <a:extLst>
                        <a:ext uri="{FF2B5EF4-FFF2-40B4-BE49-F238E27FC236}">
                          <a16:creationId xmlns:a16="http://schemas.microsoft.com/office/drawing/2014/main" id="{AE68F937-A179-40FA-B536-978392BFA542}"/>
                        </a:ext>
                      </a:extLst>
                    </p:cNvPr>
                    <p:cNvSpPr txBox="1"/>
                    <p:nvPr/>
                  </p:nvSpPr>
                  <p:spPr>
                    <a:xfrm>
                      <a:off x="4855685" y="2436488"/>
                      <a:ext cx="4774118" cy="67197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▼他メニューとの連携</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cxnSp>
                  <p:nvCxnSpPr>
                    <p:cNvPr id="8" name="直線コネクタ 7">
                      <a:extLst>
                        <a:ext uri="{FF2B5EF4-FFF2-40B4-BE49-F238E27FC236}">
                          <a16:creationId xmlns:a16="http://schemas.microsoft.com/office/drawing/2014/main" id="{CA0702B4-0FE4-94C6-8135-5CB3D82694D1}"/>
                        </a:ext>
                      </a:extLst>
                    </p:cNvPr>
                    <p:cNvCxnSpPr>
                      <a:cxnSpLocks/>
                    </p:cNvCxnSpPr>
                    <p:nvPr/>
                  </p:nvCxnSpPr>
                  <p:spPr>
                    <a:xfrm>
                      <a:off x="4782317" y="2471791"/>
                      <a:ext cx="0" cy="1180296"/>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001EE62C-9918-E795-1721-49EEC9D79E82}"/>
                        </a:ext>
                      </a:extLst>
                    </p:cNvPr>
                    <p:cNvCxnSpPr>
                      <a:cxnSpLocks/>
                    </p:cNvCxnSpPr>
                    <p:nvPr/>
                  </p:nvCxnSpPr>
                  <p:spPr>
                    <a:xfrm>
                      <a:off x="185573" y="3725744"/>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grpSp>
              <p:sp>
                <p:nvSpPr>
                  <p:cNvPr id="73" name="正方形/長方形 72">
                    <a:extLst>
                      <a:ext uri="{FF2B5EF4-FFF2-40B4-BE49-F238E27FC236}">
                        <a16:creationId xmlns:a16="http://schemas.microsoft.com/office/drawing/2014/main" id="{0FE88530-128A-4A03-6198-7689474EE478}"/>
                      </a:ext>
                    </a:extLst>
                  </p:cNvPr>
                  <p:cNvSpPr/>
                  <p:nvPr/>
                </p:nvSpPr>
                <p:spPr>
                  <a:xfrm>
                    <a:off x="57219" y="1849973"/>
                    <a:ext cx="9751317" cy="3037232"/>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72" name="テキスト ボックス 71">
                    <a:extLst>
                      <a:ext uri="{FF2B5EF4-FFF2-40B4-BE49-F238E27FC236}">
                        <a16:creationId xmlns:a16="http://schemas.microsoft.com/office/drawing/2014/main" id="{753B0EE5-9E3E-5706-376B-6CCE8B5B3851}"/>
                      </a:ext>
                    </a:extLst>
                  </p:cNvPr>
                  <p:cNvSpPr txBox="1"/>
                  <p:nvPr/>
                </p:nvSpPr>
                <p:spPr>
                  <a:xfrm>
                    <a:off x="57220" y="1684238"/>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メニュー内容</a:t>
                    </a:r>
                  </a:p>
                </p:txBody>
              </p:sp>
              <p:sp>
                <p:nvSpPr>
                  <p:cNvPr id="3" name="テキスト ボックス 2">
                    <a:extLst>
                      <a:ext uri="{FF2B5EF4-FFF2-40B4-BE49-F238E27FC236}">
                        <a16:creationId xmlns:a16="http://schemas.microsoft.com/office/drawing/2014/main" id="{0BF6FF81-B92A-00CC-C225-F73405A8501B}"/>
                      </a:ext>
                    </a:extLst>
                  </p:cNvPr>
                  <p:cNvSpPr txBox="1"/>
                  <p:nvPr/>
                </p:nvSpPr>
                <p:spPr>
                  <a:xfrm>
                    <a:off x="60764" y="2035255"/>
                    <a:ext cx="9647677" cy="487313"/>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▼メニューの概要</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　</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grpSp>
            <p:sp>
              <p:nvSpPr>
                <p:cNvPr id="7" name="テキスト ボックス 6">
                  <a:extLst>
                    <a:ext uri="{FF2B5EF4-FFF2-40B4-BE49-F238E27FC236}">
                      <a16:creationId xmlns:a16="http://schemas.microsoft.com/office/drawing/2014/main" id="{6272BB32-36D3-EFD4-EEC7-D75D19270A6A}"/>
                    </a:ext>
                  </a:extLst>
                </p:cNvPr>
                <p:cNvSpPr txBox="1"/>
                <p:nvPr/>
              </p:nvSpPr>
              <p:spPr>
                <a:xfrm>
                  <a:off x="420836" y="4226665"/>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dirty="0">
                      <a:ln>
                        <a:noFill/>
                      </a:ln>
                      <a:solidFill>
                        <a:srgbClr val="000000"/>
                      </a:solidFill>
                      <a:effectLst/>
                      <a:uLnTx/>
                      <a:uFillTx/>
                      <a:latin typeface="Segoe UI"/>
                      <a:ea typeface="メイリオ"/>
                      <a:cs typeface="+mn-cs"/>
                    </a:rPr>
                    <a:t>～４か月前</a:t>
                  </a:r>
                </a:p>
              </p:txBody>
            </p:sp>
            <p:sp>
              <p:nvSpPr>
                <p:cNvPr id="10" name="テキスト ボックス 9">
                  <a:extLst>
                    <a:ext uri="{FF2B5EF4-FFF2-40B4-BE49-F238E27FC236}">
                      <a16:creationId xmlns:a16="http://schemas.microsoft.com/office/drawing/2014/main" id="{C3190437-4D21-18A7-D600-912F936147A4}"/>
                    </a:ext>
                  </a:extLst>
                </p:cNvPr>
                <p:cNvSpPr txBox="1"/>
                <p:nvPr/>
              </p:nvSpPr>
              <p:spPr>
                <a:xfrm>
                  <a:off x="3168803" y="4212479"/>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dirty="0">
                      <a:ln>
                        <a:noFill/>
                      </a:ln>
                      <a:solidFill>
                        <a:srgbClr val="000000"/>
                      </a:solidFill>
                      <a:effectLst/>
                      <a:uLnTx/>
                      <a:uFillTx/>
                      <a:latin typeface="Segoe UI"/>
                      <a:ea typeface="メイリオ"/>
                      <a:cs typeface="+mn-cs"/>
                    </a:rPr>
                    <a:t>～３か月前</a:t>
                  </a:r>
                </a:p>
              </p:txBody>
            </p:sp>
            <p:sp>
              <p:nvSpPr>
                <p:cNvPr id="11" name="テキスト ボックス 10">
                  <a:extLst>
                    <a:ext uri="{FF2B5EF4-FFF2-40B4-BE49-F238E27FC236}">
                      <a16:creationId xmlns:a16="http://schemas.microsoft.com/office/drawing/2014/main" id="{7502CFD5-96E4-A261-A3EE-3A0BCB7B85B9}"/>
                    </a:ext>
                  </a:extLst>
                </p:cNvPr>
                <p:cNvSpPr txBox="1"/>
                <p:nvPr/>
              </p:nvSpPr>
              <p:spPr>
                <a:xfrm>
                  <a:off x="6046986" y="419308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～２か月前</a:t>
                  </a:r>
                </a:p>
              </p:txBody>
            </p:sp>
            <p:sp>
              <p:nvSpPr>
                <p:cNvPr id="12" name="テキスト ボックス 11">
                  <a:extLst>
                    <a:ext uri="{FF2B5EF4-FFF2-40B4-BE49-F238E27FC236}">
                      <a16:creationId xmlns:a16="http://schemas.microsoft.com/office/drawing/2014/main" id="{D98176AC-0BAA-6F52-B6CB-763BFC5B699C}"/>
                    </a:ext>
                  </a:extLst>
                </p:cNvPr>
                <p:cNvSpPr txBox="1"/>
                <p:nvPr/>
              </p:nvSpPr>
              <p:spPr>
                <a:xfrm>
                  <a:off x="7987649" y="417633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当日</a:t>
                  </a:r>
                </a:p>
              </p:txBody>
            </p:sp>
          </p:grpSp>
        </p:grpSp>
      </p:grpSp>
      <p:sp>
        <p:nvSpPr>
          <p:cNvPr id="25" name="テキスト プレースホルダー 6">
            <a:extLst>
              <a:ext uri="{FF2B5EF4-FFF2-40B4-BE49-F238E27FC236}">
                <a16:creationId xmlns:a16="http://schemas.microsoft.com/office/drawing/2014/main" id="{1D355673-0DCA-9B89-69E2-5A8522D62AE8}"/>
              </a:ext>
            </a:extLst>
          </p:cNvPr>
          <p:cNvSpPr txBox="1">
            <a:spLocks/>
          </p:cNvSpPr>
          <p:nvPr/>
        </p:nvSpPr>
        <p:spPr>
          <a:xfrm>
            <a:off x="-3999" y="2196"/>
            <a:ext cx="9907200" cy="756000"/>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 altLang="ja-JP" sz="1814" b="1" i="0" u="none" strike="noStrike" kern="1200" cap="none" spc="272" normalizeH="0" baseline="0" noProof="0">
              <a:ln>
                <a:noFill/>
              </a:ln>
              <a:solidFill>
                <a:srgbClr val="FFFFFF"/>
              </a:solidFill>
              <a:effectLst/>
              <a:uLnTx/>
              <a:uFillTx/>
              <a:latin typeface="Meiryo" panose="020B0604030504040204" pitchFamily="34" charset="-128"/>
              <a:ea typeface="Meiryo" panose="020B0604030504040204" pitchFamily="34" charset="-128"/>
              <a:cs typeface="+mn-cs"/>
            </a:endParaRPr>
          </a:p>
        </p:txBody>
      </p:sp>
      <p:sp>
        <p:nvSpPr>
          <p:cNvPr id="2" name="タイトル 1">
            <a:extLst>
              <a:ext uri="{FF2B5EF4-FFF2-40B4-BE49-F238E27FC236}">
                <a16:creationId xmlns:a16="http://schemas.microsoft.com/office/drawing/2014/main" id="{10AAF48D-729C-E3A5-1F48-3EA600CE1EC2}"/>
              </a:ext>
            </a:extLst>
          </p:cNvPr>
          <p:cNvSpPr>
            <a:spLocks noGrp="1"/>
          </p:cNvSpPr>
          <p:nvPr>
            <p:ph type="title"/>
          </p:nvPr>
        </p:nvSpPr>
        <p:spPr>
          <a:xfrm>
            <a:off x="-230497" y="221811"/>
            <a:ext cx="6412633" cy="580589"/>
          </a:xfrm>
        </p:spPr>
        <p:txBody>
          <a:bodyPr/>
          <a:lstStyle/>
          <a:p>
            <a:r>
              <a:rPr lang="ja-JP" altLang="en-US" sz="1400" dirty="0">
                <a:solidFill>
                  <a:schemeClr val="bg1"/>
                </a:solidFill>
                <a:latin typeface="+mn-ea"/>
              </a:rPr>
              <a:t>メニュー名：</a:t>
            </a:r>
            <a:endParaRPr kumimoji="1" lang="ja-JP" altLang="en-US" sz="1400" dirty="0">
              <a:solidFill>
                <a:schemeClr val="bg1"/>
              </a:solidFill>
              <a:latin typeface="+mn-ea"/>
            </a:endParaRPr>
          </a:p>
        </p:txBody>
      </p:sp>
      <p:sp>
        <p:nvSpPr>
          <p:cNvPr id="91" name="テキスト ボックス 90">
            <a:extLst>
              <a:ext uri="{FF2B5EF4-FFF2-40B4-BE49-F238E27FC236}">
                <a16:creationId xmlns:a16="http://schemas.microsoft.com/office/drawing/2014/main" id="{8D65200F-4936-5E8E-C2F0-7B1D2490428D}"/>
              </a:ext>
            </a:extLst>
          </p:cNvPr>
          <p:cNvSpPr txBox="1"/>
          <p:nvPr/>
        </p:nvSpPr>
        <p:spPr>
          <a:xfrm>
            <a:off x="6182136" y="57829"/>
            <a:ext cx="4219768" cy="750205"/>
          </a:xfrm>
          <a:prstGeom prst="rect">
            <a:avLst/>
          </a:prstGeom>
          <a:noFill/>
        </p:spPr>
        <p:txBody>
          <a:bodyPr wrap="square" rtlCol="0">
            <a:spAutoFit/>
          </a:bodyPr>
          <a:lstStyle/>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協議会名：</a:t>
            </a:r>
            <a:r>
              <a:rPr kumimoji="1" lang="zh-TW" altLang="en-US" sz="1100" b="1" i="0" u="none" strike="noStrike" kern="1200" cap="none" spc="0" normalizeH="0" baseline="0" noProof="0" dirty="0">
                <a:ln>
                  <a:noFill/>
                </a:ln>
                <a:solidFill>
                  <a:srgbClr val="FFFFFF"/>
                </a:solidFill>
                <a:effectLst/>
                <a:uLnTx/>
                <a:uFillTx/>
                <a:latin typeface="Segoe UI"/>
                <a:ea typeface="メイリオ"/>
                <a:cs typeface="+mn-cs"/>
              </a:rPr>
              <a:t>○○地域雇用創造協議会（令和○年度開始）</a:t>
            </a:r>
            <a:endParaRPr kumimoji="1" lang="en-US" altLang="zh-TW"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協議会ＨＰ：</a:t>
            </a:r>
            <a:endPar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問合せ先：電話番号：○○ー○○○○ー○○○○</a:t>
            </a: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メールアドレス：</a:t>
            </a:r>
            <a:r>
              <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rPr>
              <a:t>00000000@000.000.jp</a:t>
            </a:r>
          </a:p>
        </p:txBody>
      </p:sp>
      <p:sp>
        <p:nvSpPr>
          <p:cNvPr id="18" name="フローチャート: 端子 17">
            <a:extLst>
              <a:ext uri="{FF2B5EF4-FFF2-40B4-BE49-F238E27FC236}">
                <a16:creationId xmlns:a16="http://schemas.microsoft.com/office/drawing/2014/main" id="{C7A23B56-2D7E-601D-40FA-5DE9D2F3FAE0}"/>
              </a:ext>
            </a:extLst>
          </p:cNvPr>
          <p:cNvSpPr/>
          <p:nvPr/>
        </p:nvSpPr>
        <p:spPr>
          <a:xfrm>
            <a:off x="-2286442" y="-1103233"/>
            <a:ext cx="3691249" cy="279477"/>
          </a:xfrm>
          <a:prstGeom prst="flowChartTerminator">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050" b="1" i="0" u="none" strike="noStrike" kern="1200" cap="none" spc="0" normalizeH="0" baseline="0" noProof="0" dirty="0">
                <a:ln>
                  <a:noFill/>
                </a:ln>
                <a:solidFill>
                  <a:srgbClr val="FFFFFF"/>
                </a:solidFill>
                <a:effectLst/>
                <a:uLnTx/>
                <a:uFillTx/>
                <a:latin typeface="Segoe UI"/>
                <a:ea typeface="メイリオ"/>
                <a:cs typeface="+mn-cs"/>
              </a:rPr>
              <a:t>A</a:t>
            </a:r>
            <a:r>
              <a:rPr kumimoji="1" lang="ja-JP" altLang="en-US" sz="1050" b="1" i="0" u="none" strike="noStrike" kern="1200" cap="none" spc="0" normalizeH="0" baseline="0" noProof="0" dirty="0">
                <a:ln>
                  <a:noFill/>
                </a:ln>
                <a:solidFill>
                  <a:srgbClr val="FFFFFF"/>
                </a:solidFill>
                <a:effectLst/>
                <a:uLnTx/>
                <a:uFillTx/>
                <a:latin typeface="Segoe UI"/>
                <a:ea typeface="メイリオ"/>
                <a:cs typeface="+mn-cs"/>
              </a:rPr>
              <a:t>　事業所の魅力向上、事業拡大の取組 事例</a:t>
            </a:r>
          </a:p>
        </p:txBody>
      </p:sp>
      <p:grpSp>
        <p:nvGrpSpPr>
          <p:cNvPr id="28" name="グループ化 27">
            <a:extLst>
              <a:ext uri="{FF2B5EF4-FFF2-40B4-BE49-F238E27FC236}">
                <a16:creationId xmlns:a16="http://schemas.microsoft.com/office/drawing/2014/main" id="{2CE40508-8360-7164-8FA9-C6DFD41DD0B7}"/>
              </a:ext>
            </a:extLst>
          </p:cNvPr>
          <p:cNvGrpSpPr/>
          <p:nvPr/>
        </p:nvGrpSpPr>
        <p:grpSpPr>
          <a:xfrm>
            <a:off x="59676" y="784493"/>
            <a:ext cx="9770015" cy="865676"/>
            <a:chOff x="57220" y="784493"/>
            <a:chExt cx="9770015" cy="865676"/>
          </a:xfrm>
        </p:grpSpPr>
        <p:sp>
          <p:nvSpPr>
            <p:cNvPr id="67" name="正方形/長方形 66">
              <a:extLst>
                <a:ext uri="{FF2B5EF4-FFF2-40B4-BE49-F238E27FC236}">
                  <a16:creationId xmlns:a16="http://schemas.microsoft.com/office/drawing/2014/main" id="{AFA65946-81CB-2A83-4081-A1347A6EDB57}"/>
                </a:ext>
              </a:extLst>
            </p:cNvPr>
            <p:cNvSpPr/>
            <p:nvPr/>
          </p:nvSpPr>
          <p:spPr>
            <a:xfrm>
              <a:off x="75918" y="902395"/>
              <a:ext cx="9751317" cy="747774"/>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69" name="テキスト ボックス 68">
              <a:extLst>
                <a:ext uri="{FF2B5EF4-FFF2-40B4-BE49-F238E27FC236}">
                  <a16:creationId xmlns:a16="http://schemas.microsoft.com/office/drawing/2014/main" id="{C4FDF36C-D554-B18D-80F8-6DBBBF7B434C}"/>
                </a:ext>
              </a:extLst>
            </p:cNvPr>
            <p:cNvSpPr txBox="1"/>
            <p:nvPr/>
          </p:nvSpPr>
          <p:spPr>
            <a:xfrm>
              <a:off x="57220" y="784493"/>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メニューのねらい</a:t>
              </a:r>
            </a:p>
          </p:txBody>
        </p:sp>
        <p:sp>
          <p:nvSpPr>
            <p:cNvPr id="96" name="テキスト ボックス 95">
              <a:extLst>
                <a:ext uri="{FF2B5EF4-FFF2-40B4-BE49-F238E27FC236}">
                  <a16:creationId xmlns:a16="http://schemas.microsoft.com/office/drawing/2014/main" id="{6C69B612-44DA-6FFA-9CE5-D080FFE70061}"/>
                </a:ext>
              </a:extLst>
            </p:cNvPr>
            <p:cNvSpPr txBox="1"/>
            <p:nvPr/>
          </p:nvSpPr>
          <p:spPr>
            <a:xfrm>
              <a:off x="75918" y="1139101"/>
              <a:ext cx="9637053" cy="276999"/>
            </a:xfrm>
            <a:prstGeom prst="rect">
              <a:avLst/>
            </a:prstGeom>
            <a:noFill/>
            <a:ln>
              <a:noFill/>
            </a:ln>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endParaRPr kumimoji="1" lang="ja-JP" altLang="en-US" sz="1200" b="0" i="0" u="none" strike="noStrike" kern="1200" cap="none" spc="0" normalizeH="0" baseline="0" noProof="0" dirty="0">
                <a:ln>
                  <a:noFill/>
                </a:ln>
                <a:solidFill>
                  <a:prstClr val="black"/>
                </a:solidFill>
                <a:effectLst/>
                <a:uLnTx/>
                <a:uFillTx/>
                <a:latin typeface="メイリオ"/>
                <a:ea typeface="メイリオ"/>
                <a:cs typeface="+mn-cs"/>
              </a:endParaRPr>
            </a:p>
          </p:txBody>
        </p:sp>
      </p:grpSp>
      <p:sp>
        <p:nvSpPr>
          <p:cNvPr id="17" name="吹き出し: 四角形 16">
            <a:extLst>
              <a:ext uri="{FF2B5EF4-FFF2-40B4-BE49-F238E27FC236}">
                <a16:creationId xmlns:a16="http://schemas.microsoft.com/office/drawing/2014/main" id="{CEB0D4FA-C49F-C080-0482-837632BE7018}"/>
              </a:ext>
            </a:extLst>
          </p:cNvPr>
          <p:cNvSpPr/>
          <p:nvPr/>
        </p:nvSpPr>
        <p:spPr>
          <a:xfrm>
            <a:off x="75917" y="-780532"/>
            <a:ext cx="5779851" cy="577151"/>
          </a:xfrm>
          <a:prstGeom prst="wedgeRectCallout">
            <a:avLst>
              <a:gd name="adj1" fmla="val -27362"/>
              <a:gd name="adj2" fmla="val 8148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個別メニュー単位で記載してください。</a:t>
            </a:r>
            <a:endParaRPr kumimoji="1" lang="en-US"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Ａメニュー、Ｂメニュー、Ｃメニューのうち</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２つを選択して２つ分作成してください</a:t>
            </a: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a:t>
            </a:r>
          </a:p>
        </p:txBody>
      </p:sp>
      <p:sp>
        <p:nvSpPr>
          <p:cNvPr id="19" name="吹き出し: 四角形 18">
            <a:extLst>
              <a:ext uri="{FF2B5EF4-FFF2-40B4-BE49-F238E27FC236}">
                <a16:creationId xmlns:a16="http://schemas.microsoft.com/office/drawing/2014/main" id="{4D08BE07-1569-26FF-1849-06D9434D5805}"/>
              </a:ext>
            </a:extLst>
          </p:cNvPr>
          <p:cNvSpPr/>
          <p:nvPr/>
        </p:nvSpPr>
        <p:spPr>
          <a:xfrm>
            <a:off x="10151612" y="-427529"/>
            <a:ext cx="2497588" cy="976490"/>
          </a:xfrm>
          <a:prstGeom prst="wedgeRectCallout">
            <a:avLst>
              <a:gd name="adj1" fmla="val -57521"/>
              <a:gd name="adj2" fmla="val 4260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さらに詳細を知りたい他地域等が問い合わせできるよう、</a:t>
            </a: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ＨＰのＵＲＬ、メールアドレス及び電話番号</a:t>
            </a: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を記載してください。</a:t>
            </a:r>
          </a:p>
        </p:txBody>
      </p:sp>
      <p:sp>
        <p:nvSpPr>
          <p:cNvPr id="20" name="吹き出し: 四角形 19">
            <a:extLst>
              <a:ext uri="{FF2B5EF4-FFF2-40B4-BE49-F238E27FC236}">
                <a16:creationId xmlns:a16="http://schemas.microsoft.com/office/drawing/2014/main" id="{4B8C9D65-2270-6681-2F73-CC30A4B2757E}"/>
              </a:ext>
            </a:extLst>
          </p:cNvPr>
          <p:cNvSpPr/>
          <p:nvPr/>
        </p:nvSpPr>
        <p:spPr>
          <a:xfrm>
            <a:off x="-2522126" y="608505"/>
            <a:ext cx="2122560" cy="1294794"/>
          </a:xfrm>
          <a:prstGeom prst="wedgeRectCallout">
            <a:avLst>
              <a:gd name="adj1" fmla="val 65945"/>
              <a:gd name="adj2" fmla="val -2471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（メニューのねらい）</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改善したい地域の課題や状況から、</a:t>
            </a:r>
            <a:r>
              <a:rPr kumimoji="1" lang="ja-JP" altLang="en-US" sz="1100" b="0" i="0" u="sng"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どういったターゲットを設定して、どういった事業を行うのかが分かる</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記載にしてください。</a:t>
            </a:r>
          </a:p>
        </p:txBody>
      </p:sp>
      <p:sp>
        <p:nvSpPr>
          <p:cNvPr id="24" name="吹き出し: 四角形 23">
            <a:extLst>
              <a:ext uri="{FF2B5EF4-FFF2-40B4-BE49-F238E27FC236}">
                <a16:creationId xmlns:a16="http://schemas.microsoft.com/office/drawing/2014/main" id="{59E3F249-A73E-FBC4-F96A-687480CD8994}"/>
              </a:ext>
            </a:extLst>
          </p:cNvPr>
          <p:cNvSpPr/>
          <p:nvPr/>
        </p:nvSpPr>
        <p:spPr>
          <a:xfrm>
            <a:off x="-2312129" y="-777309"/>
            <a:ext cx="2135746" cy="1290185"/>
          </a:xfrm>
          <a:prstGeom prst="wedgeRectCallout">
            <a:avLst>
              <a:gd name="adj1" fmla="val -6521"/>
              <a:gd name="adj2" fmla="val 48087"/>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a:t>
            </a:r>
            <a:r>
              <a:rPr kumimoji="1" lang="ja-JP" altLang="en-US"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全項目共通）</a:t>
            </a:r>
            <a:endParaRPr kumimoji="1" lang="en-US" altLang="ja-JP"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枠の大きさや分量は、個別の内容に応じて適宜変更して</a:t>
            </a:r>
            <a:r>
              <a:rPr kumimoji="1" lang="ja-JP" altLang="en-US" sz="1200" b="1" i="0" u="sng"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rPr>
              <a:t>地域色を出す</a:t>
            </a: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ことも可能です。但し、項目そのものの変更は極力しないようにしてください。</a:t>
            </a:r>
            <a:endParaRPr kumimoji="1" lang="en-US" altLang="ja-JP"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6" name="吹き出し: 四角形 25">
            <a:extLst>
              <a:ext uri="{FF2B5EF4-FFF2-40B4-BE49-F238E27FC236}">
                <a16:creationId xmlns:a16="http://schemas.microsoft.com/office/drawing/2014/main" id="{CB067B9F-9DF0-DA76-BC23-AF5CF3B803C5}"/>
              </a:ext>
            </a:extLst>
          </p:cNvPr>
          <p:cNvSpPr/>
          <p:nvPr/>
        </p:nvSpPr>
        <p:spPr>
          <a:xfrm>
            <a:off x="-2539263" y="1955079"/>
            <a:ext cx="2122560" cy="1086429"/>
          </a:xfrm>
          <a:prstGeom prst="wedgeRectCallout">
            <a:avLst>
              <a:gd name="adj1" fmla="val 66842"/>
              <a:gd name="adj2" fmla="val -236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（メニューの概要）</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応募検討地域が読んでイメージがつけられるよう、</a:t>
            </a:r>
            <a:r>
              <a:rPr kumimoji="1" lang="ja-JP" altLang="en-US" sz="1100" b="0" i="0" u="sng"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構想書の引用ではなく実際に行った内容</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を記載してください。</a:t>
            </a:r>
          </a:p>
        </p:txBody>
      </p:sp>
      <p:sp>
        <p:nvSpPr>
          <p:cNvPr id="27" name="吹き出し: 四角形 26">
            <a:extLst>
              <a:ext uri="{FF2B5EF4-FFF2-40B4-BE49-F238E27FC236}">
                <a16:creationId xmlns:a16="http://schemas.microsoft.com/office/drawing/2014/main" id="{F5415AEF-37C1-CA5A-89B5-0742F376D062}"/>
              </a:ext>
            </a:extLst>
          </p:cNvPr>
          <p:cNvSpPr/>
          <p:nvPr/>
        </p:nvSpPr>
        <p:spPr>
          <a:xfrm>
            <a:off x="-2522126" y="3429000"/>
            <a:ext cx="2122560" cy="1323079"/>
          </a:xfrm>
          <a:prstGeom prst="wedgeRectCallout">
            <a:avLst>
              <a:gd name="adj1" fmla="val 66516"/>
              <a:gd name="adj2" fmla="val -7797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（企画・実施で工夫した点）</a:t>
            </a:r>
            <a:endParaRPr kumimoji="1" lang="en-US" altLang="ja-JP"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開催までの各業務フローや、セミナー実施後の受講者フォローなどで工夫した取組について、</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協議会としてアピールしたい内容</a:t>
            </a: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を記載してください。</a:t>
            </a:r>
            <a:endParaRPr kumimoji="1" lang="en-US"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3" name="吹き出し: 四角形 12">
            <a:extLst>
              <a:ext uri="{FF2B5EF4-FFF2-40B4-BE49-F238E27FC236}">
                <a16:creationId xmlns:a16="http://schemas.microsoft.com/office/drawing/2014/main" id="{EBACBD48-4B1B-6F64-9576-542BAF21AF72}"/>
              </a:ext>
            </a:extLst>
          </p:cNvPr>
          <p:cNvSpPr/>
          <p:nvPr/>
        </p:nvSpPr>
        <p:spPr>
          <a:xfrm>
            <a:off x="10319860" y="2548883"/>
            <a:ext cx="2763589" cy="1261117"/>
          </a:xfrm>
          <a:prstGeom prst="wedgeRectCallout">
            <a:avLst>
              <a:gd name="adj1" fmla="val -62323"/>
              <a:gd name="adj2" fmla="val 1600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（メニュー参加の効果）</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主に、偶然ではなくシステムとしてうまくいったといえる事業実績、事業実施による効果、あるいは今後見込める効果を記載してください。必ずしも定量的である必要はなく、定性的な効果でも可能です。</a:t>
            </a:r>
            <a:endParaRPr kumimoji="1" lang="en-US" altLang="ja-JP"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p:txBody>
      </p:sp>
      <p:sp>
        <p:nvSpPr>
          <p:cNvPr id="15" name="吹き出し: 四角形 14">
            <a:extLst>
              <a:ext uri="{FF2B5EF4-FFF2-40B4-BE49-F238E27FC236}">
                <a16:creationId xmlns:a16="http://schemas.microsoft.com/office/drawing/2014/main" id="{98D00D06-F8A6-5803-86EB-C4B17A56B75C}"/>
              </a:ext>
            </a:extLst>
          </p:cNvPr>
          <p:cNvSpPr/>
          <p:nvPr/>
        </p:nvSpPr>
        <p:spPr>
          <a:xfrm>
            <a:off x="-2642670" y="4848225"/>
            <a:ext cx="2122560" cy="2247900"/>
          </a:xfrm>
          <a:prstGeom prst="wedgeRectCallout">
            <a:avLst>
              <a:gd name="adj1" fmla="val 73574"/>
              <a:gd name="adj2" fmla="val -6496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（開催までのスケジュール）</a:t>
            </a:r>
            <a:endParaRPr kumimoji="1" lang="en-US" altLang="ja-JP"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例と必ずしも同じ項目にする必要はありませんので、適宜セミナーに応じて修正してください。スケジュール感が分かるよう当日のどのくらい前から準備したのかを上部に記載ください。</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参加者募集は、具体的な周知手段も必ず記載してください。</a:t>
            </a:r>
            <a:endParaRPr kumimoji="1" lang="en-US" altLang="ja-JP"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2" name="吹き出し: 四角形 21">
            <a:extLst>
              <a:ext uri="{FF2B5EF4-FFF2-40B4-BE49-F238E27FC236}">
                <a16:creationId xmlns:a16="http://schemas.microsoft.com/office/drawing/2014/main" id="{A6105EE8-677F-28A2-F8B0-9C2452474538}"/>
              </a:ext>
            </a:extLst>
          </p:cNvPr>
          <p:cNvSpPr/>
          <p:nvPr/>
        </p:nvSpPr>
        <p:spPr>
          <a:xfrm>
            <a:off x="10278021" y="604594"/>
            <a:ext cx="2732222" cy="1671584"/>
          </a:xfrm>
          <a:prstGeom prst="wedgeRectCallout">
            <a:avLst>
              <a:gd name="adj1" fmla="val -63040"/>
              <a:gd name="adj2" fmla="val 6718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（他メニューとの連携）</a:t>
            </a:r>
            <a:endParaRPr kumimoji="1" lang="en-US" altLang="ja-JP"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他の個別メニューと連携して行った取組を記載してください。また、本事業の個別メニューに限らず、</a:t>
            </a:r>
            <a:r>
              <a:rPr kumimoji="1" lang="ja-JP" altLang="en-US" sz="1100" b="0" i="0" u="sng"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別途市等の他機関で実施しているセミナーや支援等と連携した取組</a:t>
            </a: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があれば、それを記載することも可能です。</a:t>
            </a:r>
            <a:endParaRPr kumimoji="1" lang="en-US" altLang="ja-JP"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23" name="吹き出し: 四角形 22">
            <a:extLst>
              <a:ext uri="{FF2B5EF4-FFF2-40B4-BE49-F238E27FC236}">
                <a16:creationId xmlns:a16="http://schemas.microsoft.com/office/drawing/2014/main" id="{AB84470F-E7D8-52AF-87CA-11137C001B4D}"/>
              </a:ext>
            </a:extLst>
          </p:cNvPr>
          <p:cNvSpPr/>
          <p:nvPr/>
        </p:nvSpPr>
        <p:spPr>
          <a:xfrm>
            <a:off x="10598444" y="4680374"/>
            <a:ext cx="2172106" cy="1125691"/>
          </a:xfrm>
          <a:prstGeom prst="wedgeRectCallout">
            <a:avLst>
              <a:gd name="adj1" fmla="val -77385"/>
              <a:gd name="adj2" fmla="val 3664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（参加者の声）</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実際に利用した者がどのようにそのメニューを評価しているか</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を記載してください。また、括弧書きでその方の属性を簡単に記載してください。</a:t>
            </a:r>
          </a:p>
        </p:txBody>
      </p:sp>
      <p:grpSp>
        <p:nvGrpSpPr>
          <p:cNvPr id="30" name="グループ化 29">
            <a:extLst>
              <a:ext uri="{FF2B5EF4-FFF2-40B4-BE49-F238E27FC236}">
                <a16:creationId xmlns:a16="http://schemas.microsoft.com/office/drawing/2014/main" id="{EB9D836A-982E-E9B6-5D9D-028140FDBF62}"/>
              </a:ext>
            </a:extLst>
          </p:cNvPr>
          <p:cNvGrpSpPr/>
          <p:nvPr/>
        </p:nvGrpSpPr>
        <p:grpSpPr>
          <a:xfrm>
            <a:off x="-4958" y="4931313"/>
            <a:ext cx="9832195" cy="1865971"/>
            <a:chOff x="-4958" y="4996196"/>
            <a:chExt cx="9832195" cy="1865971"/>
          </a:xfrm>
        </p:grpSpPr>
        <p:sp>
          <p:nvSpPr>
            <p:cNvPr id="134" name="正方形/長方形 133">
              <a:extLst>
                <a:ext uri="{FF2B5EF4-FFF2-40B4-BE49-F238E27FC236}">
                  <a16:creationId xmlns:a16="http://schemas.microsoft.com/office/drawing/2014/main" id="{6304B646-7A45-EB03-BA3E-7F5F40242B76}"/>
                </a:ext>
              </a:extLst>
            </p:cNvPr>
            <p:cNvSpPr/>
            <p:nvPr/>
          </p:nvSpPr>
          <p:spPr>
            <a:xfrm>
              <a:off x="57220" y="5243220"/>
              <a:ext cx="9751317" cy="1618947"/>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29" name="グループ化 28">
              <a:extLst>
                <a:ext uri="{FF2B5EF4-FFF2-40B4-BE49-F238E27FC236}">
                  <a16:creationId xmlns:a16="http://schemas.microsoft.com/office/drawing/2014/main" id="{0BCA415E-184D-22D3-E9A5-7F425EE0E815}"/>
                </a:ext>
              </a:extLst>
            </p:cNvPr>
            <p:cNvGrpSpPr/>
            <p:nvPr/>
          </p:nvGrpSpPr>
          <p:grpSpPr>
            <a:xfrm>
              <a:off x="-4958" y="4996196"/>
              <a:ext cx="9832195" cy="1709136"/>
              <a:chOff x="-4958" y="4996196"/>
              <a:chExt cx="9832195" cy="1709136"/>
            </a:xfrm>
          </p:grpSpPr>
          <p:sp>
            <p:nvSpPr>
              <p:cNvPr id="153" name="テキスト ボックス 152">
                <a:extLst>
                  <a:ext uri="{FF2B5EF4-FFF2-40B4-BE49-F238E27FC236}">
                    <a16:creationId xmlns:a16="http://schemas.microsoft.com/office/drawing/2014/main" id="{80452957-FE9E-C740-F99E-19A3A9C931BA}"/>
                  </a:ext>
                </a:extLst>
              </p:cNvPr>
              <p:cNvSpPr txBox="1"/>
              <p:nvPr/>
            </p:nvSpPr>
            <p:spPr>
              <a:xfrm>
                <a:off x="57219" y="4996196"/>
                <a:ext cx="1797756"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150" normalizeH="0" baseline="0" noProof="0" dirty="0">
                    <a:ln>
                      <a:noFill/>
                    </a:ln>
                    <a:solidFill>
                      <a:srgbClr val="FFFFFF"/>
                    </a:solidFill>
                    <a:effectLst/>
                    <a:uLnTx/>
                    <a:uFillTx/>
                    <a:latin typeface="游ゴシック" panose="020B0400000000000000" pitchFamily="50" charset="-128"/>
                    <a:ea typeface="游ゴシック" panose="020B0400000000000000" pitchFamily="50" charset="-128"/>
                    <a:cs typeface="+mn-cs"/>
                  </a:rPr>
                  <a:t>● 実施結果</a:t>
                </a:r>
              </a:p>
            </p:txBody>
          </p:sp>
          <p:grpSp>
            <p:nvGrpSpPr>
              <p:cNvPr id="21" name="グループ化 20">
                <a:extLst>
                  <a:ext uri="{FF2B5EF4-FFF2-40B4-BE49-F238E27FC236}">
                    <a16:creationId xmlns:a16="http://schemas.microsoft.com/office/drawing/2014/main" id="{A87B1276-6F71-7EA8-1620-CD393C3F0879}"/>
                  </a:ext>
                </a:extLst>
              </p:cNvPr>
              <p:cNvGrpSpPr/>
              <p:nvPr/>
            </p:nvGrpSpPr>
            <p:grpSpPr>
              <a:xfrm>
                <a:off x="-4958" y="5294693"/>
                <a:ext cx="7756367" cy="1102866"/>
                <a:chOff x="4469" y="5294710"/>
                <a:chExt cx="7756367" cy="1100456"/>
              </a:xfrm>
            </p:grpSpPr>
            <p:sp>
              <p:nvSpPr>
                <p:cNvPr id="155" name="テキスト ボックス 154">
                  <a:extLst>
                    <a:ext uri="{FF2B5EF4-FFF2-40B4-BE49-F238E27FC236}">
                      <a16:creationId xmlns:a16="http://schemas.microsoft.com/office/drawing/2014/main" id="{C35DEA11-0B05-09D0-3439-88E4F02B06EB}"/>
                    </a:ext>
                  </a:extLst>
                </p:cNvPr>
                <p:cNvSpPr txBox="1"/>
                <p:nvPr/>
              </p:nvSpPr>
              <p:spPr>
                <a:xfrm>
                  <a:off x="4622290" y="5302663"/>
                  <a:ext cx="3138546" cy="486248"/>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▼参加者の声</a:t>
                  </a:r>
                  <a:endParaRPr kumimoji="1" lang="en-US" altLang="ja-JP" sz="1200" b="1" i="0" u="none" strike="noStrike" kern="1200" cap="none" spc="0" normalizeH="0" baseline="0" noProof="0" dirty="0">
                    <a:ln>
                      <a:noFill/>
                    </a:ln>
                    <a:solidFill>
                      <a:prstClr val="black"/>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56" name="テキスト ボックス 155">
                  <a:extLst>
                    <a:ext uri="{FF2B5EF4-FFF2-40B4-BE49-F238E27FC236}">
                      <a16:creationId xmlns:a16="http://schemas.microsoft.com/office/drawing/2014/main" id="{B19FB52F-C180-7379-D5C6-1EF9F33CF291}"/>
                    </a:ext>
                  </a:extLst>
                </p:cNvPr>
                <p:cNvSpPr txBox="1"/>
                <p:nvPr/>
              </p:nvSpPr>
              <p:spPr>
                <a:xfrm>
                  <a:off x="4469" y="5294710"/>
                  <a:ext cx="2164531" cy="1100456"/>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▼事業実績</a:t>
                  </a:r>
                  <a:endParaRPr kumimoji="1" lang="ja-JP" altLang="en-US" sz="900" b="1"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・アウトプット：目標○○</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実績○○</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・アウトカム　：目標○○</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実績○○</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58" name="テキスト ボックス 157">
                  <a:extLst>
                    <a:ext uri="{FF2B5EF4-FFF2-40B4-BE49-F238E27FC236}">
                      <a16:creationId xmlns:a16="http://schemas.microsoft.com/office/drawing/2014/main" id="{9AC5DA22-1F9F-55CE-5783-CE44C1ACF729}"/>
                    </a:ext>
                  </a:extLst>
                </p:cNvPr>
                <p:cNvSpPr txBox="1"/>
                <p:nvPr/>
              </p:nvSpPr>
              <p:spPr>
                <a:xfrm>
                  <a:off x="1942607" y="5294710"/>
                  <a:ext cx="2777875" cy="670511"/>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▼メニュー参加の効果</a:t>
                  </a:r>
                  <a:endParaRPr kumimoji="1" lang="en-US" altLang="ja-JP" sz="1200" b="1" i="0" u="none" strike="noStrike" kern="1200" cap="none" spc="0" normalizeH="0" baseline="0" noProof="0" dirty="0">
                    <a:ln>
                      <a:noFill/>
                    </a:ln>
                    <a:solidFill>
                      <a:prstClr val="black"/>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pSp>
          <p:cxnSp>
            <p:nvCxnSpPr>
              <p:cNvPr id="9" name="直線コネクタ 8">
                <a:extLst>
                  <a:ext uri="{FF2B5EF4-FFF2-40B4-BE49-F238E27FC236}">
                    <a16:creationId xmlns:a16="http://schemas.microsoft.com/office/drawing/2014/main" id="{1E006ABB-DF84-B769-7E51-86E122905C72}"/>
                  </a:ext>
                </a:extLst>
              </p:cNvPr>
              <p:cNvCxnSpPr>
                <a:cxnSpLocks/>
              </p:cNvCxnSpPr>
              <p:nvPr/>
            </p:nvCxnSpPr>
            <p:spPr>
              <a:xfrm>
                <a:off x="1970878" y="5338170"/>
                <a:ext cx="0" cy="1324058"/>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3E10B8FA-DA2E-0428-71A2-258298C37DEF}"/>
                  </a:ext>
                </a:extLst>
              </p:cNvPr>
              <p:cNvCxnSpPr>
                <a:cxnSpLocks/>
              </p:cNvCxnSpPr>
              <p:nvPr/>
            </p:nvCxnSpPr>
            <p:spPr>
              <a:xfrm>
                <a:off x="4665022" y="5338905"/>
                <a:ext cx="0" cy="1366427"/>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sp>
            <p:nvSpPr>
              <p:cNvPr id="41" name="テキスト ボックス 40">
                <a:extLst>
                  <a:ext uri="{FF2B5EF4-FFF2-40B4-BE49-F238E27FC236}">
                    <a16:creationId xmlns:a16="http://schemas.microsoft.com/office/drawing/2014/main" id="{E88A79DB-DFFA-F607-59FE-569A97C1E1E3}"/>
                  </a:ext>
                </a:extLst>
              </p:cNvPr>
              <p:cNvSpPr txBox="1"/>
              <p:nvPr/>
            </p:nvSpPr>
            <p:spPr>
              <a:xfrm>
                <a:off x="7801324" y="5318460"/>
                <a:ext cx="2025913" cy="487313"/>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▼上手くいかなかった点</a:t>
                </a: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46" name="直線コネクタ 45">
                <a:extLst>
                  <a:ext uri="{FF2B5EF4-FFF2-40B4-BE49-F238E27FC236}">
                    <a16:creationId xmlns:a16="http://schemas.microsoft.com/office/drawing/2014/main" id="{F054B797-3508-F9B3-CD84-D8F49C39A6FA}"/>
                  </a:ext>
                </a:extLst>
              </p:cNvPr>
              <p:cNvCxnSpPr>
                <a:cxnSpLocks/>
              </p:cNvCxnSpPr>
              <p:nvPr/>
            </p:nvCxnSpPr>
            <p:spPr>
              <a:xfrm>
                <a:off x="7751409" y="5338170"/>
                <a:ext cx="0" cy="1366427"/>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grpSp>
      </p:grpSp>
      <p:sp>
        <p:nvSpPr>
          <p:cNvPr id="47" name="吹き出し: 四角形 46">
            <a:extLst>
              <a:ext uri="{FF2B5EF4-FFF2-40B4-BE49-F238E27FC236}">
                <a16:creationId xmlns:a16="http://schemas.microsoft.com/office/drawing/2014/main" id="{142896AD-838F-BA21-8141-2534B215B734}"/>
              </a:ext>
            </a:extLst>
          </p:cNvPr>
          <p:cNvSpPr/>
          <p:nvPr/>
        </p:nvSpPr>
        <p:spPr>
          <a:xfrm>
            <a:off x="10514222" y="5988067"/>
            <a:ext cx="2631172" cy="809234"/>
          </a:xfrm>
          <a:prstGeom prst="wedgeRectCallout">
            <a:avLst>
              <a:gd name="adj1" fmla="val -72725"/>
              <a:gd name="adj2" fmla="val 257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（上手くいかなかった点）</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事業を実施した結果として、当初の計画通りにいかなかった点や今後の課題を記載してくだい。</a:t>
            </a:r>
          </a:p>
        </p:txBody>
      </p:sp>
      <p:sp>
        <p:nvSpPr>
          <p:cNvPr id="31" name="フローチャート: 端子 30">
            <a:extLst>
              <a:ext uri="{FF2B5EF4-FFF2-40B4-BE49-F238E27FC236}">
                <a16:creationId xmlns:a16="http://schemas.microsoft.com/office/drawing/2014/main" id="{E7365E2A-0F3A-A1C9-386B-8B2C4E2CAD69}"/>
              </a:ext>
            </a:extLst>
          </p:cNvPr>
          <p:cNvSpPr/>
          <p:nvPr/>
        </p:nvSpPr>
        <p:spPr>
          <a:xfrm>
            <a:off x="1849092" y="-1059979"/>
            <a:ext cx="3691249" cy="279477"/>
          </a:xfrm>
          <a:prstGeom prst="flowChartTerminator">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050" b="1" i="0" u="none" strike="noStrike" kern="1200" cap="none" spc="0" normalizeH="0" baseline="0" noProof="0">
                <a:ln>
                  <a:noFill/>
                </a:ln>
                <a:solidFill>
                  <a:srgbClr val="FFFFFF"/>
                </a:solidFill>
                <a:effectLst/>
                <a:uLnTx/>
                <a:uFillTx/>
                <a:latin typeface="Segoe UI"/>
                <a:ea typeface="メイリオ"/>
                <a:cs typeface="+mn-cs"/>
              </a:rPr>
              <a:t>B</a:t>
            </a:r>
            <a:r>
              <a:rPr kumimoji="1" lang="ja-JP" altLang="en-US" sz="1050" b="1" i="0" u="none" strike="noStrike" kern="1200" cap="none" spc="0" normalizeH="0" baseline="0" noProof="0">
                <a:ln>
                  <a:noFill/>
                </a:ln>
                <a:solidFill>
                  <a:srgbClr val="FFFFFF"/>
                </a:solidFill>
                <a:effectLst/>
                <a:uLnTx/>
                <a:uFillTx/>
                <a:latin typeface="Segoe UI"/>
                <a:ea typeface="メイリオ"/>
                <a:cs typeface="+mn-cs"/>
              </a:rPr>
              <a:t>　人材育成の取組 事例</a:t>
            </a:r>
          </a:p>
        </p:txBody>
      </p:sp>
      <p:sp>
        <p:nvSpPr>
          <p:cNvPr id="32" name="フローチャート: 端子 31">
            <a:extLst>
              <a:ext uri="{FF2B5EF4-FFF2-40B4-BE49-F238E27FC236}">
                <a16:creationId xmlns:a16="http://schemas.microsoft.com/office/drawing/2014/main" id="{44E1FF89-2A66-F880-056B-932097F6A98A}"/>
              </a:ext>
            </a:extLst>
          </p:cNvPr>
          <p:cNvSpPr/>
          <p:nvPr/>
        </p:nvSpPr>
        <p:spPr>
          <a:xfrm>
            <a:off x="1933180" y="-1380206"/>
            <a:ext cx="3691249" cy="279477"/>
          </a:xfrm>
          <a:prstGeom prst="flowChartTerminator">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srgbClr val="FFFFFF"/>
                </a:solidFill>
                <a:effectLst/>
                <a:uLnTx/>
                <a:uFillTx/>
                <a:latin typeface="Segoe UI"/>
                <a:ea typeface="メイリオ"/>
                <a:cs typeface="+mn-cs"/>
              </a:rPr>
              <a:t>Ｃ　就職促進の取組 事例</a:t>
            </a:r>
          </a:p>
        </p:txBody>
      </p:sp>
      <p:sp>
        <p:nvSpPr>
          <p:cNvPr id="33" name="吹き出し: 四角形 32">
            <a:extLst>
              <a:ext uri="{FF2B5EF4-FFF2-40B4-BE49-F238E27FC236}">
                <a16:creationId xmlns:a16="http://schemas.microsoft.com/office/drawing/2014/main" id="{C89635AC-4E2A-1714-9AF6-591E442CF388}"/>
              </a:ext>
            </a:extLst>
          </p:cNvPr>
          <p:cNvSpPr/>
          <p:nvPr/>
        </p:nvSpPr>
        <p:spPr>
          <a:xfrm>
            <a:off x="6035479" y="-1330810"/>
            <a:ext cx="7047970" cy="876984"/>
          </a:xfrm>
          <a:prstGeom prst="wedgeRectCallout">
            <a:avLst>
              <a:gd name="adj1" fmla="val -49974"/>
              <a:gd name="adj2" fmla="val 964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３年度間のうち、特定の年度に実施した事業の内容を記載する場合</a:t>
            </a:r>
            <a:r>
              <a:rPr kumimoji="1" lang="ja-JP" altLang="en-US" sz="1100" dirty="0">
                <a:solidFill>
                  <a:prstClr val="black"/>
                </a:solidFill>
                <a:latin typeface="Calibri" panose="020F0502020204030204"/>
                <a:ea typeface="游ゴシック" panose="020B0400000000000000" pitchFamily="50" charset="-128"/>
              </a:rPr>
              <a:t>は、括弧書きで実施年月を記載してください。複数年</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にわたって実施した事業内容を包括して記載する場合は、括弧書きで実施年度を記載してください。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年間で実施回が複数ある個別メニューについては、特定の実施回に係る内容を記載しても、複数回まとめて個別メニュー全体の話として記載してもどちらでも</a:t>
            </a:r>
            <a:r>
              <a:rPr kumimoji="1" lang="ja-JP" altLang="en-US" sz="1100" dirty="0">
                <a:solidFill>
                  <a:prstClr val="black"/>
                </a:solidFill>
                <a:latin typeface="Calibri" panose="020F0502020204030204"/>
                <a:ea typeface="游ゴシック" panose="020B0400000000000000" pitchFamily="50" charset="-128"/>
              </a:rPr>
              <a:t>構いません。複数回まとめる場合は、複数の実施月を記載してください。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6713751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F99F9A-D0AA-C14C-F344-D41D64478A10}"/>
            </a:ext>
          </a:extLst>
        </p:cNvPr>
        <p:cNvGrpSpPr/>
        <p:nvPr/>
      </p:nvGrpSpPr>
      <p:grpSpPr>
        <a:xfrm>
          <a:off x="0" y="0"/>
          <a:ext cx="0" cy="0"/>
          <a:chOff x="0" y="0"/>
          <a:chExt cx="0" cy="0"/>
        </a:xfrm>
      </p:grpSpPr>
      <p:grpSp>
        <p:nvGrpSpPr>
          <p:cNvPr id="40" name="グループ化 39">
            <a:extLst>
              <a:ext uri="{FF2B5EF4-FFF2-40B4-BE49-F238E27FC236}">
                <a16:creationId xmlns:a16="http://schemas.microsoft.com/office/drawing/2014/main" id="{C5F05B09-2CFD-2866-9C7D-CED9FD14158B}"/>
              </a:ext>
            </a:extLst>
          </p:cNvPr>
          <p:cNvGrpSpPr/>
          <p:nvPr/>
        </p:nvGrpSpPr>
        <p:grpSpPr>
          <a:xfrm>
            <a:off x="75917" y="1684238"/>
            <a:ext cx="9860974" cy="4572745"/>
            <a:chOff x="821672" y="1684238"/>
            <a:chExt cx="9860974" cy="4572745"/>
          </a:xfrm>
        </p:grpSpPr>
        <p:cxnSp>
          <p:nvCxnSpPr>
            <p:cNvPr id="6" name="直線コネクタ 5">
              <a:extLst>
                <a:ext uri="{FF2B5EF4-FFF2-40B4-BE49-F238E27FC236}">
                  <a16:creationId xmlns:a16="http://schemas.microsoft.com/office/drawing/2014/main" id="{242CA82A-BB7C-6BDC-9BD3-9A176C6A07C3}"/>
                </a:ext>
              </a:extLst>
            </p:cNvPr>
            <p:cNvCxnSpPr>
              <a:cxnSpLocks/>
            </p:cNvCxnSpPr>
            <p:nvPr/>
          </p:nvCxnSpPr>
          <p:spPr>
            <a:xfrm>
              <a:off x="883714" y="2703038"/>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grpSp>
          <p:nvGrpSpPr>
            <p:cNvPr id="39" name="グループ化 38">
              <a:extLst>
                <a:ext uri="{FF2B5EF4-FFF2-40B4-BE49-F238E27FC236}">
                  <a16:creationId xmlns:a16="http://schemas.microsoft.com/office/drawing/2014/main" id="{260D4E6C-8662-131E-4A9B-96BF0B260CE5}"/>
                </a:ext>
              </a:extLst>
            </p:cNvPr>
            <p:cNvGrpSpPr/>
            <p:nvPr/>
          </p:nvGrpSpPr>
          <p:grpSpPr>
            <a:xfrm>
              <a:off x="821672" y="1684238"/>
              <a:ext cx="9860974" cy="4572745"/>
              <a:chOff x="1682066" y="1684238"/>
              <a:chExt cx="9860974" cy="4572745"/>
            </a:xfrm>
          </p:grpSpPr>
          <p:sp>
            <p:nvSpPr>
              <p:cNvPr id="4" name="テキスト ボックス 3">
                <a:extLst>
                  <a:ext uri="{FF2B5EF4-FFF2-40B4-BE49-F238E27FC236}">
                    <a16:creationId xmlns:a16="http://schemas.microsoft.com/office/drawing/2014/main" id="{80BF1AF9-4E60-821C-4BF5-736285059019}"/>
                  </a:ext>
                </a:extLst>
              </p:cNvPr>
              <p:cNvSpPr txBox="1"/>
              <p:nvPr/>
            </p:nvSpPr>
            <p:spPr>
              <a:xfrm>
                <a:off x="1712831" y="4006901"/>
                <a:ext cx="2672109" cy="322396"/>
              </a:xfrm>
              <a:prstGeom prst="rect">
                <a:avLst/>
              </a:prstGeom>
              <a:noFill/>
            </p:spPr>
            <p:txBody>
              <a:bodyPr wrap="square" rtlCol="0">
                <a:spAutoFit/>
              </a:bodyPr>
              <a:lstStyle/>
              <a:p>
                <a:pPr marL="0" marR="0" lvl="0" indent="0" algn="l"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1300" b="1" i="0" u="none" strike="noStrike" kern="1200" cap="none" spc="0" normalizeH="0" baseline="0" noProof="0" dirty="0">
                    <a:ln>
                      <a:noFill/>
                    </a:ln>
                    <a:solidFill>
                      <a:srgbClr val="000000"/>
                    </a:solidFill>
                    <a:effectLst/>
                    <a:uLnTx/>
                    <a:uFillTx/>
                    <a:latin typeface="Segoe UI"/>
                    <a:ea typeface="メイリオ"/>
                    <a:cs typeface="+mn-cs"/>
                  </a:rPr>
                  <a:t>▼開催までのスケジュール</a:t>
                </a:r>
              </a:p>
            </p:txBody>
          </p:sp>
          <p:grpSp>
            <p:nvGrpSpPr>
              <p:cNvPr id="38" name="グループ化 37">
                <a:extLst>
                  <a:ext uri="{FF2B5EF4-FFF2-40B4-BE49-F238E27FC236}">
                    <a16:creationId xmlns:a16="http://schemas.microsoft.com/office/drawing/2014/main" id="{6E05DD44-A8EB-1373-98C8-5098AE8E5868}"/>
                  </a:ext>
                </a:extLst>
              </p:cNvPr>
              <p:cNvGrpSpPr/>
              <p:nvPr/>
            </p:nvGrpSpPr>
            <p:grpSpPr>
              <a:xfrm>
                <a:off x="1682066" y="1684238"/>
                <a:ext cx="9860974" cy="4572745"/>
                <a:chOff x="57216" y="1684238"/>
                <a:chExt cx="9860974" cy="4572745"/>
              </a:xfrm>
            </p:grpSpPr>
            <p:grpSp>
              <p:nvGrpSpPr>
                <p:cNvPr id="37" name="グループ化 36">
                  <a:extLst>
                    <a:ext uri="{FF2B5EF4-FFF2-40B4-BE49-F238E27FC236}">
                      <a16:creationId xmlns:a16="http://schemas.microsoft.com/office/drawing/2014/main" id="{9E4C4B9F-492C-F9D8-89DA-F3523473D591}"/>
                    </a:ext>
                  </a:extLst>
                </p:cNvPr>
                <p:cNvGrpSpPr/>
                <p:nvPr/>
              </p:nvGrpSpPr>
              <p:grpSpPr>
                <a:xfrm>
                  <a:off x="57216" y="1684238"/>
                  <a:ext cx="9751320" cy="4572745"/>
                  <a:chOff x="57216" y="1684238"/>
                  <a:chExt cx="9751320" cy="4572745"/>
                </a:xfrm>
              </p:grpSpPr>
              <p:graphicFrame>
                <p:nvGraphicFramePr>
                  <p:cNvPr id="5" name="図表 4">
                    <a:extLst>
                      <a:ext uri="{FF2B5EF4-FFF2-40B4-BE49-F238E27FC236}">
                        <a16:creationId xmlns:a16="http://schemas.microsoft.com/office/drawing/2014/main" id="{C1C0B961-121F-EA0E-D69D-994598A89190}"/>
                      </a:ext>
                    </a:extLst>
                  </p:cNvPr>
                  <p:cNvGraphicFramePr/>
                  <p:nvPr>
                    <p:extLst>
                      <p:ext uri="{D42A27DB-BD31-4B8C-83A1-F6EECF244321}">
                        <p14:modId xmlns:p14="http://schemas.microsoft.com/office/powerpoint/2010/main" val="1506732198"/>
                      </p:ext>
                    </p:extLst>
                  </p:nvPr>
                </p:nvGraphicFramePr>
                <p:xfrm>
                  <a:off x="166874" y="3041508"/>
                  <a:ext cx="9610978" cy="32154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66" name="グループ化 65">
                    <a:extLst>
                      <a:ext uri="{FF2B5EF4-FFF2-40B4-BE49-F238E27FC236}">
                        <a16:creationId xmlns:a16="http://schemas.microsoft.com/office/drawing/2014/main" id="{0ECEA80E-3F74-A4DA-A085-8237945E6C8E}"/>
                      </a:ext>
                    </a:extLst>
                  </p:cNvPr>
                  <p:cNvGrpSpPr/>
                  <p:nvPr/>
                </p:nvGrpSpPr>
                <p:grpSpPr>
                  <a:xfrm>
                    <a:off x="57216" y="2717645"/>
                    <a:ext cx="9553888" cy="1289256"/>
                    <a:chOff x="75915" y="2436488"/>
                    <a:chExt cx="9553888" cy="1289256"/>
                  </a:xfrm>
                </p:grpSpPr>
                <p:sp>
                  <p:nvSpPr>
                    <p:cNvPr id="132" name="テキスト ボックス 131">
                      <a:extLst>
                        <a:ext uri="{FF2B5EF4-FFF2-40B4-BE49-F238E27FC236}">
                          <a16:creationId xmlns:a16="http://schemas.microsoft.com/office/drawing/2014/main" id="{F84CE4A4-2060-FBF4-6BA0-9F264DED9CB6}"/>
                        </a:ext>
                      </a:extLst>
                    </p:cNvPr>
                    <p:cNvSpPr txBox="1"/>
                    <p:nvPr/>
                  </p:nvSpPr>
                  <p:spPr>
                    <a:xfrm>
                      <a:off x="75915" y="2471791"/>
                      <a:ext cx="4597946" cy="1225977"/>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▼企画・実施で工夫した点</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カリキュラムの中で、地域内の先進企業の事例を紹介したが、企業の選定に当たっては、地域の経済団体と連携して情報収集した。</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実際に先進企業に協議会として訪問し、リモートワークの導入方法や働き方改革についてヒアリングを行った。</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sp>
                  <p:nvSpPr>
                    <p:cNvPr id="133" name="テキスト ボックス 132">
                      <a:extLst>
                        <a:ext uri="{FF2B5EF4-FFF2-40B4-BE49-F238E27FC236}">
                          <a16:creationId xmlns:a16="http://schemas.microsoft.com/office/drawing/2014/main" id="{D6E09577-2FEC-394F-36A8-CEF0BDEE2F28}"/>
                        </a:ext>
                      </a:extLst>
                    </p:cNvPr>
                    <p:cNvSpPr txBox="1"/>
                    <p:nvPr/>
                  </p:nvSpPr>
                  <p:spPr>
                    <a:xfrm>
                      <a:off x="4855685" y="2436488"/>
                      <a:ext cx="4774118" cy="1225977"/>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▼他メニューとの連携</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B</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メニューの「ものづくりの魅力体験セミナー」に参加した求職者にあらかじめアンケートを配り、どんな企業で働きたいのかを記載してもらい、セミナーの中で</a:t>
                      </a: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紹介</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した。</a:t>
                      </a: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セミナー終了後も事業所訪問を行い、</a:t>
                      </a: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C</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メニューの面接会の参加をよびかけ、メニュー間での連動を図った。</a:t>
                      </a: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cxnSp>
                  <p:nvCxnSpPr>
                    <p:cNvPr id="8" name="直線コネクタ 7">
                      <a:extLst>
                        <a:ext uri="{FF2B5EF4-FFF2-40B4-BE49-F238E27FC236}">
                          <a16:creationId xmlns:a16="http://schemas.microsoft.com/office/drawing/2014/main" id="{D5F0F0CE-B3FE-1F79-4BF8-A6EB55EBBCA8}"/>
                        </a:ext>
                      </a:extLst>
                    </p:cNvPr>
                    <p:cNvCxnSpPr>
                      <a:cxnSpLocks/>
                    </p:cNvCxnSpPr>
                    <p:nvPr/>
                  </p:nvCxnSpPr>
                  <p:spPr>
                    <a:xfrm>
                      <a:off x="4782317" y="2471791"/>
                      <a:ext cx="0" cy="1180296"/>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CE65F757-F5B7-E36B-BD28-BDF9EDFD3B5C}"/>
                        </a:ext>
                      </a:extLst>
                    </p:cNvPr>
                    <p:cNvCxnSpPr>
                      <a:cxnSpLocks/>
                    </p:cNvCxnSpPr>
                    <p:nvPr/>
                  </p:nvCxnSpPr>
                  <p:spPr>
                    <a:xfrm>
                      <a:off x="185573" y="3725744"/>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grpSp>
              <p:sp>
                <p:nvSpPr>
                  <p:cNvPr id="73" name="正方形/長方形 72">
                    <a:extLst>
                      <a:ext uri="{FF2B5EF4-FFF2-40B4-BE49-F238E27FC236}">
                        <a16:creationId xmlns:a16="http://schemas.microsoft.com/office/drawing/2014/main" id="{E4A52F7A-E079-3C3C-C68E-9108A2346E8A}"/>
                      </a:ext>
                    </a:extLst>
                  </p:cNvPr>
                  <p:cNvSpPr/>
                  <p:nvPr/>
                </p:nvSpPr>
                <p:spPr>
                  <a:xfrm>
                    <a:off x="57219" y="1849973"/>
                    <a:ext cx="9751317" cy="3037232"/>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72" name="テキスト ボックス 71">
                    <a:extLst>
                      <a:ext uri="{FF2B5EF4-FFF2-40B4-BE49-F238E27FC236}">
                        <a16:creationId xmlns:a16="http://schemas.microsoft.com/office/drawing/2014/main" id="{BA9191CA-F505-D785-E06E-207184EDF2B4}"/>
                      </a:ext>
                    </a:extLst>
                  </p:cNvPr>
                  <p:cNvSpPr txBox="1"/>
                  <p:nvPr/>
                </p:nvSpPr>
                <p:spPr>
                  <a:xfrm>
                    <a:off x="57220" y="1684238"/>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メニュー内容</a:t>
                    </a:r>
                  </a:p>
                </p:txBody>
              </p:sp>
              <p:sp>
                <p:nvSpPr>
                  <p:cNvPr id="3" name="テキスト ボックス 2">
                    <a:extLst>
                      <a:ext uri="{FF2B5EF4-FFF2-40B4-BE49-F238E27FC236}">
                        <a16:creationId xmlns:a16="http://schemas.microsoft.com/office/drawing/2014/main" id="{E4751FB3-ACD0-7C0C-258D-0BA584052BCA}"/>
                      </a:ext>
                    </a:extLst>
                  </p:cNvPr>
                  <p:cNvSpPr txBox="1"/>
                  <p:nvPr/>
                </p:nvSpPr>
                <p:spPr>
                  <a:xfrm>
                    <a:off x="60764" y="2035255"/>
                    <a:ext cx="9647677" cy="67197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▼メニューの概要</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　・メインの対象は、●●業の幹部職員や人事担当者。２時間</a:t>
                    </a:r>
                    <a:r>
                      <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rPr>
                      <a:t>×</a:t>
                    </a: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３日で、主には●●●、●●●について習得する。参加者が自社の課題を持ち寄り共同で解決策を検討するワークショップ形式も導入。　</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grpSp>
            <p:sp>
              <p:nvSpPr>
                <p:cNvPr id="7" name="テキスト ボックス 6">
                  <a:extLst>
                    <a:ext uri="{FF2B5EF4-FFF2-40B4-BE49-F238E27FC236}">
                      <a16:creationId xmlns:a16="http://schemas.microsoft.com/office/drawing/2014/main" id="{76B23DBA-24CD-F768-E3A3-81A4ABD0261C}"/>
                    </a:ext>
                  </a:extLst>
                </p:cNvPr>
                <p:cNvSpPr txBox="1"/>
                <p:nvPr/>
              </p:nvSpPr>
              <p:spPr>
                <a:xfrm>
                  <a:off x="420836" y="4226665"/>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dirty="0">
                      <a:ln>
                        <a:noFill/>
                      </a:ln>
                      <a:solidFill>
                        <a:srgbClr val="000000"/>
                      </a:solidFill>
                      <a:effectLst/>
                      <a:uLnTx/>
                      <a:uFillTx/>
                      <a:latin typeface="Segoe UI"/>
                      <a:ea typeface="メイリオ"/>
                      <a:cs typeface="+mn-cs"/>
                    </a:rPr>
                    <a:t>～４か月前</a:t>
                  </a:r>
                </a:p>
              </p:txBody>
            </p:sp>
            <p:sp>
              <p:nvSpPr>
                <p:cNvPr id="10" name="テキスト ボックス 9">
                  <a:extLst>
                    <a:ext uri="{FF2B5EF4-FFF2-40B4-BE49-F238E27FC236}">
                      <a16:creationId xmlns:a16="http://schemas.microsoft.com/office/drawing/2014/main" id="{C90482EB-FB0D-D3FB-0411-C44032FEB62D}"/>
                    </a:ext>
                  </a:extLst>
                </p:cNvPr>
                <p:cNvSpPr txBox="1"/>
                <p:nvPr/>
              </p:nvSpPr>
              <p:spPr>
                <a:xfrm>
                  <a:off x="3168803" y="4212479"/>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dirty="0">
                      <a:ln>
                        <a:noFill/>
                      </a:ln>
                      <a:solidFill>
                        <a:srgbClr val="000000"/>
                      </a:solidFill>
                      <a:effectLst/>
                      <a:uLnTx/>
                      <a:uFillTx/>
                      <a:latin typeface="Segoe UI"/>
                      <a:ea typeface="メイリオ"/>
                      <a:cs typeface="+mn-cs"/>
                    </a:rPr>
                    <a:t>～３か月前</a:t>
                  </a:r>
                </a:p>
              </p:txBody>
            </p:sp>
            <p:sp>
              <p:nvSpPr>
                <p:cNvPr id="11" name="テキスト ボックス 10">
                  <a:extLst>
                    <a:ext uri="{FF2B5EF4-FFF2-40B4-BE49-F238E27FC236}">
                      <a16:creationId xmlns:a16="http://schemas.microsoft.com/office/drawing/2014/main" id="{EA390A3B-8D99-151D-B02F-69F1EE364552}"/>
                    </a:ext>
                  </a:extLst>
                </p:cNvPr>
                <p:cNvSpPr txBox="1"/>
                <p:nvPr/>
              </p:nvSpPr>
              <p:spPr>
                <a:xfrm>
                  <a:off x="6046986" y="419308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～２か月前</a:t>
                  </a:r>
                </a:p>
              </p:txBody>
            </p:sp>
            <p:sp>
              <p:nvSpPr>
                <p:cNvPr id="12" name="テキスト ボックス 11">
                  <a:extLst>
                    <a:ext uri="{FF2B5EF4-FFF2-40B4-BE49-F238E27FC236}">
                      <a16:creationId xmlns:a16="http://schemas.microsoft.com/office/drawing/2014/main" id="{6ECBFFC8-582E-73AD-E132-E535B48FB27A}"/>
                    </a:ext>
                  </a:extLst>
                </p:cNvPr>
                <p:cNvSpPr txBox="1"/>
                <p:nvPr/>
              </p:nvSpPr>
              <p:spPr>
                <a:xfrm>
                  <a:off x="7987649" y="417633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当日</a:t>
                  </a:r>
                </a:p>
              </p:txBody>
            </p:sp>
          </p:grpSp>
        </p:grpSp>
      </p:grpSp>
      <p:sp>
        <p:nvSpPr>
          <p:cNvPr id="25" name="テキスト プレースホルダー 6">
            <a:extLst>
              <a:ext uri="{FF2B5EF4-FFF2-40B4-BE49-F238E27FC236}">
                <a16:creationId xmlns:a16="http://schemas.microsoft.com/office/drawing/2014/main" id="{4CF443FF-A1FE-0887-FB16-FA66258A59B2}"/>
              </a:ext>
            </a:extLst>
          </p:cNvPr>
          <p:cNvSpPr txBox="1">
            <a:spLocks/>
          </p:cNvSpPr>
          <p:nvPr/>
        </p:nvSpPr>
        <p:spPr>
          <a:xfrm>
            <a:off x="-3999" y="2196"/>
            <a:ext cx="9907200" cy="756000"/>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 altLang="ja-JP" sz="1814" b="1" i="0" u="none" strike="noStrike" kern="1200" cap="none" spc="272" normalizeH="0" baseline="0" noProof="0">
              <a:ln>
                <a:noFill/>
              </a:ln>
              <a:solidFill>
                <a:srgbClr val="FFFFFF"/>
              </a:solidFill>
              <a:effectLst/>
              <a:uLnTx/>
              <a:uFillTx/>
              <a:latin typeface="Meiryo" panose="020B0604030504040204" pitchFamily="34" charset="-128"/>
              <a:ea typeface="Meiryo" panose="020B0604030504040204" pitchFamily="34" charset="-128"/>
              <a:cs typeface="+mn-cs"/>
            </a:endParaRPr>
          </a:p>
        </p:txBody>
      </p:sp>
      <p:sp>
        <p:nvSpPr>
          <p:cNvPr id="2" name="タイトル 1">
            <a:extLst>
              <a:ext uri="{FF2B5EF4-FFF2-40B4-BE49-F238E27FC236}">
                <a16:creationId xmlns:a16="http://schemas.microsoft.com/office/drawing/2014/main" id="{8433FE94-95D8-78F2-8E47-66B58E1AAB09}"/>
              </a:ext>
            </a:extLst>
          </p:cNvPr>
          <p:cNvSpPr>
            <a:spLocks noGrp="1"/>
          </p:cNvSpPr>
          <p:nvPr>
            <p:ph type="title"/>
          </p:nvPr>
        </p:nvSpPr>
        <p:spPr>
          <a:xfrm>
            <a:off x="-230497" y="221811"/>
            <a:ext cx="6412633" cy="580589"/>
          </a:xfrm>
        </p:spPr>
        <p:txBody>
          <a:bodyPr/>
          <a:lstStyle/>
          <a:p>
            <a:r>
              <a:rPr lang="ja-JP" altLang="en-US" sz="1400" dirty="0">
                <a:solidFill>
                  <a:schemeClr val="bg1"/>
                </a:solidFill>
                <a:latin typeface="+mn-ea"/>
              </a:rPr>
              <a:t>メニュー名：雇用環境改善セミナー（令和○年○月実施）</a:t>
            </a:r>
            <a:endParaRPr kumimoji="1" lang="ja-JP" altLang="en-US" sz="1400" dirty="0">
              <a:solidFill>
                <a:schemeClr val="bg1"/>
              </a:solidFill>
              <a:latin typeface="+mn-ea"/>
            </a:endParaRPr>
          </a:p>
        </p:txBody>
      </p:sp>
      <p:sp>
        <p:nvSpPr>
          <p:cNvPr id="91" name="テキスト ボックス 90">
            <a:extLst>
              <a:ext uri="{FF2B5EF4-FFF2-40B4-BE49-F238E27FC236}">
                <a16:creationId xmlns:a16="http://schemas.microsoft.com/office/drawing/2014/main" id="{801BF93B-3DD9-70DD-7D64-F1267863CA40}"/>
              </a:ext>
            </a:extLst>
          </p:cNvPr>
          <p:cNvSpPr txBox="1"/>
          <p:nvPr/>
        </p:nvSpPr>
        <p:spPr>
          <a:xfrm>
            <a:off x="6182136" y="57829"/>
            <a:ext cx="4219768" cy="750205"/>
          </a:xfrm>
          <a:prstGeom prst="rect">
            <a:avLst/>
          </a:prstGeom>
          <a:noFill/>
        </p:spPr>
        <p:txBody>
          <a:bodyPr wrap="square" rtlCol="0">
            <a:spAutoFit/>
          </a:bodyPr>
          <a:lstStyle/>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協議会名：</a:t>
            </a:r>
            <a:r>
              <a:rPr kumimoji="1" lang="zh-TW" altLang="en-US" sz="1100" b="1" i="0" u="none" strike="noStrike" kern="1200" cap="none" spc="0" normalizeH="0" baseline="0" noProof="0" dirty="0">
                <a:ln>
                  <a:noFill/>
                </a:ln>
                <a:solidFill>
                  <a:srgbClr val="FFFFFF"/>
                </a:solidFill>
                <a:effectLst/>
                <a:uLnTx/>
                <a:uFillTx/>
                <a:latin typeface="Segoe UI"/>
                <a:ea typeface="メイリオ"/>
                <a:cs typeface="+mn-cs"/>
              </a:rPr>
              <a:t>○○地域雇用創造協議会（令和○年度開始）</a:t>
            </a:r>
            <a:endParaRPr kumimoji="1" lang="en-US" altLang="zh-TW"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協議会ＨＰ：</a:t>
            </a:r>
            <a:endPar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問合せ先：電話番号：○○ー○○○○ー○○○○</a:t>
            </a: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メールアドレス：</a:t>
            </a:r>
            <a:r>
              <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rPr>
              <a:t>00000000@000.000.jp</a:t>
            </a:r>
          </a:p>
        </p:txBody>
      </p:sp>
      <p:sp>
        <p:nvSpPr>
          <p:cNvPr id="18" name="フローチャート: 端子 17">
            <a:extLst>
              <a:ext uri="{FF2B5EF4-FFF2-40B4-BE49-F238E27FC236}">
                <a16:creationId xmlns:a16="http://schemas.microsoft.com/office/drawing/2014/main" id="{F4155FAB-B090-DDD1-6BAE-23A1D011C5B6}"/>
              </a:ext>
            </a:extLst>
          </p:cNvPr>
          <p:cNvSpPr/>
          <p:nvPr/>
        </p:nvSpPr>
        <p:spPr>
          <a:xfrm>
            <a:off x="32617" y="60716"/>
            <a:ext cx="3691249" cy="279477"/>
          </a:xfrm>
          <a:prstGeom prst="flowChartTerminator">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050" b="1" i="0" u="none" strike="noStrike" kern="1200" cap="none" spc="0" normalizeH="0" baseline="0" noProof="0" dirty="0">
                <a:ln>
                  <a:noFill/>
                </a:ln>
                <a:solidFill>
                  <a:srgbClr val="FFFFFF"/>
                </a:solidFill>
                <a:effectLst/>
                <a:uLnTx/>
                <a:uFillTx/>
                <a:latin typeface="Segoe UI"/>
                <a:ea typeface="メイリオ"/>
                <a:cs typeface="+mn-cs"/>
              </a:rPr>
              <a:t>A</a:t>
            </a:r>
            <a:r>
              <a:rPr kumimoji="1" lang="ja-JP" altLang="en-US" sz="1050" b="1" i="0" u="none" strike="noStrike" kern="1200" cap="none" spc="0" normalizeH="0" baseline="0" noProof="0" dirty="0">
                <a:ln>
                  <a:noFill/>
                </a:ln>
                <a:solidFill>
                  <a:srgbClr val="FFFFFF"/>
                </a:solidFill>
                <a:effectLst/>
                <a:uLnTx/>
                <a:uFillTx/>
                <a:latin typeface="Segoe UI"/>
                <a:ea typeface="メイリオ"/>
                <a:cs typeface="+mn-cs"/>
              </a:rPr>
              <a:t>　事業所の魅力向上、事業拡大の取組 事例</a:t>
            </a:r>
          </a:p>
        </p:txBody>
      </p:sp>
      <p:grpSp>
        <p:nvGrpSpPr>
          <p:cNvPr id="28" name="グループ化 27">
            <a:extLst>
              <a:ext uri="{FF2B5EF4-FFF2-40B4-BE49-F238E27FC236}">
                <a16:creationId xmlns:a16="http://schemas.microsoft.com/office/drawing/2014/main" id="{60AAE188-0637-104E-6C08-51E7F34F4302}"/>
              </a:ext>
            </a:extLst>
          </p:cNvPr>
          <p:cNvGrpSpPr/>
          <p:nvPr/>
        </p:nvGrpSpPr>
        <p:grpSpPr>
          <a:xfrm>
            <a:off x="59676" y="784493"/>
            <a:ext cx="9770015" cy="865676"/>
            <a:chOff x="57220" y="784493"/>
            <a:chExt cx="9770015" cy="865676"/>
          </a:xfrm>
        </p:grpSpPr>
        <p:sp>
          <p:nvSpPr>
            <p:cNvPr id="67" name="正方形/長方形 66">
              <a:extLst>
                <a:ext uri="{FF2B5EF4-FFF2-40B4-BE49-F238E27FC236}">
                  <a16:creationId xmlns:a16="http://schemas.microsoft.com/office/drawing/2014/main" id="{EC7DACDE-3221-53F1-1A98-393B4822AFDA}"/>
                </a:ext>
              </a:extLst>
            </p:cNvPr>
            <p:cNvSpPr/>
            <p:nvPr/>
          </p:nvSpPr>
          <p:spPr>
            <a:xfrm>
              <a:off x="75918" y="902395"/>
              <a:ext cx="9751317" cy="747774"/>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69" name="テキスト ボックス 68">
              <a:extLst>
                <a:ext uri="{FF2B5EF4-FFF2-40B4-BE49-F238E27FC236}">
                  <a16:creationId xmlns:a16="http://schemas.microsoft.com/office/drawing/2014/main" id="{54691074-21BD-16C5-579B-1768D220C2DE}"/>
                </a:ext>
              </a:extLst>
            </p:cNvPr>
            <p:cNvSpPr txBox="1"/>
            <p:nvPr/>
          </p:nvSpPr>
          <p:spPr>
            <a:xfrm>
              <a:off x="57220" y="784493"/>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メニューのねらい</a:t>
              </a:r>
            </a:p>
          </p:txBody>
        </p:sp>
        <p:sp>
          <p:nvSpPr>
            <p:cNvPr id="96" name="テキスト ボックス 95">
              <a:extLst>
                <a:ext uri="{FF2B5EF4-FFF2-40B4-BE49-F238E27FC236}">
                  <a16:creationId xmlns:a16="http://schemas.microsoft.com/office/drawing/2014/main" id="{2BAC5CA5-237D-5DB3-A289-E020F9D9DC89}"/>
                </a:ext>
              </a:extLst>
            </p:cNvPr>
            <p:cNvSpPr txBox="1"/>
            <p:nvPr/>
          </p:nvSpPr>
          <p:spPr>
            <a:xfrm>
              <a:off x="75918" y="1139101"/>
              <a:ext cx="9637053" cy="461665"/>
            </a:xfrm>
            <a:prstGeom prst="rect">
              <a:avLst/>
            </a:prstGeom>
            <a:noFill/>
            <a:ln>
              <a:noFill/>
            </a:ln>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地域外への人材流出が深刻となっている中、高齢者や子育て中の未就労者などでもライフスタイルに応じた働き方ができるよう、地域企業が就業規則や雇用管理等の改善方法等を学び、働きやすい職場作りを目指す。</a:t>
              </a:r>
              <a:endParaRPr kumimoji="1" lang="ja-JP" altLang="en-US" sz="1200" b="0" i="0" u="none" strike="noStrike" kern="1200" cap="none" spc="0" normalizeH="0" baseline="0" noProof="0" dirty="0">
                <a:ln>
                  <a:noFill/>
                </a:ln>
                <a:solidFill>
                  <a:prstClr val="black"/>
                </a:solidFill>
                <a:effectLst/>
                <a:uLnTx/>
                <a:uFillTx/>
                <a:latin typeface="メイリオ"/>
                <a:ea typeface="メイリオ"/>
                <a:cs typeface="+mn-cs"/>
              </a:endParaRPr>
            </a:p>
          </p:txBody>
        </p:sp>
      </p:grpSp>
      <p:sp>
        <p:nvSpPr>
          <p:cNvPr id="17" name="吹き出し: 四角形 16">
            <a:extLst>
              <a:ext uri="{FF2B5EF4-FFF2-40B4-BE49-F238E27FC236}">
                <a16:creationId xmlns:a16="http://schemas.microsoft.com/office/drawing/2014/main" id="{8ACD6B8A-1499-234D-B8C7-0FF9528E8B97}"/>
              </a:ext>
            </a:extLst>
          </p:cNvPr>
          <p:cNvSpPr/>
          <p:nvPr/>
        </p:nvSpPr>
        <p:spPr>
          <a:xfrm>
            <a:off x="75917" y="-780532"/>
            <a:ext cx="5779851" cy="577151"/>
          </a:xfrm>
          <a:prstGeom prst="wedgeRectCallout">
            <a:avLst>
              <a:gd name="adj1" fmla="val -27362"/>
              <a:gd name="adj2" fmla="val 8148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個別メニュー単位で記載してください。</a:t>
            </a:r>
            <a:endParaRPr kumimoji="1" lang="en-US"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Ａメニュー、Ｂメニュー、Ｃメニューのうち</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２つを選択して２つ分作成してください</a:t>
            </a: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a:t>
            </a:r>
          </a:p>
        </p:txBody>
      </p:sp>
      <p:sp>
        <p:nvSpPr>
          <p:cNvPr id="19" name="吹き出し: 四角形 18">
            <a:extLst>
              <a:ext uri="{FF2B5EF4-FFF2-40B4-BE49-F238E27FC236}">
                <a16:creationId xmlns:a16="http://schemas.microsoft.com/office/drawing/2014/main" id="{69EB7874-9B2D-7974-8F37-0C02BFEA6AB1}"/>
              </a:ext>
            </a:extLst>
          </p:cNvPr>
          <p:cNvSpPr/>
          <p:nvPr/>
        </p:nvSpPr>
        <p:spPr>
          <a:xfrm>
            <a:off x="10151612" y="-427529"/>
            <a:ext cx="2497588" cy="976490"/>
          </a:xfrm>
          <a:prstGeom prst="wedgeRectCallout">
            <a:avLst>
              <a:gd name="adj1" fmla="val -61081"/>
              <a:gd name="adj2" fmla="val 48455"/>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defRPr/>
            </a:pP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さらに詳細を知りたい他地域等が問い合わせできるよう、</a:t>
            </a: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ＨＰのＵＲＬ</a:t>
            </a:r>
            <a:r>
              <a:rPr kumimoji="1" lang="ja-JP" altLang="en-US" sz="1100" u="sng" dirty="0">
                <a:solidFill>
                  <a:srgbClr val="000000"/>
                </a:solidFill>
                <a:latin typeface="Calibri" panose="020F0502020204030204"/>
                <a:ea typeface="游ゴシック" panose="020B0400000000000000" pitchFamily="50" charset="-128"/>
              </a:rPr>
              <a:t>、メールアドレス</a:t>
            </a: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及び電話番号</a:t>
            </a: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を記載してください。</a:t>
            </a:r>
          </a:p>
        </p:txBody>
      </p:sp>
      <p:sp>
        <p:nvSpPr>
          <p:cNvPr id="20" name="吹き出し: 四角形 19">
            <a:extLst>
              <a:ext uri="{FF2B5EF4-FFF2-40B4-BE49-F238E27FC236}">
                <a16:creationId xmlns:a16="http://schemas.microsoft.com/office/drawing/2014/main" id="{4D80E8D7-E389-2A4B-740B-F38CA91B4D46}"/>
              </a:ext>
            </a:extLst>
          </p:cNvPr>
          <p:cNvSpPr/>
          <p:nvPr/>
        </p:nvSpPr>
        <p:spPr>
          <a:xfrm>
            <a:off x="-2522126" y="608505"/>
            <a:ext cx="2122560" cy="1294794"/>
          </a:xfrm>
          <a:prstGeom prst="wedgeRectCallout">
            <a:avLst>
              <a:gd name="adj1" fmla="val 65945"/>
              <a:gd name="adj2" fmla="val -2471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（メニューのねらい）</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改善したい地域の課題や状況から、</a:t>
            </a:r>
            <a:r>
              <a:rPr kumimoji="1" lang="ja-JP" altLang="en-US" sz="1100" b="0" i="0" u="sng"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どういったターゲットを設定して、どういった事業を行うのかが分かる</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記載にしてください。</a:t>
            </a:r>
          </a:p>
        </p:txBody>
      </p:sp>
      <p:sp>
        <p:nvSpPr>
          <p:cNvPr id="24" name="吹き出し: 四角形 23">
            <a:extLst>
              <a:ext uri="{FF2B5EF4-FFF2-40B4-BE49-F238E27FC236}">
                <a16:creationId xmlns:a16="http://schemas.microsoft.com/office/drawing/2014/main" id="{3EB898E4-4C8E-166B-C581-5D16BC49D472}"/>
              </a:ext>
            </a:extLst>
          </p:cNvPr>
          <p:cNvSpPr/>
          <p:nvPr/>
        </p:nvSpPr>
        <p:spPr>
          <a:xfrm>
            <a:off x="-2312129" y="-777309"/>
            <a:ext cx="2135746" cy="1290185"/>
          </a:xfrm>
          <a:prstGeom prst="wedgeRectCallout">
            <a:avLst>
              <a:gd name="adj1" fmla="val -6521"/>
              <a:gd name="adj2" fmla="val 48087"/>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a:t>
            </a:r>
            <a:r>
              <a:rPr kumimoji="1" lang="ja-JP" altLang="en-US"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全項目共通）</a:t>
            </a:r>
            <a:endParaRPr kumimoji="1" lang="en-US" altLang="ja-JP"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枠の大きさや分量は、個別の内容に応じて適宜変更して</a:t>
            </a:r>
            <a:r>
              <a:rPr kumimoji="1" lang="ja-JP" altLang="en-US" sz="1200" b="1" i="0" u="sng"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rPr>
              <a:t>地域色を出す</a:t>
            </a: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ことも可能です。但し、項目そのものの変更は極力しないようにしてください。</a:t>
            </a:r>
            <a:endParaRPr kumimoji="1" lang="en-US" altLang="ja-JP"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6" name="吹き出し: 四角形 25">
            <a:extLst>
              <a:ext uri="{FF2B5EF4-FFF2-40B4-BE49-F238E27FC236}">
                <a16:creationId xmlns:a16="http://schemas.microsoft.com/office/drawing/2014/main" id="{224FABF5-FC2E-D0F0-0F3A-C79E4D326842}"/>
              </a:ext>
            </a:extLst>
          </p:cNvPr>
          <p:cNvSpPr/>
          <p:nvPr/>
        </p:nvSpPr>
        <p:spPr>
          <a:xfrm>
            <a:off x="-2539263" y="1955079"/>
            <a:ext cx="2122560" cy="1086429"/>
          </a:xfrm>
          <a:prstGeom prst="wedgeRectCallout">
            <a:avLst>
              <a:gd name="adj1" fmla="val 66842"/>
              <a:gd name="adj2" fmla="val -236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（メニューの概要）</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応募検討地域が読んでイメージがつけられるよう、</a:t>
            </a:r>
            <a:r>
              <a:rPr kumimoji="1" lang="ja-JP" altLang="en-US" sz="1100" b="0" i="0" u="sng"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構想書の引用ではなく実際に行った内容</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を記載してください。</a:t>
            </a:r>
          </a:p>
        </p:txBody>
      </p:sp>
      <p:sp>
        <p:nvSpPr>
          <p:cNvPr id="27" name="吹き出し: 四角形 26">
            <a:extLst>
              <a:ext uri="{FF2B5EF4-FFF2-40B4-BE49-F238E27FC236}">
                <a16:creationId xmlns:a16="http://schemas.microsoft.com/office/drawing/2014/main" id="{4E234DFA-A9B6-0A0F-C1C7-F598EC2D3206}"/>
              </a:ext>
            </a:extLst>
          </p:cNvPr>
          <p:cNvSpPr/>
          <p:nvPr/>
        </p:nvSpPr>
        <p:spPr>
          <a:xfrm>
            <a:off x="-2522126" y="3429000"/>
            <a:ext cx="2122560" cy="1323079"/>
          </a:xfrm>
          <a:prstGeom prst="wedgeRectCallout">
            <a:avLst>
              <a:gd name="adj1" fmla="val 66516"/>
              <a:gd name="adj2" fmla="val -7797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（企画・実施で工夫した点）</a:t>
            </a:r>
            <a:endParaRPr kumimoji="1" lang="en-US" altLang="ja-JP"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開催までの各業務フローや、セミナー実施後の受講者フォローなどで工夫した取組について、</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協議会としてアピールしたい内容</a:t>
            </a: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を記載してください。</a:t>
            </a:r>
            <a:endParaRPr kumimoji="1" lang="en-US"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3" name="吹き出し: 四角形 12">
            <a:extLst>
              <a:ext uri="{FF2B5EF4-FFF2-40B4-BE49-F238E27FC236}">
                <a16:creationId xmlns:a16="http://schemas.microsoft.com/office/drawing/2014/main" id="{FBB434B6-17D5-1082-80B2-481665CC7F7D}"/>
              </a:ext>
            </a:extLst>
          </p:cNvPr>
          <p:cNvSpPr/>
          <p:nvPr/>
        </p:nvSpPr>
        <p:spPr>
          <a:xfrm>
            <a:off x="10319860" y="2548883"/>
            <a:ext cx="2763589" cy="1261117"/>
          </a:xfrm>
          <a:prstGeom prst="wedgeRectCallout">
            <a:avLst>
              <a:gd name="adj1" fmla="val -62323"/>
              <a:gd name="adj2" fmla="val 1600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（メニュー参加の効果）</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主に、偶然ではなくシステムとしてうまくいったといえる事業実績、事業実施による効果、あるいは今後見込める効果を記載してください。必ずしも定量的である必要はなく、定性的な効果でも可能です。</a:t>
            </a:r>
            <a:endParaRPr kumimoji="1" lang="en-US" altLang="ja-JP"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p:txBody>
      </p:sp>
      <p:sp>
        <p:nvSpPr>
          <p:cNvPr id="15" name="吹き出し: 四角形 14">
            <a:extLst>
              <a:ext uri="{FF2B5EF4-FFF2-40B4-BE49-F238E27FC236}">
                <a16:creationId xmlns:a16="http://schemas.microsoft.com/office/drawing/2014/main" id="{A83BD501-80BA-C38D-B61F-D0FD2C1F39FE}"/>
              </a:ext>
            </a:extLst>
          </p:cNvPr>
          <p:cNvSpPr/>
          <p:nvPr/>
        </p:nvSpPr>
        <p:spPr>
          <a:xfrm>
            <a:off x="-2642670" y="4848225"/>
            <a:ext cx="2122560" cy="2247900"/>
          </a:xfrm>
          <a:prstGeom prst="wedgeRectCallout">
            <a:avLst>
              <a:gd name="adj1" fmla="val 73574"/>
              <a:gd name="adj2" fmla="val -6496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（開催までのスケジュール）</a:t>
            </a:r>
            <a:endParaRPr kumimoji="1" lang="en-US" altLang="ja-JP"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例と必ずしも同じ項目にする必要はありませんので、適宜セミナーに応じて修正してください。スケジュール感が分かるよう当日のどのくらい前から準備したのかを上部に記載ください。</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参加者募集は、具体的な周知手段も必ず記載してください。</a:t>
            </a:r>
            <a:endParaRPr kumimoji="1" lang="en-US" altLang="ja-JP"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2" name="吹き出し: 四角形 21">
            <a:extLst>
              <a:ext uri="{FF2B5EF4-FFF2-40B4-BE49-F238E27FC236}">
                <a16:creationId xmlns:a16="http://schemas.microsoft.com/office/drawing/2014/main" id="{DD286AED-2A55-E637-D023-CF5B9E61B586}"/>
              </a:ext>
            </a:extLst>
          </p:cNvPr>
          <p:cNvSpPr/>
          <p:nvPr/>
        </p:nvSpPr>
        <p:spPr>
          <a:xfrm>
            <a:off x="10265321" y="604594"/>
            <a:ext cx="2732222" cy="1671584"/>
          </a:xfrm>
          <a:prstGeom prst="wedgeRectCallout">
            <a:avLst>
              <a:gd name="adj1" fmla="val -63040"/>
              <a:gd name="adj2" fmla="val 6718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（他メニューとの連携）</a:t>
            </a:r>
            <a:endParaRPr kumimoji="1" lang="en-US" altLang="ja-JP"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他の個別メニューと連携して行った取組を記載してください。また、本事業の個別メニューに限らず、</a:t>
            </a:r>
            <a:r>
              <a:rPr kumimoji="1" lang="ja-JP" altLang="en-US" sz="1100" b="0" i="0" u="sng"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別途市等の他機関で実施しているセミナーや支援等と連携した取組</a:t>
            </a: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があれば、それを記載することも可能です。</a:t>
            </a:r>
            <a:endParaRPr kumimoji="1" lang="en-US" altLang="ja-JP"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23" name="吹き出し: 四角形 22">
            <a:extLst>
              <a:ext uri="{FF2B5EF4-FFF2-40B4-BE49-F238E27FC236}">
                <a16:creationId xmlns:a16="http://schemas.microsoft.com/office/drawing/2014/main" id="{AD0199A5-8C5E-CEE7-A857-A94FB7699C0C}"/>
              </a:ext>
            </a:extLst>
          </p:cNvPr>
          <p:cNvSpPr/>
          <p:nvPr/>
        </p:nvSpPr>
        <p:spPr>
          <a:xfrm>
            <a:off x="10598444" y="4680374"/>
            <a:ext cx="2172106" cy="1125691"/>
          </a:xfrm>
          <a:prstGeom prst="wedgeRectCallout">
            <a:avLst>
              <a:gd name="adj1" fmla="val -77385"/>
              <a:gd name="adj2" fmla="val 3664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（参加者の声）</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実際に利用した者がどのようにそのメニューを評価しているか</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を記載してください。また、括弧書きでその方の属性を簡単に記載してください。</a:t>
            </a:r>
          </a:p>
        </p:txBody>
      </p:sp>
      <p:grpSp>
        <p:nvGrpSpPr>
          <p:cNvPr id="30" name="グループ化 29">
            <a:extLst>
              <a:ext uri="{FF2B5EF4-FFF2-40B4-BE49-F238E27FC236}">
                <a16:creationId xmlns:a16="http://schemas.microsoft.com/office/drawing/2014/main" id="{CF0C6CE6-691A-DCE6-A023-C6C0AAF1DB03}"/>
              </a:ext>
            </a:extLst>
          </p:cNvPr>
          <p:cNvGrpSpPr/>
          <p:nvPr/>
        </p:nvGrpSpPr>
        <p:grpSpPr>
          <a:xfrm>
            <a:off x="-4958" y="4931313"/>
            <a:ext cx="9832195" cy="1917573"/>
            <a:chOff x="-4958" y="4996196"/>
            <a:chExt cx="9832195" cy="1917573"/>
          </a:xfrm>
        </p:grpSpPr>
        <p:sp>
          <p:nvSpPr>
            <p:cNvPr id="134" name="正方形/長方形 133">
              <a:extLst>
                <a:ext uri="{FF2B5EF4-FFF2-40B4-BE49-F238E27FC236}">
                  <a16:creationId xmlns:a16="http://schemas.microsoft.com/office/drawing/2014/main" id="{552A45EF-0590-B150-6742-9D88E26A2271}"/>
                </a:ext>
              </a:extLst>
            </p:cNvPr>
            <p:cNvSpPr/>
            <p:nvPr/>
          </p:nvSpPr>
          <p:spPr>
            <a:xfrm>
              <a:off x="57220" y="5243220"/>
              <a:ext cx="9751317" cy="1618947"/>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29" name="グループ化 28">
              <a:extLst>
                <a:ext uri="{FF2B5EF4-FFF2-40B4-BE49-F238E27FC236}">
                  <a16:creationId xmlns:a16="http://schemas.microsoft.com/office/drawing/2014/main" id="{87ED5837-BCF1-52C7-D189-1142F62601A5}"/>
                </a:ext>
              </a:extLst>
            </p:cNvPr>
            <p:cNvGrpSpPr/>
            <p:nvPr/>
          </p:nvGrpSpPr>
          <p:grpSpPr>
            <a:xfrm>
              <a:off x="-4958" y="4996196"/>
              <a:ext cx="9832195" cy="1917573"/>
              <a:chOff x="-4958" y="4996196"/>
              <a:chExt cx="9832195" cy="1917573"/>
            </a:xfrm>
          </p:grpSpPr>
          <p:sp>
            <p:nvSpPr>
              <p:cNvPr id="153" name="テキスト ボックス 152">
                <a:extLst>
                  <a:ext uri="{FF2B5EF4-FFF2-40B4-BE49-F238E27FC236}">
                    <a16:creationId xmlns:a16="http://schemas.microsoft.com/office/drawing/2014/main" id="{C447FD57-B649-CF29-8DFD-D4603981760C}"/>
                  </a:ext>
                </a:extLst>
              </p:cNvPr>
              <p:cNvSpPr txBox="1"/>
              <p:nvPr/>
            </p:nvSpPr>
            <p:spPr>
              <a:xfrm>
                <a:off x="57219" y="4996196"/>
                <a:ext cx="1797756"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150" normalizeH="0" baseline="0" noProof="0" dirty="0">
                    <a:ln>
                      <a:noFill/>
                    </a:ln>
                    <a:solidFill>
                      <a:srgbClr val="FFFFFF"/>
                    </a:solidFill>
                    <a:effectLst/>
                    <a:uLnTx/>
                    <a:uFillTx/>
                    <a:latin typeface="游ゴシック" panose="020B0400000000000000" pitchFamily="50" charset="-128"/>
                    <a:ea typeface="游ゴシック" panose="020B0400000000000000" pitchFamily="50" charset="-128"/>
                    <a:cs typeface="+mn-cs"/>
                  </a:rPr>
                  <a:t>● 実施結果</a:t>
                </a:r>
              </a:p>
            </p:txBody>
          </p:sp>
          <p:grpSp>
            <p:nvGrpSpPr>
              <p:cNvPr id="21" name="グループ化 20">
                <a:extLst>
                  <a:ext uri="{FF2B5EF4-FFF2-40B4-BE49-F238E27FC236}">
                    <a16:creationId xmlns:a16="http://schemas.microsoft.com/office/drawing/2014/main" id="{BF5B7394-DE88-D07B-BDF3-54CACEB5CB80}"/>
                  </a:ext>
                </a:extLst>
              </p:cNvPr>
              <p:cNvGrpSpPr/>
              <p:nvPr/>
            </p:nvGrpSpPr>
            <p:grpSpPr>
              <a:xfrm>
                <a:off x="-4958" y="5294689"/>
                <a:ext cx="7756367" cy="1595309"/>
                <a:chOff x="4469" y="5294710"/>
                <a:chExt cx="7756367" cy="1591824"/>
              </a:xfrm>
            </p:grpSpPr>
            <p:sp>
              <p:nvSpPr>
                <p:cNvPr id="155" name="テキスト ボックス 154">
                  <a:extLst>
                    <a:ext uri="{FF2B5EF4-FFF2-40B4-BE49-F238E27FC236}">
                      <a16:creationId xmlns:a16="http://schemas.microsoft.com/office/drawing/2014/main" id="{0312D67D-7EB1-024D-DE58-EBD9BF514DF6}"/>
                    </a:ext>
                  </a:extLst>
                </p:cNvPr>
                <p:cNvSpPr txBox="1"/>
                <p:nvPr/>
              </p:nvSpPr>
              <p:spPr>
                <a:xfrm>
                  <a:off x="4622290" y="5302663"/>
                  <a:ext cx="3138546" cy="1407561"/>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▼参加者の声</a:t>
                  </a:r>
                  <a:endParaRPr kumimoji="1" lang="en-US" altLang="ja-JP" sz="1200" b="1" i="0" u="none" strike="noStrike" kern="1200" cap="none" spc="0" normalizeH="0" baseline="0" noProof="0" dirty="0">
                    <a:ln>
                      <a:noFill/>
                    </a:ln>
                    <a:solidFill>
                      <a:prstClr val="black"/>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自社は工場勤務を前提とした働き方となるため、多様な働き方を進めることは困難であると考えていたが、きめ細かなシフト制の導入や、輪番制によるリモートワークのような制度を導入することで、できることから始めていくことが大切であると感じた。（食品製造業）</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56" name="テキスト ボックス 155">
                  <a:extLst>
                    <a:ext uri="{FF2B5EF4-FFF2-40B4-BE49-F238E27FC236}">
                      <a16:creationId xmlns:a16="http://schemas.microsoft.com/office/drawing/2014/main" id="{2F7C1482-FBA4-A2DE-A0D9-71CFF6365AB8}"/>
                    </a:ext>
                  </a:extLst>
                </p:cNvPr>
                <p:cNvSpPr txBox="1"/>
                <p:nvPr/>
              </p:nvSpPr>
              <p:spPr>
                <a:xfrm>
                  <a:off x="4469" y="5294710"/>
                  <a:ext cx="2164531" cy="1100456"/>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▼事業実績</a:t>
                  </a:r>
                  <a:endParaRPr kumimoji="1" lang="ja-JP" altLang="en-US" sz="900" b="1"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・アウトプット：目標○社</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実績○人</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・アウトカム　：目標○人</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実績○人</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58" name="テキスト ボックス 157">
                  <a:extLst>
                    <a:ext uri="{FF2B5EF4-FFF2-40B4-BE49-F238E27FC236}">
                      <a16:creationId xmlns:a16="http://schemas.microsoft.com/office/drawing/2014/main" id="{5D1E7BBA-674B-9B13-3AB4-438E1C747F1D}"/>
                    </a:ext>
                  </a:extLst>
                </p:cNvPr>
                <p:cNvSpPr txBox="1"/>
                <p:nvPr/>
              </p:nvSpPr>
              <p:spPr>
                <a:xfrm>
                  <a:off x="1942607" y="5294710"/>
                  <a:ext cx="2777875" cy="1591824"/>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▼メニュー参加の効果</a:t>
                  </a:r>
                  <a:endParaRPr kumimoji="1" lang="en-US" altLang="ja-JP" sz="1200" b="1" i="0" u="none" strike="noStrike" kern="1200" cap="none" spc="0" normalizeH="0" baseline="0" noProof="0" dirty="0">
                    <a:ln>
                      <a:noFill/>
                    </a:ln>
                    <a:solidFill>
                      <a:prstClr val="black"/>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メニュー受講後、実際に就業規則や福利厚生を見直した企業が３社あった。</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そのうち２社は、さらなる働きやすい職場作りを目指すべく、別途</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メニューの「製造業における労働生産性向上セミナー」も受講した。</a:t>
                  </a:r>
                </a:p>
              </p:txBody>
            </p:sp>
          </p:grpSp>
          <p:cxnSp>
            <p:nvCxnSpPr>
              <p:cNvPr id="9" name="直線コネクタ 8">
                <a:extLst>
                  <a:ext uri="{FF2B5EF4-FFF2-40B4-BE49-F238E27FC236}">
                    <a16:creationId xmlns:a16="http://schemas.microsoft.com/office/drawing/2014/main" id="{AC6DA14E-C370-A4C9-E3B3-F2D7E4093C72}"/>
                  </a:ext>
                </a:extLst>
              </p:cNvPr>
              <p:cNvCxnSpPr>
                <a:cxnSpLocks/>
              </p:cNvCxnSpPr>
              <p:nvPr/>
            </p:nvCxnSpPr>
            <p:spPr>
              <a:xfrm>
                <a:off x="1970878" y="5338170"/>
                <a:ext cx="0" cy="1324058"/>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A0F19899-9B76-EB13-AAC5-6B3A5EE0CA90}"/>
                  </a:ext>
                </a:extLst>
              </p:cNvPr>
              <p:cNvCxnSpPr>
                <a:cxnSpLocks/>
              </p:cNvCxnSpPr>
              <p:nvPr/>
            </p:nvCxnSpPr>
            <p:spPr>
              <a:xfrm>
                <a:off x="4665022" y="5338905"/>
                <a:ext cx="0" cy="1366427"/>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sp>
            <p:nvSpPr>
              <p:cNvPr id="41" name="テキスト ボックス 40">
                <a:extLst>
                  <a:ext uri="{FF2B5EF4-FFF2-40B4-BE49-F238E27FC236}">
                    <a16:creationId xmlns:a16="http://schemas.microsoft.com/office/drawing/2014/main" id="{88F98F61-38B6-FE4E-B5E8-2A60996DA734}"/>
                  </a:ext>
                </a:extLst>
              </p:cNvPr>
              <p:cNvSpPr txBox="1"/>
              <p:nvPr/>
            </p:nvSpPr>
            <p:spPr>
              <a:xfrm>
                <a:off x="7801324" y="5318460"/>
                <a:ext cx="2025913" cy="159530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▼上手くいかなかった点</a:t>
                </a: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ワークショップについて、異なる業種の事業所が同じグループになり、解決策の検討が進みづらいという意見があったため、業種ごとにグループ化することも必要であると感じた。</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46" name="直線コネクタ 45">
                <a:extLst>
                  <a:ext uri="{FF2B5EF4-FFF2-40B4-BE49-F238E27FC236}">
                    <a16:creationId xmlns:a16="http://schemas.microsoft.com/office/drawing/2014/main" id="{84BD739A-DEF2-0FB0-7025-5508473AAC95}"/>
                  </a:ext>
                </a:extLst>
              </p:cNvPr>
              <p:cNvCxnSpPr>
                <a:cxnSpLocks/>
              </p:cNvCxnSpPr>
              <p:nvPr/>
            </p:nvCxnSpPr>
            <p:spPr>
              <a:xfrm>
                <a:off x="7751409" y="5338170"/>
                <a:ext cx="0" cy="1366427"/>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grpSp>
      </p:grpSp>
      <p:sp>
        <p:nvSpPr>
          <p:cNvPr id="47" name="吹き出し: 四角形 46">
            <a:extLst>
              <a:ext uri="{FF2B5EF4-FFF2-40B4-BE49-F238E27FC236}">
                <a16:creationId xmlns:a16="http://schemas.microsoft.com/office/drawing/2014/main" id="{B19CA7E5-2F28-B5F8-18B8-A0FB4A0E4934}"/>
              </a:ext>
            </a:extLst>
          </p:cNvPr>
          <p:cNvSpPr/>
          <p:nvPr/>
        </p:nvSpPr>
        <p:spPr>
          <a:xfrm>
            <a:off x="10514222" y="5988067"/>
            <a:ext cx="2631172" cy="809234"/>
          </a:xfrm>
          <a:prstGeom prst="wedgeRectCallout">
            <a:avLst>
              <a:gd name="adj1" fmla="val -72725"/>
              <a:gd name="adj2" fmla="val 257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（上手くいかなかった点）</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事業を実施した結果として、当初の計画通りにいかなかった点や今後の課題を記載してくだい。</a:t>
            </a:r>
          </a:p>
        </p:txBody>
      </p:sp>
      <p:sp>
        <p:nvSpPr>
          <p:cNvPr id="32" name="吹き出し: 四角形 31">
            <a:extLst>
              <a:ext uri="{FF2B5EF4-FFF2-40B4-BE49-F238E27FC236}">
                <a16:creationId xmlns:a16="http://schemas.microsoft.com/office/drawing/2014/main" id="{4CCE83D5-127E-D6DD-8C2A-63DA3ABFA5E5}"/>
              </a:ext>
            </a:extLst>
          </p:cNvPr>
          <p:cNvSpPr/>
          <p:nvPr/>
        </p:nvSpPr>
        <p:spPr>
          <a:xfrm>
            <a:off x="6035479" y="-1330810"/>
            <a:ext cx="7047970" cy="876984"/>
          </a:xfrm>
          <a:prstGeom prst="wedgeRectCallout">
            <a:avLst>
              <a:gd name="adj1" fmla="val -49974"/>
              <a:gd name="adj2" fmla="val 964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３年度間のうち、特定の年度に実施した事業の内容を記載する場合</a:t>
            </a:r>
            <a:r>
              <a:rPr kumimoji="1" lang="ja-JP" altLang="en-US" sz="1100" dirty="0">
                <a:solidFill>
                  <a:prstClr val="black"/>
                </a:solidFill>
                <a:latin typeface="Calibri" panose="020F0502020204030204"/>
                <a:ea typeface="游ゴシック" panose="020B0400000000000000" pitchFamily="50" charset="-128"/>
              </a:rPr>
              <a:t>は、括弧書きで実施年月を記載してください。複数年</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にわたって実施した事業内容を包括して記載する場合は、括弧書きで実施年度を記載してください。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年間で実施回が複数ある個別メニューについては、特定の実施回に係る内容を記載しても、複数回まとめて個別メニュー全体の話として記載してもどちらでも</a:t>
            </a:r>
            <a:r>
              <a:rPr kumimoji="1" lang="ja-JP" altLang="en-US" sz="1100" dirty="0">
                <a:solidFill>
                  <a:prstClr val="black"/>
                </a:solidFill>
                <a:latin typeface="Calibri" panose="020F0502020204030204"/>
                <a:ea typeface="游ゴシック" panose="020B0400000000000000" pitchFamily="50" charset="-128"/>
              </a:rPr>
              <a:t>構いません。複数回まとめる場合は、複数の実施月を記載してください。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5960374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3369B1-ACAD-5FB3-3C26-20D70FE2B0FA}"/>
            </a:ext>
          </a:extLst>
        </p:cNvPr>
        <p:cNvGrpSpPr/>
        <p:nvPr/>
      </p:nvGrpSpPr>
      <p:grpSpPr>
        <a:xfrm>
          <a:off x="0" y="0"/>
          <a:ext cx="0" cy="0"/>
          <a:chOff x="0" y="0"/>
          <a:chExt cx="0" cy="0"/>
        </a:xfrm>
      </p:grpSpPr>
      <p:grpSp>
        <p:nvGrpSpPr>
          <p:cNvPr id="30" name="グループ化 29">
            <a:extLst>
              <a:ext uri="{FF2B5EF4-FFF2-40B4-BE49-F238E27FC236}">
                <a16:creationId xmlns:a16="http://schemas.microsoft.com/office/drawing/2014/main" id="{9B2AB42B-0616-A9BF-51AC-D46104348AFD}"/>
              </a:ext>
            </a:extLst>
          </p:cNvPr>
          <p:cNvGrpSpPr/>
          <p:nvPr/>
        </p:nvGrpSpPr>
        <p:grpSpPr>
          <a:xfrm>
            <a:off x="57216" y="1684238"/>
            <a:ext cx="9860974" cy="4572745"/>
            <a:chOff x="57216" y="1684238"/>
            <a:chExt cx="9860974" cy="4572745"/>
          </a:xfrm>
        </p:grpSpPr>
        <p:grpSp>
          <p:nvGrpSpPr>
            <p:cNvPr id="29" name="グループ化 28">
              <a:extLst>
                <a:ext uri="{FF2B5EF4-FFF2-40B4-BE49-F238E27FC236}">
                  <a16:creationId xmlns:a16="http://schemas.microsoft.com/office/drawing/2014/main" id="{2E1FF456-CFE1-F0F6-2A5B-1D65574B515C}"/>
                </a:ext>
              </a:extLst>
            </p:cNvPr>
            <p:cNvGrpSpPr/>
            <p:nvPr/>
          </p:nvGrpSpPr>
          <p:grpSpPr>
            <a:xfrm>
              <a:off x="57216" y="1684238"/>
              <a:ext cx="9751320" cy="4572745"/>
              <a:chOff x="57216" y="1684238"/>
              <a:chExt cx="9751320" cy="4572745"/>
            </a:xfrm>
          </p:grpSpPr>
          <p:grpSp>
            <p:nvGrpSpPr>
              <p:cNvPr id="20" name="グループ化 19">
                <a:extLst>
                  <a:ext uri="{FF2B5EF4-FFF2-40B4-BE49-F238E27FC236}">
                    <a16:creationId xmlns:a16="http://schemas.microsoft.com/office/drawing/2014/main" id="{AAD33989-E6EF-A773-B454-0EE0945E6B55}"/>
                  </a:ext>
                </a:extLst>
              </p:cNvPr>
              <p:cNvGrpSpPr/>
              <p:nvPr/>
            </p:nvGrpSpPr>
            <p:grpSpPr>
              <a:xfrm>
                <a:off x="57216" y="1684238"/>
                <a:ext cx="9751320" cy="4572745"/>
                <a:chOff x="57216" y="1684238"/>
                <a:chExt cx="9751320" cy="4572745"/>
              </a:xfrm>
            </p:grpSpPr>
            <p:graphicFrame>
              <p:nvGraphicFramePr>
                <p:cNvPr id="5" name="図表 4">
                  <a:extLst>
                    <a:ext uri="{FF2B5EF4-FFF2-40B4-BE49-F238E27FC236}">
                      <a16:creationId xmlns:a16="http://schemas.microsoft.com/office/drawing/2014/main" id="{60E29E73-9382-41F5-0DFE-6CE26C312356}"/>
                    </a:ext>
                  </a:extLst>
                </p:cNvPr>
                <p:cNvGraphicFramePr/>
                <p:nvPr>
                  <p:extLst>
                    <p:ext uri="{D42A27DB-BD31-4B8C-83A1-F6EECF244321}">
                      <p14:modId xmlns:p14="http://schemas.microsoft.com/office/powerpoint/2010/main" val="1775665810"/>
                    </p:ext>
                  </p:extLst>
                </p:nvPr>
              </p:nvGraphicFramePr>
              <p:xfrm>
                <a:off x="166874" y="3041508"/>
                <a:ext cx="9610978" cy="32154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テキスト ボックス 3">
                  <a:extLst>
                    <a:ext uri="{FF2B5EF4-FFF2-40B4-BE49-F238E27FC236}">
                      <a16:creationId xmlns:a16="http://schemas.microsoft.com/office/drawing/2014/main" id="{90FFB3B9-69B8-4941-BA7F-784A48FD58E9}"/>
                    </a:ext>
                  </a:extLst>
                </p:cNvPr>
                <p:cNvSpPr txBox="1"/>
                <p:nvPr/>
              </p:nvSpPr>
              <p:spPr>
                <a:xfrm>
                  <a:off x="75918" y="4006901"/>
                  <a:ext cx="2672109" cy="322396"/>
                </a:xfrm>
                <a:prstGeom prst="rect">
                  <a:avLst/>
                </a:prstGeom>
                <a:noFill/>
              </p:spPr>
              <p:txBody>
                <a:bodyPr wrap="square" rtlCol="0">
                  <a:spAutoFit/>
                </a:bodyPr>
                <a:lstStyle/>
                <a:p>
                  <a:pPr marL="0" marR="0" lvl="0" indent="0" algn="l"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1300" b="1" i="0" u="none" strike="noStrike" kern="1200" cap="none" spc="0" normalizeH="0" baseline="0" noProof="0">
                      <a:ln>
                        <a:noFill/>
                      </a:ln>
                      <a:solidFill>
                        <a:srgbClr val="000000"/>
                      </a:solidFill>
                      <a:effectLst/>
                      <a:uLnTx/>
                      <a:uFillTx/>
                      <a:latin typeface="Segoe UI"/>
                      <a:ea typeface="メイリオ"/>
                      <a:cs typeface="+mn-cs"/>
                    </a:rPr>
                    <a:t>▼開催までのスケジュール</a:t>
                  </a:r>
                </a:p>
              </p:txBody>
            </p:sp>
            <p:grpSp>
              <p:nvGrpSpPr>
                <p:cNvPr id="66" name="グループ化 65">
                  <a:extLst>
                    <a:ext uri="{FF2B5EF4-FFF2-40B4-BE49-F238E27FC236}">
                      <a16:creationId xmlns:a16="http://schemas.microsoft.com/office/drawing/2014/main" id="{388B4E23-3480-FF28-4E64-1E6B8B32E479}"/>
                    </a:ext>
                  </a:extLst>
                </p:cNvPr>
                <p:cNvGrpSpPr/>
                <p:nvPr/>
              </p:nvGrpSpPr>
              <p:grpSpPr>
                <a:xfrm>
                  <a:off x="57216" y="2717645"/>
                  <a:ext cx="9553888" cy="1289256"/>
                  <a:chOff x="75915" y="2436488"/>
                  <a:chExt cx="9553888" cy="1289256"/>
                </a:xfrm>
              </p:grpSpPr>
              <p:sp>
                <p:nvSpPr>
                  <p:cNvPr id="132" name="テキスト ボックス 131">
                    <a:extLst>
                      <a:ext uri="{FF2B5EF4-FFF2-40B4-BE49-F238E27FC236}">
                        <a16:creationId xmlns:a16="http://schemas.microsoft.com/office/drawing/2014/main" id="{83F26C88-3C86-97C0-18D6-695DE951764B}"/>
                      </a:ext>
                    </a:extLst>
                  </p:cNvPr>
                  <p:cNvSpPr txBox="1"/>
                  <p:nvPr/>
                </p:nvSpPr>
                <p:spPr>
                  <a:xfrm>
                    <a:off x="75915" y="2471791"/>
                    <a:ext cx="4597946" cy="1225977"/>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a:ln>
                          <a:noFill/>
                        </a:ln>
                        <a:solidFill>
                          <a:srgbClr val="000000"/>
                        </a:solidFill>
                        <a:effectLst/>
                        <a:uLnTx/>
                        <a:uFillTx/>
                        <a:latin typeface="メイリオ"/>
                        <a:ea typeface="メイリオ"/>
                        <a:cs typeface="+mn-cs"/>
                      </a:rPr>
                      <a:t>▼企画・実施で工夫した点</a:t>
                    </a:r>
                    <a:endParaRPr kumimoji="1" lang="en-US" altLang="ja-JP" sz="1200" b="1" i="0" u="none" strike="noStrike" kern="1200" cap="none" spc="0" normalizeH="0" baseline="0" noProof="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a:ln>
                          <a:noFill/>
                        </a:ln>
                        <a:solidFill>
                          <a:srgbClr val="000000"/>
                        </a:solidFill>
                        <a:effectLst/>
                        <a:uLnTx/>
                        <a:uFillTx/>
                        <a:latin typeface="メイリオ"/>
                        <a:ea typeface="メイリオ"/>
                        <a:cs typeface="+mn-cs"/>
                      </a:rPr>
                      <a:t>県やハローワークなど関係機関が実施する求職者セミナーと日程や講義内容が重複しないよう、あらかじめ協議。</a:t>
                    </a:r>
                    <a:endParaRPr kumimoji="1" lang="en-US" altLang="ja-JP" sz="1200" b="0" i="0" u="none" strike="noStrike" kern="1200" cap="none" spc="0" normalizeH="0" baseline="0" noProof="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a:ln>
                          <a:noFill/>
                        </a:ln>
                        <a:solidFill>
                          <a:srgbClr val="000000"/>
                        </a:solidFill>
                        <a:effectLst/>
                        <a:uLnTx/>
                        <a:uFillTx/>
                        <a:latin typeface="メイリオ"/>
                        <a:ea typeface="メイリオ"/>
                        <a:cs typeface="+mn-cs"/>
                      </a:rPr>
                      <a:t>講師は、市の産業振興課とともに実務経験のある者を選定。</a:t>
                    </a:r>
                    <a:endParaRPr kumimoji="1" lang="en-US" altLang="ja-JP" sz="1200" b="0" i="0" u="none" strike="noStrike" kern="1200" cap="none" spc="0" normalizeH="0" baseline="0" noProof="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a:ln>
                          <a:noFill/>
                        </a:ln>
                        <a:solidFill>
                          <a:srgbClr val="000000"/>
                        </a:solidFill>
                        <a:effectLst/>
                        <a:uLnTx/>
                        <a:uFillTx/>
                        <a:latin typeface="メイリオ"/>
                        <a:ea typeface="メイリオ"/>
                        <a:cs typeface="+mn-cs"/>
                      </a:rPr>
                      <a:t>周知に当たっては、ハローワークにおける雇用保険説明会での紹介や、子育て支援カフェ等でのチラシ配架を実施。</a:t>
                    </a:r>
                    <a:endParaRPr kumimoji="1" lang="en-US" altLang="ja-JP" sz="1200" b="0" i="0" u="none" strike="noStrike" kern="1200" cap="none" spc="0" normalizeH="0" baseline="0" noProof="0">
                      <a:ln>
                        <a:noFill/>
                      </a:ln>
                      <a:solidFill>
                        <a:srgbClr val="000000"/>
                      </a:solidFill>
                      <a:effectLst/>
                      <a:uLnTx/>
                      <a:uFillTx/>
                      <a:latin typeface="メイリオ"/>
                      <a:ea typeface="メイリオ"/>
                      <a:cs typeface="+mn-cs"/>
                    </a:endParaRPr>
                  </a:p>
                </p:txBody>
              </p:sp>
              <p:sp>
                <p:nvSpPr>
                  <p:cNvPr id="133" name="テキスト ボックス 132">
                    <a:extLst>
                      <a:ext uri="{FF2B5EF4-FFF2-40B4-BE49-F238E27FC236}">
                        <a16:creationId xmlns:a16="http://schemas.microsoft.com/office/drawing/2014/main" id="{61280AFE-BE9F-D230-84A6-72C69A7E3E89}"/>
                      </a:ext>
                    </a:extLst>
                  </p:cNvPr>
                  <p:cNvSpPr txBox="1"/>
                  <p:nvPr/>
                </p:nvSpPr>
                <p:spPr>
                  <a:xfrm>
                    <a:off x="4855685" y="2436488"/>
                    <a:ext cx="4774118" cy="1041311"/>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▼他メニューとの連携</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昨年度に</a:t>
                    </a: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メニューに参加した企業のうち、特に現場の業務改革に乗り出していた２社について、その取組内容を働き方改革の事例として紹介。</a:t>
                    </a: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セミナー終了後も、製造業での勤務に意欲的だった求職者に個別に連絡を取り、</a:t>
                    </a: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C</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メニューの「工場見学会」への参加を促した。</a:t>
                    </a: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cxnSp>
                <p:nvCxnSpPr>
                  <p:cNvPr id="8" name="直線コネクタ 7">
                    <a:extLst>
                      <a:ext uri="{FF2B5EF4-FFF2-40B4-BE49-F238E27FC236}">
                        <a16:creationId xmlns:a16="http://schemas.microsoft.com/office/drawing/2014/main" id="{254FBE98-70E7-9868-7109-D1A281C95490}"/>
                      </a:ext>
                    </a:extLst>
                  </p:cNvPr>
                  <p:cNvCxnSpPr>
                    <a:cxnSpLocks/>
                  </p:cNvCxnSpPr>
                  <p:nvPr/>
                </p:nvCxnSpPr>
                <p:spPr>
                  <a:xfrm>
                    <a:off x="4782317" y="2471791"/>
                    <a:ext cx="0" cy="1180296"/>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CC6C8EA4-103C-C52B-28B2-FC98101EE057}"/>
                      </a:ext>
                    </a:extLst>
                  </p:cNvPr>
                  <p:cNvCxnSpPr>
                    <a:cxnSpLocks/>
                  </p:cNvCxnSpPr>
                  <p:nvPr/>
                </p:nvCxnSpPr>
                <p:spPr>
                  <a:xfrm>
                    <a:off x="185573" y="3725744"/>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grpSp>
            <p:sp>
              <p:nvSpPr>
                <p:cNvPr id="73" name="正方形/長方形 72">
                  <a:extLst>
                    <a:ext uri="{FF2B5EF4-FFF2-40B4-BE49-F238E27FC236}">
                      <a16:creationId xmlns:a16="http://schemas.microsoft.com/office/drawing/2014/main" id="{B3D2673E-02F3-7A9B-A7AB-B7000D94AF0E}"/>
                    </a:ext>
                  </a:extLst>
                </p:cNvPr>
                <p:cNvSpPr/>
                <p:nvPr/>
              </p:nvSpPr>
              <p:spPr>
                <a:xfrm>
                  <a:off x="57219" y="1903434"/>
                  <a:ext cx="9751317" cy="2950876"/>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72" name="テキスト ボックス 71">
                  <a:extLst>
                    <a:ext uri="{FF2B5EF4-FFF2-40B4-BE49-F238E27FC236}">
                      <a16:creationId xmlns:a16="http://schemas.microsoft.com/office/drawing/2014/main" id="{06AF4B85-132D-A5A0-8BAD-594E68B9E882}"/>
                    </a:ext>
                  </a:extLst>
                </p:cNvPr>
                <p:cNvSpPr txBox="1"/>
                <p:nvPr/>
              </p:nvSpPr>
              <p:spPr>
                <a:xfrm>
                  <a:off x="57220" y="1684238"/>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メニュー内容</a:t>
                  </a:r>
                </a:p>
              </p:txBody>
            </p:sp>
            <p:sp>
              <p:nvSpPr>
                <p:cNvPr id="3" name="テキスト ボックス 2">
                  <a:extLst>
                    <a:ext uri="{FF2B5EF4-FFF2-40B4-BE49-F238E27FC236}">
                      <a16:creationId xmlns:a16="http://schemas.microsoft.com/office/drawing/2014/main" id="{70E05589-940D-0674-E79F-16AC0EB42E4D}"/>
                    </a:ext>
                  </a:extLst>
                </p:cNvPr>
                <p:cNvSpPr txBox="1"/>
                <p:nvPr/>
              </p:nvSpPr>
              <p:spPr>
                <a:xfrm>
                  <a:off x="60764" y="2035255"/>
                  <a:ext cx="9647677" cy="67197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▼メニューの概要</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　・メインの対象は、製造業での勤務経験のない求職者。講義構成は２時間</a:t>
                  </a:r>
                  <a:r>
                    <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rPr>
                    <a:t>×</a:t>
                  </a: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３日で、初日は地元企業の働き方改革や設備の自動化について紹介するほか、育児と両立している技術者による業務経験談を講演。２日目以降、チームでの生産ライン改善の</a:t>
                  </a:r>
                  <a:r>
                    <a:rPr kumimoji="1" lang="ja-JP" altLang="en-US" sz="1200" b="0" i="0" u="none" strike="noStrike" kern="1200" cap="none" spc="0" normalizeH="0" baseline="0" noProof="0" dirty="0">
                      <a:ln>
                        <a:noFill/>
                      </a:ln>
                      <a:solidFill>
                        <a:prstClr val="black"/>
                      </a:solidFill>
                      <a:effectLst/>
                      <a:uLnTx/>
                      <a:uFillTx/>
                      <a:latin typeface="メイリオ"/>
                      <a:ea typeface="メイリオ"/>
                      <a:cs typeface="+mn-cs"/>
                    </a:rPr>
                    <a:t>ワークショップを実施。</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grpSp>
          <p:sp>
            <p:nvSpPr>
              <p:cNvPr id="7" name="テキスト ボックス 6">
                <a:extLst>
                  <a:ext uri="{FF2B5EF4-FFF2-40B4-BE49-F238E27FC236}">
                    <a16:creationId xmlns:a16="http://schemas.microsoft.com/office/drawing/2014/main" id="{86AAE80C-C91C-F77E-9DA1-0B03854C9738}"/>
                  </a:ext>
                </a:extLst>
              </p:cNvPr>
              <p:cNvSpPr txBox="1"/>
              <p:nvPr/>
            </p:nvSpPr>
            <p:spPr>
              <a:xfrm>
                <a:off x="420836" y="4226665"/>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～４か月前</a:t>
                </a:r>
              </a:p>
            </p:txBody>
          </p:sp>
          <p:sp>
            <p:nvSpPr>
              <p:cNvPr id="10" name="テキスト ボックス 9">
                <a:extLst>
                  <a:ext uri="{FF2B5EF4-FFF2-40B4-BE49-F238E27FC236}">
                    <a16:creationId xmlns:a16="http://schemas.microsoft.com/office/drawing/2014/main" id="{1984F52E-7ED6-7183-B9AF-06F09E9526D7}"/>
                  </a:ext>
                </a:extLst>
              </p:cNvPr>
              <p:cNvSpPr txBox="1"/>
              <p:nvPr/>
            </p:nvSpPr>
            <p:spPr>
              <a:xfrm>
                <a:off x="3168803" y="4212479"/>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～３か月前</a:t>
                </a:r>
              </a:p>
            </p:txBody>
          </p:sp>
          <p:sp>
            <p:nvSpPr>
              <p:cNvPr id="11" name="テキスト ボックス 10">
                <a:extLst>
                  <a:ext uri="{FF2B5EF4-FFF2-40B4-BE49-F238E27FC236}">
                    <a16:creationId xmlns:a16="http://schemas.microsoft.com/office/drawing/2014/main" id="{717C6123-8CBB-2483-6337-3216CD4ABB73}"/>
                  </a:ext>
                </a:extLst>
              </p:cNvPr>
              <p:cNvSpPr txBox="1"/>
              <p:nvPr/>
            </p:nvSpPr>
            <p:spPr>
              <a:xfrm>
                <a:off x="6046986" y="419308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～２か月前</a:t>
                </a:r>
              </a:p>
            </p:txBody>
          </p:sp>
        </p:grpSp>
        <p:sp>
          <p:nvSpPr>
            <p:cNvPr id="12" name="テキスト ボックス 11">
              <a:extLst>
                <a:ext uri="{FF2B5EF4-FFF2-40B4-BE49-F238E27FC236}">
                  <a16:creationId xmlns:a16="http://schemas.microsoft.com/office/drawing/2014/main" id="{5B5AC727-99EB-5E0C-5746-EC8F02513971}"/>
                </a:ext>
              </a:extLst>
            </p:cNvPr>
            <p:cNvSpPr txBox="1"/>
            <p:nvPr/>
          </p:nvSpPr>
          <p:spPr>
            <a:xfrm>
              <a:off x="7987649" y="417633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当日</a:t>
              </a:r>
            </a:p>
          </p:txBody>
        </p:sp>
      </p:grpSp>
      <p:sp>
        <p:nvSpPr>
          <p:cNvPr id="25" name="テキスト プレースホルダー 6">
            <a:extLst>
              <a:ext uri="{FF2B5EF4-FFF2-40B4-BE49-F238E27FC236}">
                <a16:creationId xmlns:a16="http://schemas.microsoft.com/office/drawing/2014/main" id="{27A65348-B8F4-1F31-25F8-3ADA37A0B3AA}"/>
              </a:ext>
            </a:extLst>
          </p:cNvPr>
          <p:cNvSpPr txBox="1">
            <a:spLocks/>
          </p:cNvSpPr>
          <p:nvPr/>
        </p:nvSpPr>
        <p:spPr>
          <a:xfrm>
            <a:off x="-3999" y="2196"/>
            <a:ext cx="9907200" cy="756000"/>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 altLang="ja-JP" sz="1814" b="1" i="0" u="none" strike="noStrike" kern="1200" cap="none" spc="272" normalizeH="0" baseline="0" noProof="0">
              <a:ln>
                <a:noFill/>
              </a:ln>
              <a:solidFill>
                <a:srgbClr val="FFFFFF"/>
              </a:solidFill>
              <a:effectLst/>
              <a:uLnTx/>
              <a:uFillTx/>
              <a:latin typeface="Meiryo" panose="020B0604030504040204" pitchFamily="34" charset="-128"/>
              <a:ea typeface="Meiryo" panose="020B0604030504040204" pitchFamily="34" charset="-128"/>
              <a:cs typeface="+mn-cs"/>
            </a:endParaRPr>
          </a:p>
        </p:txBody>
      </p:sp>
      <p:sp>
        <p:nvSpPr>
          <p:cNvPr id="2" name="タイトル 1">
            <a:extLst>
              <a:ext uri="{FF2B5EF4-FFF2-40B4-BE49-F238E27FC236}">
                <a16:creationId xmlns:a16="http://schemas.microsoft.com/office/drawing/2014/main" id="{4EB317FF-3710-2763-6C63-91D9729EBE68}"/>
              </a:ext>
            </a:extLst>
          </p:cNvPr>
          <p:cNvSpPr>
            <a:spLocks noGrp="1"/>
          </p:cNvSpPr>
          <p:nvPr>
            <p:ph type="title"/>
          </p:nvPr>
        </p:nvSpPr>
        <p:spPr>
          <a:xfrm>
            <a:off x="-294897" y="221811"/>
            <a:ext cx="7087583" cy="580589"/>
          </a:xfrm>
        </p:spPr>
        <p:txBody>
          <a:bodyPr/>
          <a:lstStyle/>
          <a:p>
            <a:r>
              <a:rPr lang="ja-JP" altLang="en-US" sz="1400" dirty="0">
                <a:solidFill>
                  <a:schemeClr val="bg1"/>
                </a:solidFill>
                <a:latin typeface="+mn-ea"/>
              </a:rPr>
              <a:t>メニュー名：ものづくりの魅力体験セミナー（令和○年○月実施）</a:t>
            </a:r>
            <a:endParaRPr kumimoji="1" lang="ja-JP" altLang="en-US" sz="1400" dirty="0">
              <a:solidFill>
                <a:schemeClr val="bg1"/>
              </a:solidFill>
              <a:latin typeface="+mn-ea"/>
            </a:endParaRPr>
          </a:p>
        </p:txBody>
      </p:sp>
      <p:grpSp>
        <p:nvGrpSpPr>
          <p:cNvPr id="32" name="グループ化 31">
            <a:extLst>
              <a:ext uri="{FF2B5EF4-FFF2-40B4-BE49-F238E27FC236}">
                <a16:creationId xmlns:a16="http://schemas.microsoft.com/office/drawing/2014/main" id="{9FD04111-EF6C-F70B-45FE-46866AF8A27F}"/>
              </a:ext>
            </a:extLst>
          </p:cNvPr>
          <p:cNvGrpSpPr/>
          <p:nvPr/>
        </p:nvGrpSpPr>
        <p:grpSpPr>
          <a:xfrm>
            <a:off x="57220" y="784493"/>
            <a:ext cx="9770015" cy="865676"/>
            <a:chOff x="57220" y="784493"/>
            <a:chExt cx="9770015" cy="865676"/>
          </a:xfrm>
        </p:grpSpPr>
        <p:sp>
          <p:nvSpPr>
            <p:cNvPr id="67" name="正方形/長方形 66">
              <a:extLst>
                <a:ext uri="{FF2B5EF4-FFF2-40B4-BE49-F238E27FC236}">
                  <a16:creationId xmlns:a16="http://schemas.microsoft.com/office/drawing/2014/main" id="{27D02576-C3C3-AF4F-F8B2-FC998A245D0A}"/>
                </a:ext>
              </a:extLst>
            </p:cNvPr>
            <p:cNvSpPr/>
            <p:nvPr/>
          </p:nvSpPr>
          <p:spPr>
            <a:xfrm>
              <a:off x="75918" y="902395"/>
              <a:ext cx="9751317" cy="747774"/>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69" name="テキスト ボックス 68">
              <a:extLst>
                <a:ext uri="{FF2B5EF4-FFF2-40B4-BE49-F238E27FC236}">
                  <a16:creationId xmlns:a16="http://schemas.microsoft.com/office/drawing/2014/main" id="{C7DA6BCE-1317-B895-4BC0-336828D95F64}"/>
                </a:ext>
              </a:extLst>
            </p:cNvPr>
            <p:cNvSpPr txBox="1"/>
            <p:nvPr/>
          </p:nvSpPr>
          <p:spPr>
            <a:xfrm>
              <a:off x="57220" y="784493"/>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メニューのねらい</a:t>
              </a:r>
            </a:p>
          </p:txBody>
        </p:sp>
        <p:sp>
          <p:nvSpPr>
            <p:cNvPr id="96" name="テキスト ボックス 95">
              <a:extLst>
                <a:ext uri="{FF2B5EF4-FFF2-40B4-BE49-F238E27FC236}">
                  <a16:creationId xmlns:a16="http://schemas.microsoft.com/office/drawing/2014/main" id="{9498799F-FC65-8112-038C-077A08DC8FFA}"/>
                </a:ext>
              </a:extLst>
            </p:cNvPr>
            <p:cNvSpPr txBox="1"/>
            <p:nvPr/>
          </p:nvSpPr>
          <p:spPr>
            <a:xfrm>
              <a:off x="75918" y="1139101"/>
              <a:ext cx="9637053" cy="461665"/>
            </a:xfrm>
            <a:prstGeom prst="rect">
              <a:avLst/>
            </a:prstGeom>
            <a:noFill/>
            <a:ln>
              <a:noFill/>
            </a:ln>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メイリオ"/>
                  <a:ea typeface="メイリオ"/>
                  <a:cs typeface="+mn-cs"/>
                </a:rPr>
                <a:t>若者や子育て世代等に、時代に合わせて変化しているものづくり現場の就労体験を経験してもらうことで、ものづくりに関わり仕事をすることの楽しさややりがいを学び、業務改善能力を習得しつつ製造業を希望業種として選択肢に入れてもらうためのセミナーを開催する。</a:t>
              </a:r>
            </a:p>
          </p:txBody>
        </p:sp>
      </p:grpSp>
      <p:cxnSp>
        <p:nvCxnSpPr>
          <p:cNvPr id="6" name="直線コネクタ 5">
            <a:extLst>
              <a:ext uri="{FF2B5EF4-FFF2-40B4-BE49-F238E27FC236}">
                <a16:creationId xmlns:a16="http://schemas.microsoft.com/office/drawing/2014/main" id="{44C27639-B9AC-B3AC-A93C-FF3CBFF63F90}"/>
              </a:ext>
            </a:extLst>
          </p:cNvPr>
          <p:cNvCxnSpPr>
            <a:cxnSpLocks/>
          </p:cNvCxnSpPr>
          <p:nvPr/>
        </p:nvCxnSpPr>
        <p:spPr>
          <a:xfrm>
            <a:off x="201550" y="2671519"/>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sp>
        <p:nvSpPr>
          <p:cNvPr id="13" name="フローチャート: 端子 12">
            <a:extLst>
              <a:ext uri="{FF2B5EF4-FFF2-40B4-BE49-F238E27FC236}">
                <a16:creationId xmlns:a16="http://schemas.microsoft.com/office/drawing/2014/main" id="{6D8E560D-876F-A675-0714-2EC880990700}"/>
              </a:ext>
            </a:extLst>
          </p:cNvPr>
          <p:cNvSpPr/>
          <p:nvPr/>
        </p:nvSpPr>
        <p:spPr>
          <a:xfrm>
            <a:off x="32617" y="60716"/>
            <a:ext cx="3691249" cy="279477"/>
          </a:xfrm>
          <a:prstGeom prst="flowChartTerminator">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050" b="1" i="0" u="none" strike="noStrike" kern="1200" cap="none" spc="0" normalizeH="0" baseline="0" noProof="0">
                <a:ln>
                  <a:noFill/>
                </a:ln>
                <a:solidFill>
                  <a:srgbClr val="FFFFFF"/>
                </a:solidFill>
                <a:effectLst/>
                <a:uLnTx/>
                <a:uFillTx/>
                <a:latin typeface="Segoe UI"/>
                <a:ea typeface="メイリオ"/>
                <a:cs typeface="+mn-cs"/>
              </a:rPr>
              <a:t>B</a:t>
            </a:r>
            <a:r>
              <a:rPr kumimoji="1" lang="ja-JP" altLang="en-US" sz="1050" b="1" i="0" u="none" strike="noStrike" kern="1200" cap="none" spc="0" normalizeH="0" baseline="0" noProof="0">
                <a:ln>
                  <a:noFill/>
                </a:ln>
                <a:solidFill>
                  <a:srgbClr val="FFFFFF"/>
                </a:solidFill>
                <a:effectLst/>
                <a:uLnTx/>
                <a:uFillTx/>
                <a:latin typeface="Segoe UI"/>
                <a:ea typeface="メイリオ"/>
                <a:cs typeface="+mn-cs"/>
              </a:rPr>
              <a:t>　人材育成の取組 事例</a:t>
            </a:r>
          </a:p>
        </p:txBody>
      </p:sp>
      <p:sp>
        <p:nvSpPr>
          <p:cNvPr id="15" name="吹き出し: 四角形 14">
            <a:extLst>
              <a:ext uri="{FF2B5EF4-FFF2-40B4-BE49-F238E27FC236}">
                <a16:creationId xmlns:a16="http://schemas.microsoft.com/office/drawing/2014/main" id="{7740D160-521C-746C-D42F-92177229F52D}"/>
              </a:ext>
            </a:extLst>
          </p:cNvPr>
          <p:cNvSpPr/>
          <p:nvPr/>
        </p:nvSpPr>
        <p:spPr>
          <a:xfrm>
            <a:off x="75917" y="-780532"/>
            <a:ext cx="5779851" cy="577151"/>
          </a:xfrm>
          <a:prstGeom prst="wedgeRectCallout">
            <a:avLst>
              <a:gd name="adj1" fmla="val -27362"/>
              <a:gd name="adj2" fmla="val 8148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個別メニュー単位で記載してください。</a:t>
            </a:r>
            <a:endParaRPr kumimoji="1" lang="en-US"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Ａメニュー、Ｂメニュー、Ｃメニューのうち</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２つを選択して２つ分作成してください</a:t>
            </a: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a:t>
            </a:r>
          </a:p>
        </p:txBody>
      </p:sp>
      <p:sp>
        <p:nvSpPr>
          <p:cNvPr id="18" name="吹き出し: 四角形 17">
            <a:extLst>
              <a:ext uri="{FF2B5EF4-FFF2-40B4-BE49-F238E27FC236}">
                <a16:creationId xmlns:a16="http://schemas.microsoft.com/office/drawing/2014/main" id="{5DCB37B4-BB7C-3C7B-71CF-DD8E897DD29A}"/>
              </a:ext>
            </a:extLst>
          </p:cNvPr>
          <p:cNvSpPr/>
          <p:nvPr/>
        </p:nvSpPr>
        <p:spPr>
          <a:xfrm>
            <a:off x="-2522126" y="608505"/>
            <a:ext cx="2122560" cy="1294794"/>
          </a:xfrm>
          <a:prstGeom prst="wedgeRectCallout">
            <a:avLst>
              <a:gd name="adj1" fmla="val 65945"/>
              <a:gd name="adj2" fmla="val -2471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（メニューのねらい）</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改善したい地域の課題や状況から、</a:t>
            </a:r>
            <a:r>
              <a:rPr kumimoji="1" lang="ja-JP" altLang="en-US" sz="1100" b="0" i="0" u="sng"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どういったターゲットを設定して、どういった事業を行うのかが分かる</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記載にしてください。</a:t>
            </a:r>
          </a:p>
        </p:txBody>
      </p:sp>
      <p:sp>
        <p:nvSpPr>
          <p:cNvPr id="19" name="吹き出し: 四角形 18">
            <a:extLst>
              <a:ext uri="{FF2B5EF4-FFF2-40B4-BE49-F238E27FC236}">
                <a16:creationId xmlns:a16="http://schemas.microsoft.com/office/drawing/2014/main" id="{104BB03D-CF1E-D584-6432-1F0850E79586}"/>
              </a:ext>
            </a:extLst>
          </p:cNvPr>
          <p:cNvSpPr/>
          <p:nvPr/>
        </p:nvSpPr>
        <p:spPr>
          <a:xfrm>
            <a:off x="-2312129" y="-777309"/>
            <a:ext cx="2135746" cy="1290185"/>
          </a:xfrm>
          <a:prstGeom prst="wedgeRectCallout">
            <a:avLst>
              <a:gd name="adj1" fmla="val -6521"/>
              <a:gd name="adj2" fmla="val 48087"/>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a:t>
            </a:r>
            <a:r>
              <a:rPr kumimoji="1" lang="ja-JP" altLang="en-US"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全項目共通）</a:t>
            </a:r>
            <a:endParaRPr kumimoji="1" lang="en-US" altLang="ja-JP"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枠の大きさや分量は、個別の内容に応じて適宜変更して</a:t>
            </a:r>
            <a:r>
              <a:rPr kumimoji="1" lang="ja-JP" altLang="en-US" sz="1200" b="1" i="0" u="sng"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rPr>
              <a:t>地域色を出す</a:t>
            </a: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ことも可能です。但し、項目そのものの変更は極力しないようにしてください。</a:t>
            </a:r>
            <a:endParaRPr kumimoji="1" lang="en-US" altLang="ja-JP"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1" name="吹き出し: 四角形 20">
            <a:extLst>
              <a:ext uri="{FF2B5EF4-FFF2-40B4-BE49-F238E27FC236}">
                <a16:creationId xmlns:a16="http://schemas.microsoft.com/office/drawing/2014/main" id="{AA9C1D93-6986-AA19-BD3B-48682A25E42F}"/>
              </a:ext>
            </a:extLst>
          </p:cNvPr>
          <p:cNvSpPr/>
          <p:nvPr/>
        </p:nvSpPr>
        <p:spPr>
          <a:xfrm>
            <a:off x="-2539263" y="1955079"/>
            <a:ext cx="2122560" cy="1086429"/>
          </a:xfrm>
          <a:prstGeom prst="wedgeRectCallout">
            <a:avLst>
              <a:gd name="adj1" fmla="val 66842"/>
              <a:gd name="adj2" fmla="val -236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（メニューの概要）</a:t>
            </a:r>
            <a:endParaRPr kumimoji="1" lang="en-US" altLang="ja-JP"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応募検討地域が読んでイメージがつけられるよう、</a:t>
            </a:r>
            <a:r>
              <a:rPr kumimoji="1" lang="ja-JP" altLang="en-US" sz="1100" b="0" i="0" u="sng"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構想書の引用ではなく実際に行った内容</a:t>
            </a: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を記載してください。</a:t>
            </a:r>
          </a:p>
        </p:txBody>
      </p:sp>
      <p:sp>
        <p:nvSpPr>
          <p:cNvPr id="22" name="吹き出し: 四角形 21">
            <a:extLst>
              <a:ext uri="{FF2B5EF4-FFF2-40B4-BE49-F238E27FC236}">
                <a16:creationId xmlns:a16="http://schemas.microsoft.com/office/drawing/2014/main" id="{4C252FF6-12E7-17B1-4259-E957E56DE3F0}"/>
              </a:ext>
            </a:extLst>
          </p:cNvPr>
          <p:cNvSpPr/>
          <p:nvPr/>
        </p:nvSpPr>
        <p:spPr>
          <a:xfrm>
            <a:off x="-2522126" y="3429000"/>
            <a:ext cx="2122560" cy="1323079"/>
          </a:xfrm>
          <a:prstGeom prst="wedgeRectCallout">
            <a:avLst>
              <a:gd name="adj1" fmla="val 66516"/>
              <a:gd name="adj2" fmla="val -7797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（企画・実施で工夫した点）</a:t>
            </a:r>
            <a:endParaRPr kumimoji="1" lang="en-US" altLang="ja-JP"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開催までの各業務フローや、セミナー実施後の受講者フォローなどで工夫した取組について、</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協議会としてアピールしたい内容</a:t>
            </a: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を記載してください。</a:t>
            </a:r>
            <a:endParaRPr kumimoji="1" lang="en-US"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4" name="吹き出し: 四角形 23">
            <a:extLst>
              <a:ext uri="{FF2B5EF4-FFF2-40B4-BE49-F238E27FC236}">
                <a16:creationId xmlns:a16="http://schemas.microsoft.com/office/drawing/2014/main" id="{2101F49E-2D17-CAF9-23C9-A25F50648E14}"/>
              </a:ext>
            </a:extLst>
          </p:cNvPr>
          <p:cNvSpPr/>
          <p:nvPr/>
        </p:nvSpPr>
        <p:spPr>
          <a:xfrm>
            <a:off x="-2642670" y="4848225"/>
            <a:ext cx="2122560" cy="2247900"/>
          </a:xfrm>
          <a:prstGeom prst="wedgeRectCallout">
            <a:avLst>
              <a:gd name="adj1" fmla="val 73574"/>
              <a:gd name="adj2" fmla="val -6496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（開催までのスケジュール）</a:t>
            </a:r>
            <a:endParaRPr kumimoji="1" lang="en-US" altLang="ja-JP"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例と必ずしも同じ項目にする必要はありませんので、適宜セミナーに応じて修正してください。スケジュール感が分かるよう当日のどのくらい前から準備したのかを上部に記載ください。</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参加者募集は、具体的な周知手段も必ず記載してください。</a:t>
            </a:r>
            <a:endParaRPr kumimoji="1" lang="en-US" altLang="ja-JP"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8" name="テキスト ボックス 27">
            <a:extLst>
              <a:ext uri="{FF2B5EF4-FFF2-40B4-BE49-F238E27FC236}">
                <a16:creationId xmlns:a16="http://schemas.microsoft.com/office/drawing/2014/main" id="{2F7BB32A-B91F-CFFB-2F2C-D75AE0F664C3}"/>
              </a:ext>
            </a:extLst>
          </p:cNvPr>
          <p:cNvSpPr txBox="1"/>
          <p:nvPr/>
        </p:nvSpPr>
        <p:spPr>
          <a:xfrm>
            <a:off x="6265179" y="57829"/>
            <a:ext cx="4219768" cy="750205"/>
          </a:xfrm>
          <a:prstGeom prst="rect">
            <a:avLst/>
          </a:prstGeom>
          <a:noFill/>
        </p:spPr>
        <p:txBody>
          <a:bodyPr wrap="square" rtlCol="0">
            <a:spAutoFit/>
          </a:bodyPr>
          <a:lstStyle/>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協議会名：</a:t>
            </a:r>
            <a:r>
              <a:rPr kumimoji="1" lang="zh-TW" altLang="en-US" sz="1100" b="1" i="0" u="none" strike="noStrike" kern="1200" cap="none" spc="0" normalizeH="0" baseline="0" noProof="0" dirty="0">
                <a:ln>
                  <a:noFill/>
                </a:ln>
                <a:solidFill>
                  <a:srgbClr val="FFFFFF"/>
                </a:solidFill>
                <a:effectLst/>
                <a:uLnTx/>
                <a:uFillTx/>
                <a:latin typeface="Segoe UI"/>
                <a:ea typeface="メイリオ"/>
                <a:cs typeface="+mn-cs"/>
              </a:rPr>
              <a:t>○○地域雇用創造協議会（令和○年度開始）</a:t>
            </a:r>
            <a:endParaRPr kumimoji="1" lang="en-US" altLang="zh-TW"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協議会ＨＰ：</a:t>
            </a:r>
            <a:endPar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問合せ先：電話番号：○○ー○○○○ー○○○○</a:t>
            </a: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メールアドレス：</a:t>
            </a:r>
            <a:r>
              <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rPr>
              <a:t>00000000@000.000.jp</a:t>
            </a:r>
          </a:p>
        </p:txBody>
      </p:sp>
      <p:grpSp>
        <p:nvGrpSpPr>
          <p:cNvPr id="31" name="グループ化 30">
            <a:extLst>
              <a:ext uri="{FF2B5EF4-FFF2-40B4-BE49-F238E27FC236}">
                <a16:creationId xmlns:a16="http://schemas.microsoft.com/office/drawing/2014/main" id="{E58BDF7F-2221-8E59-0A2F-20B292B396E9}"/>
              </a:ext>
            </a:extLst>
          </p:cNvPr>
          <p:cNvGrpSpPr/>
          <p:nvPr/>
        </p:nvGrpSpPr>
        <p:grpSpPr>
          <a:xfrm>
            <a:off x="-4958" y="4882286"/>
            <a:ext cx="9813495" cy="1917573"/>
            <a:chOff x="-4958" y="4996196"/>
            <a:chExt cx="9813495" cy="1917573"/>
          </a:xfrm>
        </p:grpSpPr>
        <p:sp>
          <p:nvSpPr>
            <p:cNvPr id="33" name="正方形/長方形 32">
              <a:extLst>
                <a:ext uri="{FF2B5EF4-FFF2-40B4-BE49-F238E27FC236}">
                  <a16:creationId xmlns:a16="http://schemas.microsoft.com/office/drawing/2014/main" id="{E31A5C50-7F5B-B69B-6203-71ED9C627BB1}"/>
                </a:ext>
              </a:extLst>
            </p:cNvPr>
            <p:cNvSpPr/>
            <p:nvPr/>
          </p:nvSpPr>
          <p:spPr>
            <a:xfrm>
              <a:off x="57220" y="5243221"/>
              <a:ext cx="9751317" cy="1646778"/>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34" name="グループ化 33">
              <a:extLst>
                <a:ext uri="{FF2B5EF4-FFF2-40B4-BE49-F238E27FC236}">
                  <a16:creationId xmlns:a16="http://schemas.microsoft.com/office/drawing/2014/main" id="{9FC5FF56-023B-6BD9-46E9-6A8BA05D7E63}"/>
                </a:ext>
              </a:extLst>
            </p:cNvPr>
            <p:cNvGrpSpPr/>
            <p:nvPr/>
          </p:nvGrpSpPr>
          <p:grpSpPr>
            <a:xfrm>
              <a:off x="-4958" y="4996196"/>
              <a:ext cx="9813494" cy="1917573"/>
              <a:chOff x="-4958" y="4996196"/>
              <a:chExt cx="9813494" cy="1917573"/>
            </a:xfrm>
          </p:grpSpPr>
          <p:sp>
            <p:nvSpPr>
              <p:cNvPr id="35" name="テキスト ボックス 34">
                <a:extLst>
                  <a:ext uri="{FF2B5EF4-FFF2-40B4-BE49-F238E27FC236}">
                    <a16:creationId xmlns:a16="http://schemas.microsoft.com/office/drawing/2014/main" id="{4D427ECC-A368-5C1A-5614-DA481A883D88}"/>
                  </a:ext>
                </a:extLst>
              </p:cNvPr>
              <p:cNvSpPr txBox="1"/>
              <p:nvPr/>
            </p:nvSpPr>
            <p:spPr>
              <a:xfrm>
                <a:off x="57219" y="4996196"/>
                <a:ext cx="1797756"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150" normalizeH="0" baseline="0" noProof="0" dirty="0">
                    <a:ln>
                      <a:noFill/>
                    </a:ln>
                    <a:solidFill>
                      <a:srgbClr val="FFFFFF"/>
                    </a:solidFill>
                    <a:effectLst/>
                    <a:uLnTx/>
                    <a:uFillTx/>
                    <a:latin typeface="游ゴシック" panose="020B0400000000000000" pitchFamily="50" charset="-128"/>
                    <a:ea typeface="游ゴシック" panose="020B0400000000000000" pitchFamily="50" charset="-128"/>
                    <a:cs typeface="+mn-cs"/>
                  </a:rPr>
                  <a:t>● 実施結果</a:t>
                </a:r>
              </a:p>
            </p:txBody>
          </p:sp>
          <p:grpSp>
            <p:nvGrpSpPr>
              <p:cNvPr id="36" name="グループ化 35">
                <a:extLst>
                  <a:ext uri="{FF2B5EF4-FFF2-40B4-BE49-F238E27FC236}">
                    <a16:creationId xmlns:a16="http://schemas.microsoft.com/office/drawing/2014/main" id="{5FDA0578-6032-FF82-0F8A-3C048DB2F707}"/>
                  </a:ext>
                </a:extLst>
              </p:cNvPr>
              <p:cNvGrpSpPr/>
              <p:nvPr/>
            </p:nvGrpSpPr>
            <p:grpSpPr>
              <a:xfrm>
                <a:off x="-4958" y="5294689"/>
                <a:ext cx="7756367" cy="1595310"/>
                <a:chOff x="4469" y="5294710"/>
                <a:chExt cx="7756367" cy="1591825"/>
              </a:xfrm>
            </p:grpSpPr>
            <p:sp>
              <p:nvSpPr>
                <p:cNvPr id="41" name="テキスト ボックス 40">
                  <a:extLst>
                    <a:ext uri="{FF2B5EF4-FFF2-40B4-BE49-F238E27FC236}">
                      <a16:creationId xmlns:a16="http://schemas.microsoft.com/office/drawing/2014/main" id="{AFDC86B2-DB8D-B382-EC13-2EB169B9BC3A}"/>
                    </a:ext>
                  </a:extLst>
                </p:cNvPr>
                <p:cNvSpPr txBox="1"/>
                <p:nvPr/>
              </p:nvSpPr>
              <p:spPr>
                <a:xfrm>
                  <a:off x="4622290" y="5302663"/>
                  <a:ext cx="3138546" cy="122329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▼参加者の声</a:t>
                  </a:r>
                  <a:endParaRPr kumimoji="1" lang="en-US" altLang="ja-JP" sz="1200" b="1" i="0" u="none" strike="noStrike" kern="1200" cap="none" spc="0" normalizeH="0" baseline="0" noProof="0" dirty="0">
                    <a:ln>
                      <a:noFill/>
                    </a:ln>
                    <a:solidFill>
                      <a:prstClr val="black"/>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実際に手を動かして組み立てたり、改善の工夫を考えたりする体験がとても面白かった。また、働き方改革が進む現場の状況も知り、自分でもものづくりの仕事に挑戦できそうだと感じた。（参加求職者）</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2" name="テキスト ボックス 41">
                  <a:extLst>
                    <a:ext uri="{FF2B5EF4-FFF2-40B4-BE49-F238E27FC236}">
                      <a16:creationId xmlns:a16="http://schemas.microsoft.com/office/drawing/2014/main" id="{FFC57B38-B341-DCC8-38BA-DE5068102AB6}"/>
                    </a:ext>
                  </a:extLst>
                </p:cNvPr>
                <p:cNvSpPr txBox="1"/>
                <p:nvPr/>
              </p:nvSpPr>
              <p:spPr>
                <a:xfrm>
                  <a:off x="4469" y="5294710"/>
                  <a:ext cx="2164531" cy="1100456"/>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▼事業実績</a:t>
                  </a:r>
                  <a:endParaRPr kumimoji="1" lang="ja-JP" altLang="en-US" sz="900" b="1"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・アウトプット：目標○人</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実績○人</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・アウトカム　：目標○人</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実績○人</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3" name="テキスト ボックス 42">
                  <a:extLst>
                    <a:ext uri="{FF2B5EF4-FFF2-40B4-BE49-F238E27FC236}">
                      <a16:creationId xmlns:a16="http://schemas.microsoft.com/office/drawing/2014/main" id="{35513D0D-3CB9-5E51-FA5D-A364B74F7D52}"/>
                    </a:ext>
                  </a:extLst>
                </p:cNvPr>
                <p:cNvSpPr txBox="1"/>
                <p:nvPr/>
              </p:nvSpPr>
              <p:spPr>
                <a:xfrm>
                  <a:off x="1942607" y="5294711"/>
                  <a:ext cx="2777875" cy="1591824"/>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▼メニュー参加の効果</a:t>
                  </a:r>
                  <a:endParaRPr kumimoji="1" lang="en-US" altLang="ja-JP" sz="1200" b="1" i="0" u="none" strike="noStrike" kern="1200" cap="none" spc="0" normalizeH="0" baseline="0" noProof="0" dirty="0">
                    <a:ln>
                      <a:noFill/>
                    </a:ln>
                    <a:solidFill>
                      <a:prstClr val="black"/>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メニュー受講後、ハローワークに新たに求職登録をした方が８人おり、さらに５人が就職した。（うち製造業３人）</a:t>
                  </a: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ものづくり分野の知識、技能をさらに深めるため、ポリテクセンターの職業訓練を申し込んだ方が１人いた。</a:t>
                  </a:r>
                </a:p>
              </p:txBody>
            </p:sp>
          </p:grpSp>
          <p:cxnSp>
            <p:nvCxnSpPr>
              <p:cNvPr id="37" name="直線コネクタ 36">
                <a:extLst>
                  <a:ext uri="{FF2B5EF4-FFF2-40B4-BE49-F238E27FC236}">
                    <a16:creationId xmlns:a16="http://schemas.microsoft.com/office/drawing/2014/main" id="{85D70BB5-7280-C055-34B7-59E496E61910}"/>
                  </a:ext>
                </a:extLst>
              </p:cNvPr>
              <p:cNvCxnSpPr>
                <a:cxnSpLocks/>
              </p:cNvCxnSpPr>
              <p:nvPr/>
            </p:nvCxnSpPr>
            <p:spPr>
              <a:xfrm>
                <a:off x="1970878" y="5338170"/>
                <a:ext cx="0" cy="1324058"/>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cxnSp>
            <p:nvCxnSpPr>
              <p:cNvPr id="38" name="直線コネクタ 37">
                <a:extLst>
                  <a:ext uri="{FF2B5EF4-FFF2-40B4-BE49-F238E27FC236}">
                    <a16:creationId xmlns:a16="http://schemas.microsoft.com/office/drawing/2014/main" id="{A2515CC6-D759-2ECF-5B99-B1F84527C6E8}"/>
                  </a:ext>
                </a:extLst>
              </p:cNvPr>
              <p:cNvCxnSpPr>
                <a:cxnSpLocks/>
              </p:cNvCxnSpPr>
              <p:nvPr/>
            </p:nvCxnSpPr>
            <p:spPr>
              <a:xfrm>
                <a:off x="4665022" y="5338905"/>
                <a:ext cx="0" cy="1366427"/>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sp>
            <p:nvSpPr>
              <p:cNvPr id="39" name="テキスト ボックス 38">
                <a:extLst>
                  <a:ext uri="{FF2B5EF4-FFF2-40B4-BE49-F238E27FC236}">
                    <a16:creationId xmlns:a16="http://schemas.microsoft.com/office/drawing/2014/main" id="{68C4E54F-707E-AB64-8424-89AFF3ED46F4}"/>
                  </a:ext>
                </a:extLst>
              </p:cNvPr>
              <p:cNvSpPr txBox="1"/>
              <p:nvPr/>
            </p:nvSpPr>
            <p:spPr>
              <a:xfrm>
                <a:off x="7801324" y="5318460"/>
                <a:ext cx="2007212" cy="159530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▼上手くいかなかった点</a:t>
                </a: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参加者によっては、ワークショップで扱った題材が難しいと感じた方もいるため、説明資料などでは、極力専門用語を使わずに分かりやすさ重視で作成したほうがよいと感じた。</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40" name="直線コネクタ 39">
                <a:extLst>
                  <a:ext uri="{FF2B5EF4-FFF2-40B4-BE49-F238E27FC236}">
                    <a16:creationId xmlns:a16="http://schemas.microsoft.com/office/drawing/2014/main" id="{DFC57B5F-F104-3E2E-3CDD-6C6269F5DD4D}"/>
                  </a:ext>
                </a:extLst>
              </p:cNvPr>
              <p:cNvCxnSpPr>
                <a:cxnSpLocks/>
              </p:cNvCxnSpPr>
              <p:nvPr/>
            </p:nvCxnSpPr>
            <p:spPr>
              <a:xfrm>
                <a:off x="7751409" y="5338170"/>
                <a:ext cx="0" cy="1366427"/>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grpSp>
      </p:grpSp>
      <p:sp>
        <p:nvSpPr>
          <p:cNvPr id="44" name="吹き出し: 四角形 43">
            <a:extLst>
              <a:ext uri="{FF2B5EF4-FFF2-40B4-BE49-F238E27FC236}">
                <a16:creationId xmlns:a16="http://schemas.microsoft.com/office/drawing/2014/main" id="{03222CEB-E2C4-C7DC-A667-76F4D15B2753}"/>
              </a:ext>
            </a:extLst>
          </p:cNvPr>
          <p:cNvSpPr/>
          <p:nvPr/>
        </p:nvSpPr>
        <p:spPr>
          <a:xfrm>
            <a:off x="10151612" y="-427529"/>
            <a:ext cx="2497588" cy="976490"/>
          </a:xfrm>
          <a:prstGeom prst="wedgeRectCallout">
            <a:avLst>
              <a:gd name="adj1" fmla="val -61081"/>
              <a:gd name="adj2" fmla="val 48455"/>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defRPr/>
            </a:pP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さらに詳細を知りたい他地域等が問い合わせできるよう、</a:t>
            </a: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ＨＰのＵＲＬ</a:t>
            </a:r>
            <a:r>
              <a:rPr kumimoji="1" lang="ja-JP" altLang="en-US" sz="1100" u="sng" dirty="0">
                <a:solidFill>
                  <a:srgbClr val="000000"/>
                </a:solidFill>
                <a:latin typeface="Calibri" panose="020F0502020204030204"/>
                <a:ea typeface="游ゴシック" panose="020B0400000000000000" pitchFamily="50" charset="-128"/>
              </a:rPr>
              <a:t>、メールアドレス</a:t>
            </a: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及び電話番号</a:t>
            </a: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を記載してください。</a:t>
            </a:r>
          </a:p>
        </p:txBody>
      </p:sp>
      <p:sp>
        <p:nvSpPr>
          <p:cNvPr id="45" name="吹き出し: 四角形 44">
            <a:extLst>
              <a:ext uri="{FF2B5EF4-FFF2-40B4-BE49-F238E27FC236}">
                <a16:creationId xmlns:a16="http://schemas.microsoft.com/office/drawing/2014/main" id="{242D3D2B-D377-3F94-74EC-A101AF088BA0}"/>
              </a:ext>
            </a:extLst>
          </p:cNvPr>
          <p:cNvSpPr/>
          <p:nvPr/>
        </p:nvSpPr>
        <p:spPr>
          <a:xfrm>
            <a:off x="10319860" y="2548883"/>
            <a:ext cx="2763589" cy="1261117"/>
          </a:xfrm>
          <a:prstGeom prst="wedgeRectCallout">
            <a:avLst>
              <a:gd name="adj1" fmla="val -62323"/>
              <a:gd name="adj2" fmla="val 1600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（メニュー参加の効果）</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主に、偶然ではなくシステムとしてうまくいったといえる事業実績、事業実施による効果、あるいは今後見込める効果を記載してください。必ずしも定量的である必要はなく、定性的な効果でも可能です。</a:t>
            </a:r>
            <a:endParaRPr kumimoji="1" lang="en-US" altLang="ja-JP"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p:txBody>
      </p:sp>
      <p:sp>
        <p:nvSpPr>
          <p:cNvPr id="46" name="吹き出し: 四角形 45">
            <a:extLst>
              <a:ext uri="{FF2B5EF4-FFF2-40B4-BE49-F238E27FC236}">
                <a16:creationId xmlns:a16="http://schemas.microsoft.com/office/drawing/2014/main" id="{FA7FB5FD-5D3E-82DB-E818-3A9DC5E80432}"/>
              </a:ext>
            </a:extLst>
          </p:cNvPr>
          <p:cNvSpPr/>
          <p:nvPr/>
        </p:nvSpPr>
        <p:spPr>
          <a:xfrm>
            <a:off x="10265321" y="604594"/>
            <a:ext cx="2732222" cy="1671584"/>
          </a:xfrm>
          <a:prstGeom prst="wedgeRectCallout">
            <a:avLst>
              <a:gd name="adj1" fmla="val -63040"/>
              <a:gd name="adj2" fmla="val 6718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（他メニューとの連携）</a:t>
            </a:r>
            <a:endParaRPr kumimoji="1" lang="en-US" altLang="ja-JP"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他の個別メニューと連携して行った取組を記載してください。また、本事業の個別メニューに限らず、</a:t>
            </a:r>
            <a:r>
              <a:rPr kumimoji="1" lang="ja-JP" altLang="en-US" sz="1100" b="0" i="0" u="sng"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別途市等の他機関で実施しているセミナーや支援等と連携した取組</a:t>
            </a: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があれば、それを記載することも可能です。</a:t>
            </a:r>
            <a:endParaRPr kumimoji="1" lang="en-US" altLang="ja-JP"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47" name="吹き出し: 四角形 46">
            <a:extLst>
              <a:ext uri="{FF2B5EF4-FFF2-40B4-BE49-F238E27FC236}">
                <a16:creationId xmlns:a16="http://schemas.microsoft.com/office/drawing/2014/main" id="{2A61E8F8-C8AA-F2BA-4EA1-431DACE5597A}"/>
              </a:ext>
            </a:extLst>
          </p:cNvPr>
          <p:cNvSpPr/>
          <p:nvPr/>
        </p:nvSpPr>
        <p:spPr>
          <a:xfrm>
            <a:off x="10598444" y="4680374"/>
            <a:ext cx="2172106" cy="1125691"/>
          </a:xfrm>
          <a:prstGeom prst="wedgeRectCallout">
            <a:avLst>
              <a:gd name="adj1" fmla="val -77385"/>
              <a:gd name="adj2" fmla="val 3664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（参加者の声）</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実際に利用した者がどのようにそのメニューを評価しているか</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を記載してください。また、括弧書きでその方の属性を簡単に記載してください。</a:t>
            </a:r>
          </a:p>
        </p:txBody>
      </p:sp>
      <p:sp>
        <p:nvSpPr>
          <p:cNvPr id="48" name="吹き出し: 四角形 47">
            <a:extLst>
              <a:ext uri="{FF2B5EF4-FFF2-40B4-BE49-F238E27FC236}">
                <a16:creationId xmlns:a16="http://schemas.microsoft.com/office/drawing/2014/main" id="{790092FE-C2D8-F148-6A7A-E864576FB39C}"/>
              </a:ext>
            </a:extLst>
          </p:cNvPr>
          <p:cNvSpPr/>
          <p:nvPr/>
        </p:nvSpPr>
        <p:spPr>
          <a:xfrm>
            <a:off x="10514222" y="5988067"/>
            <a:ext cx="2631172" cy="809234"/>
          </a:xfrm>
          <a:prstGeom prst="wedgeRectCallout">
            <a:avLst>
              <a:gd name="adj1" fmla="val -72725"/>
              <a:gd name="adj2" fmla="val 257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（上手くいかなかった点）</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事業を実施した結果として、当初の計画通りにいかなかった点や今後の課題を記載してくだい。</a:t>
            </a:r>
          </a:p>
        </p:txBody>
      </p:sp>
      <p:sp>
        <p:nvSpPr>
          <p:cNvPr id="14" name="吹き出し: 四角形 13">
            <a:extLst>
              <a:ext uri="{FF2B5EF4-FFF2-40B4-BE49-F238E27FC236}">
                <a16:creationId xmlns:a16="http://schemas.microsoft.com/office/drawing/2014/main" id="{9E1253C0-BAB7-8921-0A01-4EC1022B0F63}"/>
              </a:ext>
            </a:extLst>
          </p:cNvPr>
          <p:cNvSpPr/>
          <p:nvPr/>
        </p:nvSpPr>
        <p:spPr>
          <a:xfrm>
            <a:off x="6035479" y="-1330810"/>
            <a:ext cx="7047970" cy="876984"/>
          </a:xfrm>
          <a:prstGeom prst="wedgeRectCallout">
            <a:avLst>
              <a:gd name="adj1" fmla="val -49974"/>
              <a:gd name="adj2" fmla="val 964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３年度間のうち、特定の年度に実施した事業の内容を記載する場合</a:t>
            </a:r>
            <a:r>
              <a:rPr kumimoji="1" lang="ja-JP" altLang="en-US" sz="1100" dirty="0">
                <a:solidFill>
                  <a:prstClr val="black"/>
                </a:solidFill>
                <a:latin typeface="Calibri" panose="020F0502020204030204"/>
                <a:ea typeface="游ゴシック" panose="020B0400000000000000" pitchFamily="50" charset="-128"/>
              </a:rPr>
              <a:t>は、括弧書きで実施年月を記載してください。複数年</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にわたって実施した事業内容を包括して記載する場合は、括弧書きで実施年度を記載してください。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年間で実施回が複数ある個別メニューについては、特定の実施回に係る内容を記載しても、複数回まとめて個別メニュー全体の話として記載してもどちらでも</a:t>
            </a:r>
            <a:r>
              <a:rPr kumimoji="1" lang="ja-JP" altLang="en-US" sz="1100" dirty="0">
                <a:solidFill>
                  <a:prstClr val="black"/>
                </a:solidFill>
                <a:latin typeface="Calibri" panose="020F0502020204030204"/>
                <a:ea typeface="游ゴシック" panose="020B0400000000000000" pitchFamily="50" charset="-128"/>
              </a:rPr>
              <a:t>構いません。複数回まとめる場合は、複数の実施月を記載してください。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3775142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D6BC83-E326-F50F-5FE2-D0FECEE9D552}"/>
            </a:ext>
          </a:extLst>
        </p:cNvPr>
        <p:cNvGrpSpPr/>
        <p:nvPr/>
      </p:nvGrpSpPr>
      <p:grpSpPr>
        <a:xfrm>
          <a:off x="0" y="0"/>
          <a:ext cx="0" cy="0"/>
          <a:chOff x="0" y="0"/>
          <a:chExt cx="0" cy="0"/>
        </a:xfrm>
      </p:grpSpPr>
      <p:sp>
        <p:nvSpPr>
          <p:cNvPr id="25" name="テキスト プレースホルダー 6">
            <a:extLst>
              <a:ext uri="{FF2B5EF4-FFF2-40B4-BE49-F238E27FC236}">
                <a16:creationId xmlns:a16="http://schemas.microsoft.com/office/drawing/2014/main" id="{E4293B13-B532-981F-9710-0EF2302677D2}"/>
              </a:ext>
            </a:extLst>
          </p:cNvPr>
          <p:cNvSpPr txBox="1">
            <a:spLocks/>
          </p:cNvSpPr>
          <p:nvPr/>
        </p:nvSpPr>
        <p:spPr>
          <a:xfrm>
            <a:off x="-3999" y="2195"/>
            <a:ext cx="9907200" cy="756000"/>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 altLang="ja-JP" sz="1814" b="1" i="0" u="none" strike="noStrike" kern="1200" cap="none" spc="272" normalizeH="0" baseline="0" noProof="0">
              <a:ln>
                <a:noFill/>
              </a:ln>
              <a:solidFill>
                <a:srgbClr val="FFFFFF"/>
              </a:solidFill>
              <a:effectLst/>
              <a:uLnTx/>
              <a:uFillTx/>
              <a:latin typeface="Meiryo" panose="020B0604030504040204" pitchFamily="34" charset="-128"/>
              <a:ea typeface="Meiryo" panose="020B0604030504040204" pitchFamily="34" charset="-128"/>
              <a:cs typeface="+mn-cs"/>
            </a:endParaRPr>
          </a:p>
        </p:txBody>
      </p:sp>
      <p:sp>
        <p:nvSpPr>
          <p:cNvPr id="2" name="タイトル 1">
            <a:extLst>
              <a:ext uri="{FF2B5EF4-FFF2-40B4-BE49-F238E27FC236}">
                <a16:creationId xmlns:a16="http://schemas.microsoft.com/office/drawing/2014/main" id="{03F20C5A-592C-49DF-71AB-1C4AD9B50AE5}"/>
              </a:ext>
            </a:extLst>
          </p:cNvPr>
          <p:cNvSpPr>
            <a:spLocks noGrp="1"/>
          </p:cNvSpPr>
          <p:nvPr>
            <p:ph type="title"/>
          </p:nvPr>
        </p:nvSpPr>
        <p:spPr>
          <a:xfrm>
            <a:off x="-230497" y="221811"/>
            <a:ext cx="9906000" cy="580589"/>
          </a:xfrm>
        </p:spPr>
        <p:txBody>
          <a:bodyPr/>
          <a:lstStyle/>
          <a:p>
            <a:r>
              <a:rPr lang="ja-JP" altLang="en-US" sz="1400" dirty="0">
                <a:solidFill>
                  <a:schemeClr val="bg1"/>
                </a:solidFill>
                <a:latin typeface="+mn-ea"/>
              </a:rPr>
              <a:t>メニュー名：合同企業説明会・面接会（令和○年○月実施）</a:t>
            </a:r>
            <a:endParaRPr kumimoji="1" lang="ja-JP" altLang="en-US" sz="1400" dirty="0">
              <a:solidFill>
                <a:schemeClr val="bg1"/>
              </a:solidFill>
              <a:latin typeface="+mn-ea"/>
            </a:endParaRPr>
          </a:p>
        </p:txBody>
      </p:sp>
      <p:grpSp>
        <p:nvGrpSpPr>
          <p:cNvPr id="30" name="グループ化 29">
            <a:extLst>
              <a:ext uri="{FF2B5EF4-FFF2-40B4-BE49-F238E27FC236}">
                <a16:creationId xmlns:a16="http://schemas.microsoft.com/office/drawing/2014/main" id="{F4432465-45BC-0D62-3AAC-0DBB86BE3F63}"/>
              </a:ext>
            </a:extLst>
          </p:cNvPr>
          <p:cNvGrpSpPr/>
          <p:nvPr/>
        </p:nvGrpSpPr>
        <p:grpSpPr>
          <a:xfrm>
            <a:off x="57216" y="784493"/>
            <a:ext cx="9770019" cy="865676"/>
            <a:chOff x="57216" y="784493"/>
            <a:chExt cx="9770019" cy="865676"/>
          </a:xfrm>
        </p:grpSpPr>
        <p:sp>
          <p:nvSpPr>
            <p:cNvPr id="67" name="正方形/長方形 66">
              <a:extLst>
                <a:ext uri="{FF2B5EF4-FFF2-40B4-BE49-F238E27FC236}">
                  <a16:creationId xmlns:a16="http://schemas.microsoft.com/office/drawing/2014/main" id="{F5D6CE3C-61E1-4AC4-47F7-103513570963}"/>
                </a:ext>
              </a:extLst>
            </p:cNvPr>
            <p:cNvSpPr/>
            <p:nvPr/>
          </p:nvSpPr>
          <p:spPr>
            <a:xfrm>
              <a:off x="75918" y="902395"/>
              <a:ext cx="9751317" cy="747774"/>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69" name="テキスト ボックス 68">
              <a:extLst>
                <a:ext uri="{FF2B5EF4-FFF2-40B4-BE49-F238E27FC236}">
                  <a16:creationId xmlns:a16="http://schemas.microsoft.com/office/drawing/2014/main" id="{F975464E-3A96-5EB1-8162-7793BDE179D5}"/>
                </a:ext>
              </a:extLst>
            </p:cNvPr>
            <p:cNvSpPr txBox="1"/>
            <p:nvPr/>
          </p:nvSpPr>
          <p:spPr>
            <a:xfrm>
              <a:off x="57220" y="784493"/>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メニューのねらい</a:t>
              </a:r>
            </a:p>
          </p:txBody>
        </p:sp>
        <p:sp>
          <p:nvSpPr>
            <p:cNvPr id="96" name="テキスト ボックス 95">
              <a:extLst>
                <a:ext uri="{FF2B5EF4-FFF2-40B4-BE49-F238E27FC236}">
                  <a16:creationId xmlns:a16="http://schemas.microsoft.com/office/drawing/2014/main" id="{71AE63A3-6F37-5C92-D46A-51B4ECDA9EED}"/>
                </a:ext>
              </a:extLst>
            </p:cNvPr>
            <p:cNvSpPr txBox="1"/>
            <p:nvPr/>
          </p:nvSpPr>
          <p:spPr>
            <a:xfrm>
              <a:off x="57216" y="1137782"/>
              <a:ext cx="9637053" cy="461665"/>
            </a:xfrm>
            <a:prstGeom prst="rect">
              <a:avLst/>
            </a:prstGeom>
            <a:noFill/>
            <a:ln>
              <a:noFill/>
            </a:ln>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a:ea typeface="メイリオ"/>
                  <a:cs typeface="+mn-cs"/>
                </a:rPr>
                <a:t>重点分野である「製造業」や地域の人手不足産業を中心に、採用に意欲的な事業所と、地域内求職者のマッチングを図るため、合同企業説明会・面接会を実施する。</a:t>
              </a:r>
            </a:p>
          </p:txBody>
        </p:sp>
      </p:grpSp>
      <p:sp>
        <p:nvSpPr>
          <p:cNvPr id="15" name="フローチャート: 端子 14">
            <a:extLst>
              <a:ext uri="{FF2B5EF4-FFF2-40B4-BE49-F238E27FC236}">
                <a16:creationId xmlns:a16="http://schemas.microsoft.com/office/drawing/2014/main" id="{56CC3C65-8A38-0426-773C-FA02B013FAC2}"/>
              </a:ext>
            </a:extLst>
          </p:cNvPr>
          <p:cNvSpPr/>
          <p:nvPr/>
        </p:nvSpPr>
        <p:spPr>
          <a:xfrm>
            <a:off x="32617" y="60716"/>
            <a:ext cx="3691249" cy="279477"/>
          </a:xfrm>
          <a:prstGeom prst="flowChartTerminator">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a:ln>
                  <a:noFill/>
                </a:ln>
                <a:solidFill>
                  <a:srgbClr val="FFFFFF"/>
                </a:solidFill>
                <a:effectLst/>
                <a:uLnTx/>
                <a:uFillTx/>
                <a:latin typeface="Segoe UI"/>
                <a:ea typeface="メイリオ"/>
                <a:cs typeface="+mn-cs"/>
              </a:rPr>
              <a:t>Ｃ　就職促進の取組 事例</a:t>
            </a:r>
          </a:p>
        </p:txBody>
      </p:sp>
      <p:grpSp>
        <p:nvGrpSpPr>
          <p:cNvPr id="51" name="グループ化 50">
            <a:extLst>
              <a:ext uri="{FF2B5EF4-FFF2-40B4-BE49-F238E27FC236}">
                <a16:creationId xmlns:a16="http://schemas.microsoft.com/office/drawing/2014/main" id="{70AF81D6-49EB-B731-187E-4F7E54427853}"/>
              </a:ext>
            </a:extLst>
          </p:cNvPr>
          <p:cNvGrpSpPr/>
          <p:nvPr/>
        </p:nvGrpSpPr>
        <p:grpSpPr>
          <a:xfrm>
            <a:off x="69708" y="1703494"/>
            <a:ext cx="9860974" cy="4572745"/>
            <a:chOff x="441749" y="1704594"/>
            <a:chExt cx="9860974" cy="4572745"/>
          </a:xfrm>
        </p:grpSpPr>
        <p:cxnSp>
          <p:nvCxnSpPr>
            <p:cNvPr id="6" name="直線コネクタ 5">
              <a:extLst>
                <a:ext uri="{FF2B5EF4-FFF2-40B4-BE49-F238E27FC236}">
                  <a16:creationId xmlns:a16="http://schemas.microsoft.com/office/drawing/2014/main" id="{313AD5F7-1A10-2A7E-C92A-5C2184225D3B}"/>
                </a:ext>
              </a:extLst>
            </p:cNvPr>
            <p:cNvCxnSpPr>
              <a:cxnSpLocks/>
            </p:cNvCxnSpPr>
            <p:nvPr/>
          </p:nvCxnSpPr>
          <p:spPr>
            <a:xfrm>
              <a:off x="599682" y="2671519"/>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grpSp>
          <p:nvGrpSpPr>
            <p:cNvPr id="48" name="グループ化 47">
              <a:extLst>
                <a:ext uri="{FF2B5EF4-FFF2-40B4-BE49-F238E27FC236}">
                  <a16:creationId xmlns:a16="http://schemas.microsoft.com/office/drawing/2014/main" id="{0D92A79F-3B2E-97A1-9C05-EC53E7D81CDC}"/>
                </a:ext>
              </a:extLst>
            </p:cNvPr>
            <p:cNvGrpSpPr/>
            <p:nvPr/>
          </p:nvGrpSpPr>
          <p:grpSpPr>
            <a:xfrm>
              <a:off x="441749" y="1704594"/>
              <a:ext cx="9860974" cy="4572745"/>
              <a:chOff x="57216" y="1650169"/>
              <a:chExt cx="9860974" cy="4572745"/>
            </a:xfrm>
          </p:grpSpPr>
          <p:sp>
            <p:nvSpPr>
              <p:cNvPr id="73" name="正方形/長方形 72">
                <a:extLst>
                  <a:ext uri="{FF2B5EF4-FFF2-40B4-BE49-F238E27FC236}">
                    <a16:creationId xmlns:a16="http://schemas.microsoft.com/office/drawing/2014/main" id="{C8053E17-5369-E0B1-BA2F-CCE49D960361}"/>
                  </a:ext>
                </a:extLst>
              </p:cNvPr>
              <p:cNvSpPr/>
              <p:nvPr/>
            </p:nvSpPr>
            <p:spPr>
              <a:xfrm>
                <a:off x="57219" y="1903434"/>
                <a:ext cx="9751317" cy="2939262"/>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18" name="グループ化 17">
                <a:extLst>
                  <a:ext uri="{FF2B5EF4-FFF2-40B4-BE49-F238E27FC236}">
                    <a16:creationId xmlns:a16="http://schemas.microsoft.com/office/drawing/2014/main" id="{04EBE7BC-C7FB-9354-F09B-68CD0D8D8E0E}"/>
                  </a:ext>
                </a:extLst>
              </p:cNvPr>
              <p:cNvGrpSpPr/>
              <p:nvPr/>
            </p:nvGrpSpPr>
            <p:grpSpPr>
              <a:xfrm>
                <a:off x="57216" y="1650169"/>
                <a:ext cx="9860974" cy="4572745"/>
                <a:chOff x="57216" y="1684238"/>
                <a:chExt cx="9860974" cy="4572745"/>
              </a:xfrm>
            </p:grpSpPr>
            <p:sp>
              <p:nvSpPr>
                <p:cNvPr id="3" name="テキスト ボックス 2">
                  <a:extLst>
                    <a:ext uri="{FF2B5EF4-FFF2-40B4-BE49-F238E27FC236}">
                      <a16:creationId xmlns:a16="http://schemas.microsoft.com/office/drawing/2014/main" id="{5B105FFD-2182-9698-BDBA-474437E9ECA7}"/>
                    </a:ext>
                  </a:extLst>
                </p:cNvPr>
                <p:cNvSpPr txBox="1"/>
                <p:nvPr/>
              </p:nvSpPr>
              <p:spPr>
                <a:xfrm>
                  <a:off x="60764" y="2035255"/>
                  <a:ext cx="9647677" cy="67197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▼メニューの概要</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　・事業所ごとにブースを設け、求職者が希望するブースを訪問し、相談又は面談を行う。求職者には、簡単に職歴や自身のアピールポイント等を記載した自己紹介カードを持参するように勧奨。さらに、参加事業所の個別チラシを閲覧できるよう、資料コーナーを設置。</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graphicFrame>
              <p:nvGraphicFramePr>
                <p:cNvPr id="5" name="図表 4">
                  <a:extLst>
                    <a:ext uri="{FF2B5EF4-FFF2-40B4-BE49-F238E27FC236}">
                      <a16:creationId xmlns:a16="http://schemas.microsoft.com/office/drawing/2014/main" id="{59124980-BA69-62D4-485B-DE52C5993EEB}"/>
                    </a:ext>
                  </a:extLst>
                </p:cNvPr>
                <p:cNvGraphicFramePr/>
                <p:nvPr>
                  <p:extLst>
                    <p:ext uri="{D42A27DB-BD31-4B8C-83A1-F6EECF244321}">
                      <p14:modId xmlns:p14="http://schemas.microsoft.com/office/powerpoint/2010/main" val="3199036502"/>
                    </p:ext>
                  </p:extLst>
                </p:nvPr>
              </p:nvGraphicFramePr>
              <p:xfrm>
                <a:off x="166874" y="3041508"/>
                <a:ext cx="9610978" cy="32154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テキスト ボックス 3">
                  <a:extLst>
                    <a:ext uri="{FF2B5EF4-FFF2-40B4-BE49-F238E27FC236}">
                      <a16:creationId xmlns:a16="http://schemas.microsoft.com/office/drawing/2014/main" id="{23364939-AEFA-6946-21D7-503AEDA98334}"/>
                    </a:ext>
                  </a:extLst>
                </p:cNvPr>
                <p:cNvSpPr txBox="1"/>
                <p:nvPr/>
              </p:nvSpPr>
              <p:spPr>
                <a:xfrm>
                  <a:off x="75918" y="4006901"/>
                  <a:ext cx="2672109" cy="322396"/>
                </a:xfrm>
                <a:prstGeom prst="rect">
                  <a:avLst/>
                </a:prstGeom>
                <a:noFill/>
              </p:spPr>
              <p:txBody>
                <a:bodyPr wrap="square" rtlCol="0">
                  <a:spAutoFit/>
                </a:bodyPr>
                <a:lstStyle/>
                <a:p>
                  <a:pPr marL="0" marR="0" lvl="0" indent="0" algn="l"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1300" b="1" i="0" u="none" strike="noStrike" kern="1200" cap="none" spc="0" normalizeH="0" baseline="0" noProof="0">
                      <a:ln>
                        <a:noFill/>
                      </a:ln>
                      <a:solidFill>
                        <a:srgbClr val="000000"/>
                      </a:solidFill>
                      <a:effectLst/>
                      <a:uLnTx/>
                      <a:uFillTx/>
                      <a:latin typeface="Segoe UI"/>
                      <a:ea typeface="メイリオ"/>
                      <a:cs typeface="+mn-cs"/>
                    </a:rPr>
                    <a:t>▼開催までのスケジュール</a:t>
                  </a:r>
                </a:p>
              </p:txBody>
            </p:sp>
            <p:grpSp>
              <p:nvGrpSpPr>
                <p:cNvPr id="66" name="グループ化 65">
                  <a:extLst>
                    <a:ext uri="{FF2B5EF4-FFF2-40B4-BE49-F238E27FC236}">
                      <a16:creationId xmlns:a16="http://schemas.microsoft.com/office/drawing/2014/main" id="{21CB0319-8147-6900-EECB-08468E1323F7}"/>
                    </a:ext>
                  </a:extLst>
                </p:cNvPr>
                <p:cNvGrpSpPr/>
                <p:nvPr/>
              </p:nvGrpSpPr>
              <p:grpSpPr>
                <a:xfrm>
                  <a:off x="57216" y="2717645"/>
                  <a:ext cx="9553888" cy="1289256"/>
                  <a:chOff x="75915" y="2436488"/>
                  <a:chExt cx="9553888" cy="1289256"/>
                </a:xfrm>
              </p:grpSpPr>
              <p:sp>
                <p:nvSpPr>
                  <p:cNvPr id="132" name="テキスト ボックス 131">
                    <a:extLst>
                      <a:ext uri="{FF2B5EF4-FFF2-40B4-BE49-F238E27FC236}">
                        <a16:creationId xmlns:a16="http://schemas.microsoft.com/office/drawing/2014/main" id="{E4C05323-98B0-8C99-CED1-C12116A9F65A}"/>
                      </a:ext>
                    </a:extLst>
                  </p:cNvPr>
                  <p:cNvSpPr txBox="1"/>
                  <p:nvPr/>
                </p:nvSpPr>
                <p:spPr>
                  <a:xfrm>
                    <a:off x="75915" y="2471791"/>
                    <a:ext cx="4597946" cy="1225977"/>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▼企画・実施で工夫した点</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県やハローワークなど関係機関が実施する企業説明会と日程やが重複しないよう、あらかじめ協議。</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説明会には、ハローワークブースを設けて、企業との面談前後に職業相談ができる環境を整備。</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子育て世代の参加しやすいよう、無料の託児スペースを設置。</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sp>
                <p:nvSpPr>
                  <p:cNvPr id="133" name="テキスト ボックス 132">
                    <a:extLst>
                      <a:ext uri="{FF2B5EF4-FFF2-40B4-BE49-F238E27FC236}">
                        <a16:creationId xmlns:a16="http://schemas.microsoft.com/office/drawing/2014/main" id="{29AD58DA-E885-9188-750A-B62506108F6E}"/>
                      </a:ext>
                    </a:extLst>
                  </p:cNvPr>
                  <p:cNvSpPr txBox="1"/>
                  <p:nvPr/>
                </p:nvSpPr>
                <p:spPr>
                  <a:xfrm>
                    <a:off x="4855685" y="2436488"/>
                    <a:ext cx="4774118" cy="1225977"/>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▼他メニューとの連携</a:t>
                    </a: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開催２か月前に、 </a:t>
                    </a: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メニュー「採用力向上セミナー」において、本面接会に参加する求職者へ配布するための</a:t>
                    </a: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チラシ作成指導を実施。</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開催１か月前に、</a:t>
                    </a:r>
                    <a:r>
                      <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rPr>
                      <a:t>B</a:t>
                    </a: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メニュー「就職準備セミナー」を開催し、本面接会に参加する事業所に配布するための自己紹介カード作成指導を実施。</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cxnSp>
                <p:nvCxnSpPr>
                  <p:cNvPr id="8" name="直線コネクタ 7">
                    <a:extLst>
                      <a:ext uri="{FF2B5EF4-FFF2-40B4-BE49-F238E27FC236}">
                        <a16:creationId xmlns:a16="http://schemas.microsoft.com/office/drawing/2014/main" id="{58D656BC-DD09-0D6D-A764-DDE5745FD430}"/>
                      </a:ext>
                    </a:extLst>
                  </p:cNvPr>
                  <p:cNvCxnSpPr>
                    <a:cxnSpLocks/>
                  </p:cNvCxnSpPr>
                  <p:nvPr/>
                </p:nvCxnSpPr>
                <p:spPr>
                  <a:xfrm>
                    <a:off x="4782317" y="2471791"/>
                    <a:ext cx="0" cy="1180296"/>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F504D81A-2342-DE1E-33BE-CF28603FFAAC}"/>
                      </a:ext>
                    </a:extLst>
                  </p:cNvPr>
                  <p:cNvCxnSpPr>
                    <a:cxnSpLocks/>
                  </p:cNvCxnSpPr>
                  <p:nvPr/>
                </p:nvCxnSpPr>
                <p:spPr>
                  <a:xfrm>
                    <a:off x="185573" y="3725744"/>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grpSp>
            <p:sp>
              <p:nvSpPr>
                <p:cNvPr id="72" name="テキスト ボックス 71">
                  <a:extLst>
                    <a:ext uri="{FF2B5EF4-FFF2-40B4-BE49-F238E27FC236}">
                      <a16:creationId xmlns:a16="http://schemas.microsoft.com/office/drawing/2014/main" id="{BDAE98AD-C37C-CBFE-4D6D-77CFE185D2C6}"/>
                    </a:ext>
                  </a:extLst>
                </p:cNvPr>
                <p:cNvSpPr txBox="1"/>
                <p:nvPr/>
              </p:nvSpPr>
              <p:spPr>
                <a:xfrm>
                  <a:off x="57220" y="1684238"/>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dirty="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メニュー内容</a:t>
                  </a:r>
                </a:p>
              </p:txBody>
            </p:sp>
            <p:sp>
              <p:nvSpPr>
                <p:cNvPr id="7" name="テキスト ボックス 6">
                  <a:extLst>
                    <a:ext uri="{FF2B5EF4-FFF2-40B4-BE49-F238E27FC236}">
                      <a16:creationId xmlns:a16="http://schemas.microsoft.com/office/drawing/2014/main" id="{E9EBED5B-78EB-E041-6B74-687A2E61D973}"/>
                    </a:ext>
                  </a:extLst>
                </p:cNvPr>
                <p:cNvSpPr txBox="1"/>
                <p:nvPr/>
              </p:nvSpPr>
              <p:spPr>
                <a:xfrm>
                  <a:off x="420836" y="4226665"/>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～６か月前</a:t>
                  </a:r>
                </a:p>
              </p:txBody>
            </p:sp>
            <p:sp>
              <p:nvSpPr>
                <p:cNvPr id="10" name="テキスト ボックス 9">
                  <a:extLst>
                    <a:ext uri="{FF2B5EF4-FFF2-40B4-BE49-F238E27FC236}">
                      <a16:creationId xmlns:a16="http://schemas.microsoft.com/office/drawing/2014/main" id="{2598277C-6408-DCE4-0368-BDB04F14193C}"/>
                    </a:ext>
                  </a:extLst>
                </p:cNvPr>
                <p:cNvSpPr txBox="1"/>
                <p:nvPr/>
              </p:nvSpPr>
              <p:spPr>
                <a:xfrm>
                  <a:off x="2605339" y="4212479"/>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～４か月前</a:t>
                  </a:r>
                </a:p>
              </p:txBody>
            </p:sp>
            <p:sp>
              <p:nvSpPr>
                <p:cNvPr id="11" name="テキスト ボックス 10">
                  <a:extLst>
                    <a:ext uri="{FF2B5EF4-FFF2-40B4-BE49-F238E27FC236}">
                      <a16:creationId xmlns:a16="http://schemas.microsoft.com/office/drawing/2014/main" id="{7C614E11-9992-DF7A-D207-46D990D44144}"/>
                    </a:ext>
                  </a:extLst>
                </p:cNvPr>
                <p:cNvSpPr txBox="1"/>
                <p:nvPr/>
              </p:nvSpPr>
              <p:spPr>
                <a:xfrm>
                  <a:off x="5296494" y="419308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～２か月前</a:t>
                  </a:r>
                </a:p>
              </p:txBody>
            </p:sp>
            <p:sp>
              <p:nvSpPr>
                <p:cNvPr id="12" name="テキスト ボックス 11">
                  <a:extLst>
                    <a:ext uri="{FF2B5EF4-FFF2-40B4-BE49-F238E27FC236}">
                      <a16:creationId xmlns:a16="http://schemas.microsoft.com/office/drawing/2014/main" id="{5A4308CB-5718-C84F-9291-E5DCC630A310}"/>
                    </a:ext>
                  </a:extLst>
                </p:cNvPr>
                <p:cNvSpPr txBox="1"/>
                <p:nvPr/>
              </p:nvSpPr>
              <p:spPr>
                <a:xfrm>
                  <a:off x="7987649" y="417633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当日</a:t>
                  </a:r>
                </a:p>
              </p:txBody>
            </p:sp>
            <p:sp>
              <p:nvSpPr>
                <p:cNvPr id="17" name="テキスト ボックス 16">
                  <a:extLst>
                    <a:ext uri="{FF2B5EF4-FFF2-40B4-BE49-F238E27FC236}">
                      <a16:creationId xmlns:a16="http://schemas.microsoft.com/office/drawing/2014/main" id="{2B278613-85AD-FFF4-D1D8-CEB420704B05}"/>
                    </a:ext>
                  </a:extLst>
                </p:cNvPr>
                <p:cNvSpPr txBox="1"/>
                <p:nvPr/>
              </p:nvSpPr>
              <p:spPr>
                <a:xfrm>
                  <a:off x="6687145" y="4169705"/>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～１か月前</a:t>
                  </a:r>
                </a:p>
              </p:txBody>
            </p:sp>
          </p:grpSp>
        </p:grpSp>
      </p:grpSp>
      <p:sp>
        <p:nvSpPr>
          <p:cNvPr id="13" name="吹き出し: 四角形 12">
            <a:extLst>
              <a:ext uri="{FF2B5EF4-FFF2-40B4-BE49-F238E27FC236}">
                <a16:creationId xmlns:a16="http://schemas.microsoft.com/office/drawing/2014/main" id="{EF3EBB74-37AC-3FA4-B072-A171FB0853D5}"/>
              </a:ext>
            </a:extLst>
          </p:cNvPr>
          <p:cNvSpPr/>
          <p:nvPr/>
        </p:nvSpPr>
        <p:spPr>
          <a:xfrm>
            <a:off x="75917" y="-780532"/>
            <a:ext cx="5779851" cy="577151"/>
          </a:xfrm>
          <a:prstGeom prst="wedgeRectCallout">
            <a:avLst>
              <a:gd name="adj1" fmla="val -27362"/>
              <a:gd name="adj2" fmla="val 8148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個別メニュー単位で記載してください。</a:t>
            </a:r>
            <a:endParaRPr kumimoji="1" lang="en-US"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Ａメニュー、Ｂメニュー、Ｃメニューのうち</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２つを選択して２つ分作成してください</a:t>
            </a: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a:t>
            </a:r>
          </a:p>
        </p:txBody>
      </p:sp>
      <p:sp>
        <p:nvSpPr>
          <p:cNvPr id="20" name="吹き出し: 四角形 19">
            <a:extLst>
              <a:ext uri="{FF2B5EF4-FFF2-40B4-BE49-F238E27FC236}">
                <a16:creationId xmlns:a16="http://schemas.microsoft.com/office/drawing/2014/main" id="{059EB5FB-D893-B4BE-6EF4-FE5B9FDE3B92}"/>
              </a:ext>
            </a:extLst>
          </p:cNvPr>
          <p:cNvSpPr/>
          <p:nvPr/>
        </p:nvSpPr>
        <p:spPr>
          <a:xfrm>
            <a:off x="-2488679" y="608640"/>
            <a:ext cx="2122560" cy="1294794"/>
          </a:xfrm>
          <a:prstGeom prst="wedgeRectCallout">
            <a:avLst>
              <a:gd name="adj1" fmla="val 65945"/>
              <a:gd name="adj2" fmla="val -2471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（メニューのねらい）</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改善したい地域の課題や状況から、</a:t>
            </a:r>
            <a:r>
              <a:rPr kumimoji="1" lang="ja-JP" altLang="en-US" sz="1100" b="0" i="0" u="sng"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どういったターゲットを設定して、どういった事業を行うのかが分かる</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記載にしてください。</a:t>
            </a:r>
          </a:p>
        </p:txBody>
      </p:sp>
      <p:sp>
        <p:nvSpPr>
          <p:cNvPr id="21" name="吹き出し: 四角形 20">
            <a:extLst>
              <a:ext uri="{FF2B5EF4-FFF2-40B4-BE49-F238E27FC236}">
                <a16:creationId xmlns:a16="http://schemas.microsoft.com/office/drawing/2014/main" id="{C27F7BEF-ECC1-F21D-6D07-EFD583BD1EC4}"/>
              </a:ext>
            </a:extLst>
          </p:cNvPr>
          <p:cNvSpPr/>
          <p:nvPr/>
        </p:nvSpPr>
        <p:spPr>
          <a:xfrm>
            <a:off x="-2312129" y="-777309"/>
            <a:ext cx="2135746" cy="1290185"/>
          </a:xfrm>
          <a:prstGeom prst="wedgeRectCallout">
            <a:avLst>
              <a:gd name="adj1" fmla="val -6521"/>
              <a:gd name="adj2" fmla="val 48087"/>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a:t>
            </a:r>
            <a:r>
              <a:rPr kumimoji="1" lang="ja-JP" altLang="en-US"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全項目共通）</a:t>
            </a:r>
            <a:endParaRPr kumimoji="1" lang="en-US" altLang="ja-JP"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枠の大きさや分量は、個別の内容に応じて適宜変更して</a:t>
            </a:r>
            <a:r>
              <a:rPr kumimoji="1" lang="ja-JP" altLang="en-US" sz="1200" b="1" i="0" u="sng"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rPr>
              <a:t>地域色を出す</a:t>
            </a: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ことも可能です。但し、項目そのものの変更は極力しないようにしてください。</a:t>
            </a:r>
            <a:endParaRPr kumimoji="1" lang="en-US" altLang="ja-JP"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2" name="吹き出し: 四角形 21">
            <a:extLst>
              <a:ext uri="{FF2B5EF4-FFF2-40B4-BE49-F238E27FC236}">
                <a16:creationId xmlns:a16="http://schemas.microsoft.com/office/drawing/2014/main" id="{41777C65-6C7E-B2BD-CE68-DA46D608004F}"/>
              </a:ext>
            </a:extLst>
          </p:cNvPr>
          <p:cNvSpPr/>
          <p:nvPr/>
        </p:nvSpPr>
        <p:spPr>
          <a:xfrm>
            <a:off x="-2539263" y="1955079"/>
            <a:ext cx="2122560" cy="1086429"/>
          </a:xfrm>
          <a:prstGeom prst="wedgeRectCallout">
            <a:avLst>
              <a:gd name="adj1" fmla="val 66842"/>
              <a:gd name="adj2" fmla="val -236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（メニューの概要）</a:t>
            </a:r>
            <a:endParaRPr kumimoji="1" lang="en-US" altLang="ja-JP"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応募検討地域が読んでイメージがつけられるよう、</a:t>
            </a:r>
            <a:r>
              <a:rPr kumimoji="1" lang="ja-JP" altLang="en-US" sz="1100" b="0" i="0" u="sng"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構想書の引用ではなく実際に行った内容</a:t>
            </a: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を記載してください。</a:t>
            </a:r>
          </a:p>
        </p:txBody>
      </p:sp>
      <p:sp>
        <p:nvSpPr>
          <p:cNvPr id="23" name="吹き出し: 四角形 22">
            <a:extLst>
              <a:ext uri="{FF2B5EF4-FFF2-40B4-BE49-F238E27FC236}">
                <a16:creationId xmlns:a16="http://schemas.microsoft.com/office/drawing/2014/main" id="{34414088-BF5D-AA15-B9D7-84CCCB54B6D2}"/>
              </a:ext>
            </a:extLst>
          </p:cNvPr>
          <p:cNvSpPr/>
          <p:nvPr/>
        </p:nvSpPr>
        <p:spPr>
          <a:xfrm>
            <a:off x="-2522126" y="3429000"/>
            <a:ext cx="2122560" cy="1323079"/>
          </a:xfrm>
          <a:prstGeom prst="wedgeRectCallout">
            <a:avLst>
              <a:gd name="adj1" fmla="val 66516"/>
              <a:gd name="adj2" fmla="val -7797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（企画・実施で工夫した点）</a:t>
            </a:r>
            <a:endParaRPr kumimoji="1" lang="en-US" altLang="ja-JP"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開催までの各業務フローや、セミナー実施後の受講者フォローなどで工夫した取組について、</a:t>
            </a:r>
            <a:r>
              <a:rPr kumimoji="1" lang="ja-JP" altLang="en-US" sz="1100" b="0" i="0" u="sng"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協議会としてアピールしたい内容</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6" name="吹き出し: 四角形 25">
            <a:extLst>
              <a:ext uri="{FF2B5EF4-FFF2-40B4-BE49-F238E27FC236}">
                <a16:creationId xmlns:a16="http://schemas.microsoft.com/office/drawing/2014/main" id="{159A5710-F392-8B0B-97D1-03A5EA879CFB}"/>
              </a:ext>
            </a:extLst>
          </p:cNvPr>
          <p:cNvSpPr/>
          <p:nvPr/>
        </p:nvSpPr>
        <p:spPr>
          <a:xfrm>
            <a:off x="-2642670" y="4848225"/>
            <a:ext cx="2122560" cy="2247900"/>
          </a:xfrm>
          <a:prstGeom prst="wedgeRectCallout">
            <a:avLst>
              <a:gd name="adj1" fmla="val 73574"/>
              <a:gd name="adj2" fmla="val -6496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（開催までのスケジュール）</a:t>
            </a:r>
            <a:endParaRPr kumimoji="1" lang="en-US" altLang="ja-JP"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例と必ずしも同じ項目にする必要はありませんので、適宜セミナーに応じて修正してください。スケジュール感が分かるよう当日のどのくらい前から準備したのかを上部に記載ください。</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参加者募集は、具体的な周知手段も必ず記載してください。</a:t>
            </a:r>
            <a:endParaRPr kumimoji="1" lang="en-US" altLang="ja-JP"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9" name="テキスト ボックス 28">
            <a:extLst>
              <a:ext uri="{FF2B5EF4-FFF2-40B4-BE49-F238E27FC236}">
                <a16:creationId xmlns:a16="http://schemas.microsoft.com/office/drawing/2014/main" id="{75457757-0739-CD54-9B25-26587B76E5E5}"/>
              </a:ext>
            </a:extLst>
          </p:cNvPr>
          <p:cNvSpPr txBox="1"/>
          <p:nvPr/>
        </p:nvSpPr>
        <p:spPr>
          <a:xfrm>
            <a:off x="6265179" y="57829"/>
            <a:ext cx="4219768" cy="750205"/>
          </a:xfrm>
          <a:prstGeom prst="rect">
            <a:avLst/>
          </a:prstGeom>
          <a:noFill/>
        </p:spPr>
        <p:txBody>
          <a:bodyPr wrap="square" rtlCol="0">
            <a:spAutoFit/>
          </a:bodyPr>
          <a:lstStyle/>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協議会名：</a:t>
            </a:r>
            <a:r>
              <a:rPr kumimoji="1" lang="zh-TW" altLang="en-US" sz="1100" b="1" i="0" u="none" strike="noStrike" kern="1200" cap="none" spc="0" normalizeH="0" baseline="0" noProof="0" dirty="0">
                <a:ln>
                  <a:noFill/>
                </a:ln>
                <a:solidFill>
                  <a:srgbClr val="FFFFFF"/>
                </a:solidFill>
                <a:effectLst/>
                <a:uLnTx/>
                <a:uFillTx/>
                <a:latin typeface="Segoe UI"/>
                <a:ea typeface="メイリオ"/>
                <a:cs typeface="+mn-cs"/>
              </a:rPr>
              <a:t>○○地域雇用創造協議会（令和○年度開始）</a:t>
            </a:r>
            <a:endParaRPr kumimoji="1" lang="en-US" altLang="zh-TW"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協議会ＨＰ：</a:t>
            </a:r>
            <a:endPar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問合せ先：電話番号：○○ー○○○○ー○○○○</a:t>
            </a: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メールアドレス：</a:t>
            </a:r>
            <a:r>
              <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rPr>
              <a:t>00000000@000.000.jp</a:t>
            </a:r>
          </a:p>
        </p:txBody>
      </p:sp>
      <p:sp>
        <p:nvSpPr>
          <p:cNvPr id="31" name="吹き出し: 四角形 30">
            <a:extLst>
              <a:ext uri="{FF2B5EF4-FFF2-40B4-BE49-F238E27FC236}">
                <a16:creationId xmlns:a16="http://schemas.microsoft.com/office/drawing/2014/main" id="{87B11A16-D146-182C-0ABE-56458C3EC4CC}"/>
              </a:ext>
            </a:extLst>
          </p:cNvPr>
          <p:cNvSpPr/>
          <p:nvPr/>
        </p:nvSpPr>
        <p:spPr>
          <a:xfrm>
            <a:off x="10151612" y="-427529"/>
            <a:ext cx="2497588" cy="976490"/>
          </a:xfrm>
          <a:prstGeom prst="wedgeRectCallout">
            <a:avLst>
              <a:gd name="adj1" fmla="val -61081"/>
              <a:gd name="adj2" fmla="val 48455"/>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defRPr/>
            </a:pP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さらに詳細を知りたい他地域等が問い合わせできるよう、</a:t>
            </a: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ＨＰのＵＲＬ</a:t>
            </a:r>
            <a:r>
              <a:rPr kumimoji="1" lang="ja-JP" altLang="en-US" sz="1100" u="sng" dirty="0">
                <a:solidFill>
                  <a:srgbClr val="000000"/>
                </a:solidFill>
                <a:latin typeface="Calibri" panose="020F0502020204030204"/>
                <a:ea typeface="游ゴシック" panose="020B0400000000000000" pitchFamily="50" charset="-128"/>
              </a:rPr>
              <a:t>、メールアドレス</a:t>
            </a: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及び電話番号</a:t>
            </a: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を記載してください。</a:t>
            </a:r>
          </a:p>
        </p:txBody>
      </p:sp>
      <p:sp>
        <p:nvSpPr>
          <p:cNvPr id="32" name="吹き出し: 四角形 31">
            <a:extLst>
              <a:ext uri="{FF2B5EF4-FFF2-40B4-BE49-F238E27FC236}">
                <a16:creationId xmlns:a16="http://schemas.microsoft.com/office/drawing/2014/main" id="{21E80848-8916-A331-56FD-38566293D080}"/>
              </a:ext>
            </a:extLst>
          </p:cNvPr>
          <p:cNvSpPr/>
          <p:nvPr/>
        </p:nvSpPr>
        <p:spPr>
          <a:xfrm>
            <a:off x="10319860" y="2548883"/>
            <a:ext cx="2763589" cy="1261117"/>
          </a:xfrm>
          <a:prstGeom prst="wedgeRectCallout">
            <a:avLst>
              <a:gd name="adj1" fmla="val -62323"/>
              <a:gd name="adj2" fmla="val 1600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（メニュー参加の効果）</a:t>
            </a:r>
            <a:endParaRPr kumimoji="1" lang="en-US" altLang="ja-JP" sz="1100" b="1" i="0" u="none"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rPr>
              <a:t>主</a:t>
            </a: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に、偶然ではなくシステムとしてうまくいったといえる事業実績、事業実施による効果、あるいは今後見込める効果を記載してください。必ずしも定量的である必要はなく、定性的な効果でも可能です。</a:t>
            </a:r>
            <a:endParaRPr kumimoji="1" lang="en-US" altLang="ja-JP"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p:txBody>
      </p:sp>
      <p:sp>
        <p:nvSpPr>
          <p:cNvPr id="33" name="吹き出し: 四角形 32">
            <a:extLst>
              <a:ext uri="{FF2B5EF4-FFF2-40B4-BE49-F238E27FC236}">
                <a16:creationId xmlns:a16="http://schemas.microsoft.com/office/drawing/2014/main" id="{BB8499F2-36EA-6B27-10D9-FB1F5E478EE8}"/>
              </a:ext>
            </a:extLst>
          </p:cNvPr>
          <p:cNvSpPr/>
          <p:nvPr/>
        </p:nvSpPr>
        <p:spPr>
          <a:xfrm>
            <a:off x="10265321" y="604594"/>
            <a:ext cx="2732222" cy="1671584"/>
          </a:xfrm>
          <a:prstGeom prst="wedgeRectCallout">
            <a:avLst>
              <a:gd name="adj1" fmla="val -63040"/>
              <a:gd name="adj2" fmla="val 6718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（他メニューとの連携）</a:t>
            </a:r>
            <a:endParaRPr kumimoji="1" lang="en-US" altLang="ja-JP"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他の個別メニューと連携して行った取組を記載してください。また、本事業の個別メニューに限らず、</a:t>
            </a:r>
            <a:r>
              <a:rPr kumimoji="1" lang="ja-JP" altLang="en-US" sz="1100" b="0" i="0" u="sng"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別途市等の他機関で実施しているセミナーや支援等と連携した取組</a:t>
            </a: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があれば、それを記載することも可能です。</a:t>
            </a:r>
            <a:endParaRPr kumimoji="1" lang="en-US" altLang="ja-JP"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34" name="吹き出し: 四角形 33">
            <a:extLst>
              <a:ext uri="{FF2B5EF4-FFF2-40B4-BE49-F238E27FC236}">
                <a16:creationId xmlns:a16="http://schemas.microsoft.com/office/drawing/2014/main" id="{D3F2469F-8545-83AC-BB28-28D6B728BF87}"/>
              </a:ext>
            </a:extLst>
          </p:cNvPr>
          <p:cNvSpPr/>
          <p:nvPr/>
        </p:nvSpPr>
        <p:spPr>
          <a:xfrm>
            <a:off x="10598444" y="4680374"/>
            <a:ext cx="2172106" cy="1125691"/>
          </a:xfrm>
          <a:prstGeom prst="wedgeRectCallout">
            <a:avLst>
              <a:gd name="adj1" fmla="val -77385"/>
              <a:gd name="adj2" fmla="val 3664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（参加者の声）</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実際に利用した者がどのようにそのメニューを評価しているか</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を記載してください。また、括弧書きでその方の属性を簡単に記載してください。</a:t>
            </a:r>
          </a:p>
        </p:txBody>
      </p:sp>
      <p:sp>
        <p:nvSpPr>
          <p:cNvPr id="35" name="吹き出し: 四角形 34">
            <a:extLst>
              <a:ext uri="{FF2B5EF4-FFF2-40B4-BE49-F238E27FC236}">
                <a16:creationId xmlns:a16="http://schemas.microsoft.com/office/drawing/2014/main" id="{63EBA891-0C8F-AF31-FA99-FC8DCB297CCB}"/>
              </a:ext>
            </a:extLst>
          </p:cNvPr>
          <p:cNvSpPr/>
          <p:nvPr/>
        </p:nvSpPr>
        <p:spPr>
          <a:xfrm>
            <a:off x="10514222" y="5988067"/>
            <a:ext cx="2631172" cy="809234"/>
          </a:xfrm>
          <a:prstGeom prst="wedgeRectCallout">
            <a:avLst>
              <a:gd name="adj1" fmla="val -72725"/>
              <a:gd name="adj2" fmla="val 257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（上手くいかなかった点）</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事業を実施した結果として、当初の計画通りにいかなかった点や今後の課題を記載してくだい。</a:t>
            </a:r>
          </a:p>
        </p:txBody>
      </p:sp>
      <p:grpSp>
        <p:nvGrpSpPr>
          <p:cNvPr id="50" name="グループ化 49">
            <a:extLst>
              <a:ext uri="{FF2B5EF4-FFF2-40B4-BE49-F238E27FC236}">
                <a16:creationId xmlns:a16="http://schemas.microsoft.com/office/drawing/2014/main" id="{0B0BD856-BC59-7BC5-F739-7F5F2839186B}"/>
              </a:ext>
            </a:extLst>
          </p:cNvPr>
          <p:cNvGrpSpPr/>
          <p:nvPr/>
        </p:nvGrpSpPr>
        <p:grpSpPr>
          <a:xfrm>
            <a:off x="75917" y="4956835"/>
            <a:ext cx="9887733" cy="1873157"/>
            <a:chOff x="-27433" y="4956835"/>
            <a:chExt cx="9887733" cy="1873157"/>
          </a:xfrm>
        </p:grpSpPr>
        <p:sp>
          <p:nvSpPr>
            <p:cNvPr id="49" name="テキスト ボックス 48">
              <a:extLst>
                <a:ext uri="{FF2B5EF4-FFF2-40B4-BE49-F238E27FC236}">
                  <a16:creationId xmlns:a16="http://schemas.microsoft.com/office/drawing/2014/main" id="{AB562DDC-6868-8038-3081-9BE33B5D5775}"/>
                </a:ext>
              </a:extLst>
            </p:cNvPr>
            <p:cNvSpPr txBox="1"/>
            <p:nvPr/>
          </p:nvSpPr>
          <p:spPr>
            <a:xfrm>
              <a:off x="-27433" y="5266136"/>
              <a:ext cx="2167901" cy="1410643"/>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▼事業実績</a:t>
              </a:r>
              <a:endParaRPr kumimoji="1" lang="ja-JP" altLang="en-US" sz="900" b="1"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・アウトプット：目標○社、○人</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lvl="0" algn="ju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実績○</a:t>
              </a:r>
              <a:r>
                <a:rPr kumimoji="1" lang="ja-JP" altLang="en-US" sz="1200" dirty="0">
                  <a:solidFill>
                    <a:prstClr val="black"/>
                  </a:solidFill>
                  <a:latin typeface="Meiryo UI" panose="020B0604030504040204" pitchFamily="50" charset="-128"/>
                  <a:ea typeface="Meiryo UI" panose="020B0604030504040204" pitchFamily="50" charset="-128"/>
                </a:rPr>
                <a:t>社、○人</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・アウトカム　：目標○人（企）</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目標○人（求）</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lvl="0">
                <a:defRPr/>
              </a:pPr>
              <a:r>
                <a:rPr kumimoji="1" lang="ja-JP" altLang="en-US" sz="1200" dirty="0">
                  <a:solidFill>
                    <a:prstClr val="black"/>
                  </a:solidFill>
                  <a:latin typeface="Meiryo UI" panose="020B0604030504040204" pitchFamily="50" charset="-128"/>
                  <a:ea typeface="Meiryo UI" panose="020B0604030504040204" pitchFamily="50" charset="-128"/>
                </a:rPr>
                <a:t>　　　　　　　　　実績○人（企）</a:t>
              </a:r>
              <a:endParaRPr kumimoji="1" lang="en-US" altLang="ja-JP" sz="1200" dirty="0">
                <a:solidFill>
                  <a:prstClr val="black"/>
                </a:solidFill>
                <a:latin typeface="Meiryo UI" panose="020B0604030504040204" pitchFamily="50" charset="-128"/>
                <a:ea typeface="Meiryo UI" panose="020B0604030504040204" pitchFamily="50" charset="-128"/>
              </a:endParaRPr>
            </a:p>
            <a:p>
              <a:pPr lvl="0">
                <a:defRPr/>
              </a:pPr>
              <a:r>
                <a:rPr kumimoji="1" lang="ja-JP" altLang="en-US" sz="1200" dirty="0">
                  <a:solidFill>
                    <a:prstClr val="black"/>
                  </a:solidFill>
                  <a:latin typeface="Meiryo UI" panose="020B0604030504040204" pitchFamily="50" charset="-128"/>
                  <a:ea typeface="Meiryo UI" panose="020B0604030504040204" pitchFamily="50" charset="-128"/>
                </a:rPr>
                <a:t>　　　　　　　　　実績○人（求）</a:t>
              </a:r>
              <a:endParaRPr kumimoji="1" lang="en-US" altLang="ja-JP" sz="1200" dirty="0">
                <a:solidFill>
                  <a:prstClr val="black"/>
                </a:solidFill>
                <a:latin typeface="Meiryo UI" panose="020B0604030504040204" pitchFamily="50" charset="-128"/>
                <a:ea typeface="Meiryo UI" panose="020B0604030504040204" pitchFamily="50" charset="-128"/>
              </a:endParaRPr>
            </a:p>
          </p:txBody>
        </p:sp>
        <p:grpSp>
          <p:nvGrpSpPr>
            <p:cNvPr id="36" name="グループ化 35">
              <a:extLst>
                <a:ext uri="{FF2B5EF4-FFF2-40B4-BE49-F238E27FC236}">
                  <a16:creationId xmlns:a16="http://schemas.microsoft.com/office/drawing/2014/main" id="{1C225190-3E5F-BCFA-55FA-366EBC7C31EB}"/>
                </a:ext>
              </a:extLst>
            </p:cNvPr>
            <p:cNvGrpSpPr/>
            <p:nvPr/>
          </p:nvGrpSpPr>
          <p:grpSpPr>
            <a:xfrm>
              <a:off x="57219" y="4956835"/>
              <a:ext cx="9803081" cy="1873157"/>
              <a:chOff x="57219" y="4996196"/>
              <a:chExt cx="9803081" cy="1951649"/>
            </a:xfrm>
          </p:grpSpPr>
          <p:sp>
            <p:nvSpPr>
              <p:cNvPr id="37" name="正方形/長方形 36">
                <a:extLst>
                  <a:ext uri="{FF2B5EF4-FFF2-40B4-BE49-F238E27FC236}">
                    <a16:creationId xmlns:a16="http://schemas.microsoft.com/office/drawing/2014/main" id="{CC5F4CD7-FDDE-4CA5-29C6-0C7D7B3D1EDE}"/>
                  </a:ext>
                </a:extLst>
              </p:cNvPr>
              <p:cNvSpPr/>
              <p:nvPr/>
            </p:nvSpPr>
            <p:spPr>
              <a:xfrm>
                <a:off x="57220" y="5210051"/>
                <a:ext cx="9751317" cy="1703718"/>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38" name="グループ化 37">
                <a:extLst>
                  <a:ext uri="{FF2B5EF4-FFF2-40B4-BE49-F238E27FC236}">
                    <a16:creationId xmlns:a16="http://schemas.microsoft.com/office/drawing/2014/main" id="{4F3C3255-8794-D255-5CFE-F02A9E6A8819}"/>
                  </a:ext>
                </a:extLst>
              </p:cNvPr>
              <p:cNvGrpSpPr/>
              <p:nvPr/>
            </p:nvGrpSpPr>
            <p:grpSpPr>
              <a:xfrm>
                <a:off x="57219" y="4996196"/>
                <a:ext cx="9803081" cy="1951649"/>
                <a:chOff x="57219" y="4996196"/>
                <a:chExt cx="9803081" cy="1951649"/>
              </a:xfrm>
            </p:grpSpPr>
            <p:sp>
              <p:nvSpPr>
                <p:cNvPr id="39" name="テキスト ボックス 38">
                  <a:extLst>
                    <a:ext uri="{FF2B5EF4-FFF2-40B4-BE49-F238E27FC236}">
                      <a16:creationId xmlns:a16="http://schemas.microsoft.com/office/drawing/2014/main" id="{A8C9781A-5A24-20FC-5934-389F80D98D9B}"/>
                    </a:ext>
                  </a:extLst>
                </p:cNvPr>
                <p:cNvSpPr txBox="1"/>
                <p:nvPr/>
              </p:nvSpPr>
              <p:spPr>
                <a:xfrm>
                  <a:off x="57219" y="4996196"/>
                  <a:ext cx="1797756"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150" normalizeH="0" baseline="0" noProof="0" dirty="0">
                      <a:ln>
                        <a:noFill/>
                      </a:ln>
                      <a:solidFill>
                        <a:srgbClr val="FFFFFF"/>
                      </a:solidFill>
                      <a:effectLst/>
                      <a:uLnTx/>
                      <a:uFillTx/>
                      <a:latin typeface="游ゴシック" panose="020B0400000000000000" pitchFamily="50" charset="-128"/>
                      <a:ea typeface="游ゴシック" panose="020B0400000000000000" pitchFamily="50" charset="-128"/>
                      <a:cs typeface="+mn-cs"/>
                    </a:rPr>
                    <a:t>● 実施結果</a:t>
                  </a:r>
                </a:p>
              </p:txBody>
            </p:sp>
            <p:grpSp>
              <p:nvGrpSpPr>
                <p:cNvPr id="40" name="グループ化 39">
                  <a:extLst>
                    <a:ext uri="{FF2B5EF4-FFF2-40B4-BE49-F238E27FC236}">
                      <a16:creationId xmlns:a16="http://schemas.microsoft.com/office/drawing/2014/main" id="{CD73FAC7-1C88-8620-4D85-13809FD6AE80}"/>
                    </a:ext>
                  </a:extLst>
                </p:cNvPr>
                <p:cNvGrpSpPr/>
                <p:nvPr/>
              </p:nvGrpSpPr>
              <p:grpSpPr>
                <a:xfrm>
                  <a:off x="1964629" y="5268029"/>
                  <a:ext cx="5756095" cy="1662158"/>
                  <a:chOff x="1974056" y="5268105"/>
                  <a:chExt cx="5756095" cy="1658526"/>
                </a:xfrm>
              </p:grpSpPr>
              <p:sp>
                <p:nvSpPr>
                  <p:cNvPr id="45" name="テキスト ボックス 44">
                    <a:extLst>
                      <a:ext uri="{FF2B5EF4-FFF2-40B4-BE49-F238E27FC236}">
                        <a16:creationId xmlns:a16="http://schemas.microsoft.com/office/drawing/2014/main" id="{3422699B-B8B5-B575-977B-CC79A4C0C902}"/>
                      </a:ext>
                    </a:extLst>
                  </p:cNvPr>
                  <p:cNvSpPr txBox="1"/>
                  <p:nvPr/>
                </p:nvSpPr>
                <p:spPr>
                  <a:xfrm>
                    <a:off x="4374495" y="5268105"/>
                    <a:ext cx="3355656" cy="1658526"/>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▼参加者の声</a:t>
                    </a:r>
                  </a:p>
                  <a:p>
                    <a:pPr marL="285750" indent="-285750" algn="just">
                      <a:buFont typeface="Wingdings" panose="05000000000000000000" pitchFamily="2" charset="2"/>
                      <a:buChar char="ü"/>
                      <a:defRPr/>
                    </a:pPr>
                    <a:r>
                      <a:rPr kumimoji="1" lang="ja-JP" altLang="en-US" sz="1200" dirty="0">
                        <a:solidFill>
                          <a:prstClr val="black"/>
                        </a:solidFill>
                        <a:latin typeface="メイリオ"/>
                      </a:rPr>
                      <a:t>普段の採用活動では得られない、多様なバックグラウンドを持つ求職者との接点が持てたほか、事前に求職者が作成した自己紹介カードにより、面談の際にスムーズに質問や説明ができ、個々のスキルや希望条件を的確に把握することができました。（半導体製造業）</a:t>
                    </a:r>
                    <a:endParaRPr kumimoji="1" lang="en-US" altLang="ja-JP" sz="1200" dirty="0">
                      <a:solidFill>
                        <a:prstClr val="black"/>
                      </a:solidFill>
                      <a:latin typeface="メイリオ"/>
                    </a:endParaRPr>
                  </a:p>
                </p:txBody>
              </p:sp>
              <p:sp>
                <p:nvSpPr>
                  <p:cNvPr id="47" name="テキスト ボックス 46">
                    <a:extLst>
                      <a:ext uri="{FF2B5EF4-FFF2-40B4-BE49-F238E27FC236}">
                        <a16:creationId xmlns:a16="http://schemas.microsoft.com/office/drawing/2014/main" id="{81E7FDC9-7FF6-9291-7EA3-2B06F3932A96}"/>
                      </a:ext>
                    </a:extLst>
                  </p:cNvPr>
                  <p:cNvSpPr txBox="1"/>
                  <p:nvPr/>
                </p:nvSpPr>
                <p:spPr>
                  <a:xfrm>
                    <a:off x="1974056" y="5294656"/>
                    <a:ext cx="2394190" cy="1466543"/>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▼メニュー参加の効果</a:t>
                    </a:r>
                    <a:endParaRPr kumimoji="1" lang="en-US" altLang="ja-JP" sz="1200" b="1" i="0" u="none" strike="noStrike" kern="1200" cap="none" spc="0" normalizeH="0" baseline="0" noProof="0" dirty="0">
                      <a:ln>
                        <a:noFill/>
                      </a:ln>
                      <a:solidFill>
                        <a:prstClr val="black"/>
                      </a:solidFill>
                      <a:effectLst/>
                      <a:uLnTx/>
                      <a:uFillTx/>
                      <a:latin typeface="メイリオ"/>
                      <a:ea typeface="メイリオ"/>
                      <a:cs typeface="+mn-cs"/>
                    </a:endParaRPr>
                  </a:p>
                  <a:p>
                    <a:pPr marL="285750" lvl="0" indent="-285750" algn="just">
                      <a:buFont typeface="Wingdings" panose="05000000000000000000" pitchFamily="2" charset="2"/>
                      <a:buChar char="ü"/>
                      <a:defRPr/>
                    </a:pPr>
                    <a:r>
                      <a:rPr kumimoji="1" lang="ja-JP" altLang="en-US" sz="1200" dirty="0">
                        <a:solidFill>
                          <a:prstClr val="black"/>
                        </a:solidFill>
                        <a:latin typeface="Meiryo UI" panose="020B0604030504040204" pitchFamily="50" charset="-128"/>
                        <a:ea typeface="Meiryo UI" panose="020B0604030504040204" pitchFamily="50" charset="-128"/>
                      </a:rPr>
                      <a:t>面接会に参加後、ハローワークを通じて参加事業所の職場見学に繋がった人が</a:t>
                    </a:r>
                    <a:r>
                      <a:rPr kumimoji="1" lang="en-US" altLang="ja-JP" sz="1200" dirty="0">
                        <a:solidFill>
                          <a:prstClr val="black"/>
                        </a:solidFill>
                        <a:latin typeface="Meiryo UI" panose="020B0604030504040204" pitchFamily="50" charset="-128"/>
                        <a:ea typeface="Meiryo UI" panose="020B0604030504040204" pitchFamily="50" charset="-128"/>
                      </a:rPr>
                      <a:t>10</a:t>
                    </a:r>
                    <a:r>
                      <a:rPr kumimoji="1" lang="ja-JP" altLang="en-US" sz="1200" dirty="0">
                        <a:solidFill>
                          <a:prstClr val="black"/>
                        </a:solidFill>
                        <a:latin typeface="Meiryo UI" panose="020B0604030504040204" pitchFamily="50" charset="-128"/>
                        <a:ea typeface="Meiryo UI" panose="020B0604030504040204" pitchFamily="50" charset="-128"/>
                      </a:rPr>
                      <a:t>人いた。</a:t>
                    </a:r>
                    <a:endParaRPr kumimoji="1" lang="en-US" altLang="ja-JP" sz="1200" dirty="0">
                      <a:solidFill>
                        <a:prstClr val="black"/>
                      </a:solidFill>
                      <a:latin typeface="Meiryo UI" panose="020B0604030504040204" pitchFamily="50" charset="-128"/>
                      <a:ea typeface="Meiryo UI" panose="020B0604030504040204" pitchFamily="50" charset="-128"/>
                    </a:endParaRPr>
                  </a:p>
                  <a:p>
                    <a:pPr marL="285750" lvl="0" indent="-285750" algn="just">
                      <a:buFont typeface="Wingdings" panose="05000000000000000000" pitchFamily="2" charset="2"/>
                      <a:buChar char="ü"/>
                      <a:defRPr/>
                    </a:pPr>
                    <a:r>
                      <a:rPr kumimoji="1" lang="ja-JP" altLang="en-US" sz="1200" dirty="0">
                        <a:solidFill>
                          <a:prstClr val="black"/>
                        </a:solidFill>
                        <a:latin typeface="Meiryo UI" panose="020B0604030504040204" pitchFamily="50" charset="-128"/>
                        <a:ea typeface="Meiryo UI" panose="020B0604030504040204" pitchFamily="50" charset="-128"/>
                      </a:rPr>
                      <a:t>週</a:t>
                    </a:r>
                    <a:r>
                      <a:rPr kumimoji="1" lang="en-US" altLang="ja-JP" sz="1200" dirty="0">
                        <a:solidFill>
                          <a:prstClr val="black"/>
                        </a:solidFill>
                        <a:latin typeface="Meiryo UI" panose="020B0604030504040204" pitchFamily="50" charset="-128"/>
                        <a:ea typeface="Meiryo UI" panose="020B0604030504040204" pitchFamily="50" charset="-128"/>
                      </a:rPr>
                      <a:t>20</a:t>
                    </a:r>
                    <a:r>
                      <a:rPr kumimoji="1" lang="ja-JP" altLang="en-US" sz="1200" dirty="0">
                        <a:solidFill>
                          <a:prstClr val="black"/>
                        </a:solidFill>
                        <a:latin typeface="Meiryo UI" panose="020B0604030504040204" pitchFamily="50" charset="-128"/>
                        <a:ea typeface="Meiryo UI" panose="020B0604030504040204" pitchFamily="50" charset="-128"/>
                      </a:rPr>
                      <a:t>時間以上の就職にはならなかったものの、週</a:t>
                    </a:r>
                    <a:r>
                      <a:rPr kumimoji="1" lang="en-US" altLang="ja-JP" sz="1200" dirty="0">
                        <a:solidFill>
                          <a:prstClr val="black"/>
                        </a:solidFill>
                        <a:latin typeface="Meiryo UI" panose="020B0604030504040204" pitchFamily="50" charset="-128"/>
                        <a:ea typeface="Meiryo UI" panose="020B0604030504040204" pitchFamily="50" charset="-128"/>
                      </a:rPr>
                      <a:t>20</a:t>
                    </a:r>
                    <a:r>
                      <a:rPr kumimoji="1" lang="ja-JP" altLang="en-US" sz="1200" dirty="0">
                        <a:solidFill>
                          <a:prstClr val="black"/>
                        </a:solidFill>
                        <a:latin typeface="Meiryo UI" panose="020B0604030504040204" pitchFamily="50" charset="-128"/>
                        <a:ea typeface="Meiryo UI" panose="020B0604030504040204" pitchFamily="50" charset="-128"/>
                      </a:rPr>
                      <a:t>時間未満の就職を果たした人が５人いた。</a:t>
                    </a:r>
                    <a:endParaRPr kumimoji="1" lang="en-US" altLang="ja-JP" sz="1200" dirty="0">
                      <a:solidFill>
                        <a:prstClr val="black"/>
                      </a:solidFill>
                      <a:latin typeface="Meiryo UI" panose="020B0604030504040204" pitchFamily="50" charset="-128"/>
                      <a:ea typeface="Meiryo UI" panose="020B0604030504040204" pitchFamily="50" charset="-128"/>
                    </a:endParaRPr>
                  </a:p>
                </p:txBody>
              </p:sp>
            </p:grpSp>
            <p:cxnSp>
              <p:nvCxnSpPr>
                <p:cNvPr id="41" name="直線コネクタ 40">
                  <a:extLst>
                    <a:ext uri="{FF2B5EF4-FFF2-40B4-BE49-F238E27FC236}">
                      <a16:creationId xmlns:a16="http://schemas.microsoft.com/office/drawing/2014/main" id="{0096B8C3-E739-7E1A-5D98-58D62ECA3BCF}"/>
                    </a:ext>
                  </a:extLst>
                </p:cNvPr>
                <p:cNvCxnSpPr>
                  <a:cxnSpLocks/>
                </p:cNvCxnSpPr>
                <p:nvPr/>
              </p:nvCxnSpPr>
              <p:spPr>
                <a:xfrm>
                  <a:off x="2047078" y="5359354"/>
                  <a:ext cx="0" cy="1324058"/>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cxnSp>
              <p:nvCxnSpPr>
                <p:cNvPr id="42" name="直線コネクタ 41">
                  <a:extLst>
                    <a:ext uri="{FF2B5EF4-FFF2-40B4-BE49-F238E27FC236}">
                      <a16:creationId xmlns:a16="http://schemas.microsoft.com/office/drawing/2014/main" id="{95F13152-C740-5304-F26A-797FB6E8FB07}"/>
                    </a:ext>
                  </a:extLst>
                </p:cNvPr>
                <p:cNvCxnSpPr>
                  <a:cxnSpLocks/>
                </p:cNvCxnSpPr>
                <p:nvPr/>
              </p:nvCxnSpPr>
              <p:spPr>
                <a:xfrm>
                  <a:off x="4333307" y="5338905"/>
                  <a:ext cx="0" cy="1366427"/>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sp>
              <p:nvSpPr>
                <p:cNvPr id="43" name="テキスト ボックス 42">
                  <a:extLst>
                    <a:ext uri="{FF2B5EF4-FFF2-40B4-BE49-F238E27FC236}">
                      <a16:creationId xmlns:a16="http://schemas.microsoft.com/office/drawing/2014/main" id="{A06010F0-4FD3-65A7-5169-C8963E857642}"/>
                    </a:ext>
                  </a:extLst>
                </p:cNvPr>
                <p:cNvSpPr txBox="1"/>
                <p:nvPr/>
              </p:nvSpPr>
              <p:spPr>
                <a:xfrm>
                  <a:off x="7679603" y="5285687"/>
                  <a:ext cx="2180697" cy="1662158"/>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▼上手くいかなかった点</a:t>
                  </a: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自己紹介カードについて、</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B</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メニュー参加者の持参率は</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100%</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だったが、それ以外の求職者の持参率が低かったため、カードの構成を簡素化しつつ、開催前の周知を徹底する必要があると感じた。</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44" name="直線コネクタ 43">
                  <a:extLst>
                    <a:ext uri="{FF2B5EF4-FFF2-40B4-BE49-F238E27FC236}">
                      <a16:creationId xmlns:a16="http://schemas.microsoft.com/office/drawing/2014/main" id="{1B418DB6-D798-2673-522B-8AB50CB58496}"/>
                    </a:ext>
                  </a:extLst>
                </p:cNvPr>
                <p:cNvCxnSpPr>
                  <a:cxnSpLocks/>
                </p:cNvCxnSpPr>
                <p:nvPr/>
              </p:nvCxnSpPr>
              <p:spPr>
                <a:xfrm>
                  <a:off x="7685853" y="5338170"/>
                  <a:ext cx="0" cy="1366428"/>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grpSp>
        </p:grpSp>
      </p:grpSp>
      <p:sp>
        <p:nvSpPr>
          <p:cNvPr id="14" name="吹き出し: 四角形 13">
            <a:extLst>
              <a:ext uri="{FF2B5EF4-FFF2-40B4-BE49-F238E27FC236}">
                <a16:creationId xmlns:a16="http://schemas.microsoft.com/office/drawing/2014/main" id="{D28598D0-57B0-B9E8-2064-C6492C36C9AE}"/>
              </a:ext>
            </a:extLst>
          </p:cNvPr>
          <p:cNvSpPr/>
          <p:nvPr/>
        </p:nvSpPr>
        <p:spPr>
          <a:xfrm>
            <a:off x="6035479" y="-1330810"/>
            <a:ext cx="7047970" cy="876984"/>
          </a:xfrm>
          <a:prstGeom prst="wedgeRectCallout">
            <a:avLst>
              <a:gd name="adj1" fmla="val -49974"/>
              <a:gd name="adj2" fmla="val 964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３年度間のうち、特定の年度に実施した事業の内容を記載する場合</a:t>
            </a:r>
            <a:r>
              <a:rPr kumimoji="1" lang="ja-JP" altLang="en-US" sz="1100" dirty="0">
                <a:solidFill>
                  <a:prstClr val="black"/>
                </a:solidFill>
                <a:latin typeface="Calibri" panose="020F0502020204030204"/>
                <a:ea typeface="游ゴシック" panose="020B0400000000000000" pitchFamily="50" charset="-128"/>
              </a:rPr>
              <a:t>は、括弧書きで実施年月を記載してください。複数年</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にわたって実施した事業内容を包括して記載する場合は、括弧書きで実施年度を記載してください。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年間で実施回が複数ある個別メニューについては、特定の実施回に係る内容を記載しても、複数回まとめて個別メニュー全体の話として記載してもどちらでも</a:t>
            </a:r>
            <a:r>
              <a:rPr kumimoji="1" lang="ja-JP" altLang="en-US" sz="1100" dirty="0">
                <a:solidFill>
                  <a:prstClr val="black"/>
                </a:solidFill>
                <a:latin typeface="Calibri" panose="020F0502020204030204"/>
                <a:ea typeface="游ゴシック" panose="020B0400000000000000" pitchFamily="50" charset="-128"/>
              </a:rPr>
              <a:t>構いません。複数回まとめる場合は、複数の実施月を記載してください。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418751868"/>
      </p:ext>
    </p:extLst>
  </p:cSld>
  <p:clrMapOvr>
    <a:masterClrMapping/>
  </p:clrMapOvr>
</p:sld>
</file>

<file path=ppt/theme/theme1.xml><?xml version="1.0" encoding="utf-8"?>
<a:theme xmlns:a="http://schemas.openxmlformats.org/drawingml/2006/main" name="1_Office テーマ">
  <a:themeElements>
    <a:clrScheme name="Co-color">
      <a:dk1>
        <a:srgbClr val="000000"/>
      </a:dk1>
      <a:lt1>
        <a:srgbClr val="FFFFFF"/>
      </a:lt1>
      <a:dk2>
        <a:srgbClr val="103185"/>
      </a:dk2>
      <a:lt2>
        <a:srgbClr val="E4E2ED"/>
      </a:lt2>
      <a:accent1>
        <a:srgbClr val="005CAF"/>
      </a:accent1>
      <a:accent2>
        <a:srgbClr val="DB4D6D"/>
      </a:accent2>
      <a:accent3>
        <a:srgbClr val="66BAB7"/>
      </a:accent3>
      <a:accent4>
        <a:srgbClr val="FEDFE1"/>
      </a:accent4>
      <a:accent5>
        <a:srgbClr val="C9E7E7"/>
      </a:accent5>
      <a:accent6>
        <a:srgbClr val="FDF3B9"/>
      </a:accent6>
      <a:hlink>
        <a:srgbClr val="00489E"/>
      </a:hlink>
      <a:folHlink>
        <a:srgbClr val="00489E"/>
      </a:folHlink>
    </a:clrScheme>
    <a:fontScheme name="Co-font">
      <a:majorFont>
        <a:latin typeface="Segoe UI"/>
        <a:ea typeface="メイリオ"/>
        <a:cs typeface=""/>
      </a:majorFont>
      <a:minorFont>
        <a:latin typeface="Segoe UI"/>
        <a:ea typeface="メイリオ"/>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5"/>
        </a:solidFill>
        <a:ln>
          <a:noFill/>
        </a:ln>
      </a:spPr>
      <a:bodyPr rtlCol="0" anchor="ctr"/>
      <a:lstStyle>
        <a:defPPr algn="ctr">
          <a:defRPr kumimoji="1" sz="1200" dirty="0" smtClean="0">
            <a:solidFill>
              <a:sysClr val="windowText" lastClr="000000"/>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lgn="l">
          <a:lnSpc>
            <a:spcPct val="120000"/>
          </a:lnSpc>
          <a:spcAft>
            <a:spcPts val="600"/>
          </a:spcAft>
          <a:buClr>
            <a:schemeClr val="tx2"/>
          </a:buClr>
          <a:defRPr kumimoji="1" sz="1200" smtClean="0"/>
        </a:defPPr>
      </a:lstStyle>
    </a:txDef>
  </a:objectDefaults>
  <a:extraClrSchemeLst/>
  <a:extLst>
    <a:ext uri="{05A4C25C-085E-4340-85A3-A5531E510DB2}">
      <thm15:themeFamily xmlns:thm15="http://schemas.microsoft.com/office/thememl/2012/main" name="プレゼンテーション2" id="{A5D537A4-4E84-4669-ACC1-C8446850EBEB}" vid="{1A8A20BF-4F0C-438B-A467-8CDFB72CE272}"/>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1138C63A074EB5408BFCEB7267ECC3F9" ma:contentTypeVersion="14" ma:contentTypeDescription="新しいドキュメントを作成します。" ma:contentTypeScope="" ma:versionID="8041cff3d08f017192124012968e5053">
  <xsd:schema xmlns:xsd="http://www.w3.org/2001/XMLSchema" xmlns:xs="http://www.w3.org/2001/XMLSchema" xmlns:p="http://schemas.microsoft.com/office/2006/metadata/properties" xmlns:ns2="af79d16f-cf5f-4c04-b754-8e60360794fe" xmlns:ns3="5d97817f-4418-4126-80a6-5cc4da4a022f" targetNamespace="http://schemas.microsoft.com/office/2006/metadata/properties" ma:root="true" ma:fieldsID="2e365d491fcccc7ea29013aab1fe6270" ns2:_="" ns3:_="">
    <xsd:import namespace="af79d16f-cf5f-4c04-b754-8e60360794fe"/>
    <xsd:import namespace="5d97817f-4418-4126-80a6-5cc4da4a022f"/>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f79d16f-cf5f-4c04-b754-8e60360794fe"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d97817f-4418-4126-80a6-5cc4da4a022f"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775f155e-646d-41bb-837a-233f9cd4c476}" ma:internalName="TaxCatchAll" ma:showField="CatchAllData" ma:web="5d97817f-4418-4126-80a6-5cc4da4a022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af79d16f-cf5f-4c04-b754-8e60360794fe">
      <Terms xmlns="http://schemas.microsoft.com/office/infopath/2007/PartnerControls"/>
    </lcf76f155ced4ddcb4097134ff3c332f>
    <TaxCatchAll xmlns="5d97817f-4418-4126-80a6-5cc4da4a022f" xsi:nil="true"/>
    <Owner xmlns="af79d16f-cf5f-4c04-b754-8e60360794fe">
      <UserInfo>
        <DisplayName/>
        <AccountId xsi:nil="true"/>
        <AccountType/>
      </UserInfo>
    </Owner>
  </documentManagement>
</p:properties>
</file>

<file path=customXml/itemProps1.xml><?xml version="1.0" encoding="utf-8"?>
<ds:datastoreItem xmlns:ds="http://schemas.openxmlformats.org/officeDocument/2006/customXml" ds:itemID="{8432D2FC-323C-41A6-950B-D98352E73522}"/>
</file>

<file path=customXml/itemProps2.xml><?xml version="1.0" encoding="utf-8"?>
<ds:datastoreItem xmlns:ds="http://schemas.openxmlformats.org/officeDocument/2006/customXml" ds:itemID="{654CFF70-536D-47EC-B7F4-AA9C6403E375}"/>
</file>

<file path=customXml/itemProps3.xml><?xml version="1.0" encoding="utf-8"?>
<ds:datastoreItem xmlns:ds="http://schemas.openxmlformats.org/officeDocument/2006/customXml" ds:itemID="{5AB135E7-9703-422B-8789-DFB00B32137F}"/>
</file>

<file path=docProps/app.xml><?xml version="1.0" encoding="utf-8"?>
<Properties xmlns="http://schemas.openxmlformats.org/officeDocument/2006/extended-properties" xmlns:vt="http://schemas.openxmlformats.org/officeDocument/2006/docPropsVTypes">
  <Template>Office Theme</Template>
  <Words>4081</Words>
  <PresentationFormat>A4 210 x 297 mm</PresentationFormat>
  <Paragraphs>259</Paragraphs>
  <Slides>4</Slides>
  <Notes>4</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4</vt:i4>
      </vt:variant>
    </vt:vector>
  </HeadingPairs>
  <TitlesOfParts>
    <vt:vector size="13" baseType="lpstr">
      <vt:lpstr>Meiryo UI</vt:lpstr>
      <vt:lpstr>メイリオ</vt:lpstr>
      <vt:lpstr>メイリオ</vt:lpstr>
      <vt:lpstr>游ゴシック</vt:lpstr>
      <vt:lpstr>Arial</vt:lpstr>
      <vt:lpstr>Calibri</vt:lpstr>
      <vt:lpstr>Segoe UI</vt:lpstr>
      <vt:lpstr>Wingdings</vt:lpstr>
      <vt:lpstr>1_Office テーマ</vt:lpstr>
      <vt:lpstr>メニュー名：</vt:lpstr>
      <vt:lpstr>メニュー名：雇用環境改善セミナー（令和○年○月実施）</vt:lpstr>
      <vt:lpstr>メニュー名：ものづくりの魅力体験セミナー（令和○年○月実施）</vt:lpstr>
      <vt:lpstr>メニュー名：合同企業説明会・面接会（令和○年○月実施）</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0x0101001138C63A074EB5408BFCEB7267ECC3F9</vt:lpwstr>
  </property>
  <property fmtid="{D5CDD505-2E9C-101B-9397-08002B2CF9AE}" pid="4" name="Order">
    <vt:r8>81103400</vt:r8>
  </property>
  <property fmtid="{D5CDD505-2E9C-101B-9397-08002B2CF9AE}" pid="5" name="xd_Signature">
    <vt:bool>false</vt:bool>
  </property>
  <property fmtid="{D5CDD505-2E9C-101B-9397-08002B2CF9AE}" pid="6" name="xd_ProgID">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TriggerFlowInfo">
    <vt:lpwstr/>
  </property>
</Properties>
</file>