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886e6d-ca38-4783-ac23-8bd097117a79" xsi:nil="true"/>
    <lcf76f155ced4ddcb4097134ff3c332f xmlns="81a2aab1-4c25-4f5f-897c-df509ec972e0">
      <Terms xmlns="http://schemas.microsoft.com/office/infopath/2007/PartnerControls"/>
    </lcf76f155ced4ddcb4097134ff3c332f>
    <Owner xmlns="81a2aab1-4c25-4f5f-897c-df509ec972e0">
      <UserInfo>
        <DisplayName/>
        <AccountId xsi:nil="true"/>
        <AccountType/>
      </UserInfo>
    </Owner>
    <_Flow_SignoffStatus xmlns="81a2aab1-4c25-4f5f-897c-df509ec972e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448700B0E2B9D4F9E43F4A2AA2534C4" ma:contentTypeVersion="15" ma:contentTypeDescription="新しいドキュメントを作成します。" ma:contentTypeScope="" ma:versionID="eb704536ed9042e0cf2466c55b90f20e">
  <xsd:schema xmlns:xsd="http://www.w3.org/2001/XMLSchema" xmlns:xs="http://www.w3.org/2001/XMLSchema" xmlns:p="http://schemas.microsoft.com/office/2006/metadata/properties" xmlns:ns2="81a2aab1-4c25-4f5f-897c-df509ec972e0" xmlns:ns3="c8886e6d-ca38-4783-ac23-8bd097117a79" targetNamespace="http://schemas.microsoft.com/office/2006/metadata/properties" ma:root="true" ma:fieldsID="34706c5e4adfd411d5f966ae293d071e" ns2:_="" ns3:_="">
    <xsd:import namespace="81a2aab1-4c25-4f5f-897c-df509ec972e0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2aab1-4c25-4f5f-897c-df509ec972e0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966327c-f810-4c7a-b294-d721f50cb5d9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95CD28-359A-4BF9-85AB-A5DD41C06B8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0x010100B448700B0E2B9D4F9E43F4A2AA2534C4</vt:lpwstr>
  </property>
  <property fmtid="{D5CDD505-2E9C-101B-9397-08002B2CF9AE}" pid="3" name="MediaServiceImageTags">
    <vt:lpwstr/>
  </property>
  <property fmtid="{D5CDD505-2E9C-101B-9397-08002B2CF9AE}" pid="4" name="Order">
    <vt:r8>60856400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TriggerFlowInfo">
    <vt:lpwstr/>
  </property>
</Properties>
</file>