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sldIdLst>
    <p:sldId id="26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1E8F8"/>
    <a:srgbClr val="FF66CC"/>
    <a:srgbClr val="FFE5E7"/>
    <a:srgbClr val="FDE7FF"/>
    <a:srgbClr val="2A421A"/>
    <a:srgbClr val="FFD5D6"/>
    <a:srgbClr val="FDEBFF"/>
    <a:srgbClr val="FFD5F1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94" autoAdjust="0"/>
  </p:normalViewPr>
  <p:slideViewPr>
    <p:cSldViewPr>
      <p:cViewPr varScale="1">
        <p:scale>
          <a:sx n="76" d="100"/>
          <a:sy n="76" d="100"/>
        </p:scale>
        <p:origin x="3174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r">
              <a:defRPr sz="1200"/>
            </a:lvl1pPr>
          </a:lstStyle>
          <a:p>
            <a:fld id="{A3B19E0A-3276-4C1A-A3DA-D01854D64B2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0" tIns="45860" rIns="91720" bIns="4586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8"/>
            <a:ext cx="5444490" cy="4472702"/>
          </a:xfrm>
          <a:prstGeom prst="rect">
            <a:avLst/>
          </a:prstGeom>
        </p:spPr>
        <p:txBody>
          <a:bodyPr vert="horz" lIns="91720" tIns="45860" rIns="91720" bIns="458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099" cy="496967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6967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r">
              <a:defRPr sz="1200"/>
            </a:lvl1pPr>
          </a:lstStyle>
          <a:p>
            <a:fld id="{6254BB3C-9634-405D-A8E2-402606E16D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75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875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60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128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94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072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496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201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156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702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445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357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C33B-90F6-4F19-B0C5-4E929CEA48CE}" type="datetimeFigureOut">
              <a:rPr kumimoji="1" lang="ja-JP" altLang="en-US" smtClean="0"/>
              <a:t>2024/8/9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3819-0955-4B1E-A03C-893763DAA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90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620689" y="623969"/>
            <a:ext cx="5765824" cy="1363636"/>
          </a:xfrm>
          <a:prstGeom prst="roundRect">
            <a:avLst/>
          </a:prstGeom>
          <a:solidFill>
            <a:srgbClr val="FFE5E7"/>
          </a:solidFill>
          <a:ln w="57150">
            <a:solidFill>
              <a:srgbClr val="FFD5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55545" y="776536"/>
            <a:ext cx="5856259" cy="133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just">
              <a:spcAft>
                <a:spcPts val="0"/>
              </a:spcAft>
              <a:tabLst>
                <a:tab pos="1271270" algn="l"/>
              </a:tabLst>
            </a:pPr>
            <a:r>
              <a:rPr lang="ja-JP" altLang="en-US" sz="2600" b="1" i="1" kern="100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sz="2600" b="1" i="1" kern="100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身延町</a:t>
            </a:r>
            <a:r>
              <a:rPr lang="ja-JP" sz="2600" b="1" i="1" kern="100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ふるさとハローワーク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271270" algn="l"/>
              </a:tabLst>
            </a:pPr>
            <a:r>
              <a:rPr lang="ja-JP" sz="2600" b="1" i="1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2600" b="1" i="1" kern="100" dirty="0" smtClean="0">
                <a:solidFill>
                  <a:srgbClr val="FF0000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sz="2400" b="1" i="1" kern="100" dirty="0" smtClean="0">
                <a:solidFill>
                  <a:srgbClr val="0F243E"/>
                </a:solidFill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就職</a:t>
            </a:r>
            <a:r>
              <a:rPr lang="ja-JP" sz="2400" b="1" i="1" kern="100" dirty="0">
                <a:solidFill>
                  <a:srgbClr val="0F243E"/>
                </a:solidFill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応援セミナー　受付票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5"/>
          <p:cNvSpPr txBox="1">
            <a:spLocks noGrp="1"/>
          </p:cNvSpPr>
          <p:nvPr>
            <p:ph idx="1"/>
          </p:nvPr>
        </p:nvSpPr>
        <p:spPr>
          <a:xfrm>
            <a:off x="611736" y="2138624"/>
            <a:ext cx="5765824" cy="7736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8575" cap="flat" cmpd="dbl" algn="ctr">
            <a:solidFill>
              <a:srgbClr val="4F81BD"/>
            </a:solidFill>
            <a:prstDash val="solid"/>
          </a:ln>
          <a:effectLst/>
        </p:spPr>
        <p:txBody>
          <a:bodyPr wrap="square" rtlCol="0" anchor="t">
            <a:noAutofit/>
          </a:bodyPr>
          <a:lstStyle/>
          <a:p>
            <a:pPr indent="139700">
              <a:spcAft>
                <a:spcPts val="0"/>
              </a:spcAft>
            </a:pPr>
            <a:r>
              <a:rPr lang="ja-JP" sz="11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受付票を事前に記入し、当日入場の際に受付スタッフへお渡しください。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indent="139700">
              <a:spcAft>
                <a:spcPts val="0"/>
              </a:spcAft>
            </a:pPr>
            <a:r>
              <a:rPr lang="ja-JP" sz="1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新型コロナウイルス</a:t>
            </a:r>
            <a:r>
              <a:rPr lang="ja-JP" altLang="en-US" sz="1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等の</a:t>
            </a:r>
            <a:r>
              <a:rPr lang="ja-JP" sz="1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感染</a:t>
            </a:r>
            <a:r>
              <a:rPr lang="ja-JP" sz="11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防止対策のため、健康</a:t>
            </a:r>
            <a:r>
              <a:rPr lang="ja-JP" sz="1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状態</a:t>
            </a:r>
            <a:r>
              <a:rPr lang="ja-JP" altLang="en-US" sz="1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が悪い方は入場を</a:t>
            </a:r>
            <a:endParaRPr lang="en-US" altLang="ja-JP" sz="1100" dirty="0" smtClean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ご遠慮いただくことがあります。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60951"/>
              </p:ext>
            </p:extLst>
          </p:nvPr>
        </p:nvGraphicFramePr>
        <p:xfrm>
          <a:off x="845173" y="2989524"/>
          <a:ext cx="5316855" cy="2639695"/>
        </p:xfrm>
        <a:graphic>
          <a:graphicData uri="http://schemas.openxmlformats.org/drawingml/2006/table">
            <a:tbl>
              <a:tblPr firstRow="1" firstCol="1" bandRow="1"/>
              <a:tblGrid>
                <a:gridCol w="1536700">
                  <a:extLst>
                    <a:ext uri="{9D8B030D-6E8A-4147-A177-3AD203B41FA5}">
                      <a16:colId xmlns:a16="http://schemas.microsoft.com/office/drawing/2014/main" val="2306876520"/>
                    </a:ext>
                  </a:extLst>
                </a:gridCol>
                <a:gridCol w="3780155">
                  <a:extLst>
                    <a:ext uri="{9D8B030D-6E8A-4147-A177-3AD203B41FA5}">
                      <a16:colId xmlns:a16="http://schemas.microsoft.com/office/drawing/2014/main" val="3807575030"/>
                    </a:ext>
                  </a:extLst>
                </a:gridCol>
              </a:tblGrid>
              <a:tr h="667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ふりがな</a:t>
                      </a:r>
                      <a:endParaRPr kumimoji="1" lang="en-US" altLang="ja-JP" sz="9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anose="02040604050505020304" pitchFamily="18" charset="0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氏　　名</a:t>
                      </a:r>
                      <a:endParaRPr kumimoji="1" lang="ja-JP" altLang="en-US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1762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生年月日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昭和・平成　　年　　月　　日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128097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住　　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832967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84948"/>
                  </a:ext>
                </a:extLst>
              </a:tr>
              <a:tr h="448945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求職番号（※）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653387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7549" y="577979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※求職番号は、ハローワークに求職登録している方のみ記入してください。</a:t>
            </a:r>
            <a:endParaRPr kumimoji="0" lang="ja-JP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01B6B-3255-F149-B12D-7649D201C5A6}"/>
              </a:ext>
            </a:extLst>
          </p:cNvPr>
          <p:cNvSpPr/>
          <p:nvPr/>
        </p:nvSpPr>
        <p:spPr>
          <a:xfrm>
            <a:off x="243028" y="7197635"/>
            <a:ext cx="3395901" cy="301621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defTabSz="409187">
              <a:lnSpc>
                <a:spcPct val="130000"/>
              </a:lnSpc>
              <a:spcAft>
                <a:spcPts val="551"/>
              </a:spcAft>
            </a:pPr>
            <a:r>
              <a:rPr lang="ja-JP" altLang="en-US" sz="1600" b="1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cs typeface="Noto Sans CJK JP DemiLight" charset="-128"/>
              </a:rPr>
              <a:t>　</a:t>
            </a:r>
            <a:r>
              <a:rPr lang="ja-JP" altLang="en-US" sz="1600" b="1" dirty="0" smtClean="0">
                <a:solidFill>
                  <a:schemeClr val="accent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Noto Sans CJK JP DemiLight" charset="-128"/>
              </a:rPr>
              <a:t>オンラインでも求職登録できます</a:t>
            </a:r>
            <a:endParaRPr lang="ja-JP" altLang="en-US" sz="1600" b="1" dirty="0">
              <a:solidFill>
                <a:schemeClr val="accent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Noto Sans CJK JP DemiLight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F3C642-8A86-5746-8D2F-F1857509C015}"/>
              </a:ext>
            </a:extLst>
          </p:cNvPr>
          <p:cNvSpPr/>
          <p:nvPr/>
        </p:nvSpPr>
        <p:spPr>
          <a:xfrm>
            <a:off x="405444" y="7482810"/>
            <a:ext cx="6097700" cy="910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  <a:spcAft>
                <a:spcPts val="485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ハローワークインターネットサービスからオンラインで求職登録ができます。</a:t>
            </a:r>
            <a:r>
              <a:rPr lang="en-US" altLang="ja-JP" sz="12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/>
            </a:r>
            <a:br>
              <a:rPr lang="en-US" altLang="ja-JP" sz="12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2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➣トップ画面「お仕事をお探しの方」の「マイーページを開設して求職申込み」ボタンから</a:t>
            </a:r>
            <a:r>
              <a:rPr lang="en-US" altLang="ja-JP" sz="11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/>
            </a:r>
            <a:br>
              <a:rPr lang="en-US" altLang="ja-JP" sz="11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1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始めて下さい！</a:t>
            </a:r>
            <a:r>
              <a:rPr lang="en-US" altLang="ja-JP" sz="12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/>
            </a:r>
            <a:br>
              <a:rPr lang="en-US" altLang="ja-JP" sz="120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05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en-US" altLang="ja-JP" sz="105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1050" dirty="0" smtClean="0">
                <a:latin typeface="Meiryo" panose="020B0604030504040204" pitchFamily="34" charset="-128"/>
                <a:ea typeface="Meiryo" panose="020B0604030504040204" pitchFamily="34" charset="-128"/>
              </a:rPr>
              <a:t>既にハローワークに求職登録されている方は、この手続きは</a:t>
            </a:r>
            <a:r>
              <a:rPr lang="ja-JP" altLang="en-US" sz="1050" dirty="0" smtClean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不要です。</a:t>
            </a:r>
            <a:endParaRPr lang="en-US" altLang="ja-JP" sz="1050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589C212B-4811-244F-8C11-0637C71D9CC2}"/>
              </a:ext>
            </a:extLst>
          </p:cNvPr>
          <p:cNvCxnSpPr>
            <a:cxnSpLocks/>
          </p:cNvCxnSpPr>
          <p:nvPr/>
        </p:nvCxnSpPr>
        <p:spPr>
          <a:xfrm>
            <a:off x="-296746" y="7118899"/>
            <a:ext cx="7560840" cy="0"/>
          </a:xfrm>
          <a:prstGeom prst="line">
            <a:avLst/>
          </a:prstGeom>
          <a:ln w="34925" cmpd="sng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55545" y="8393059"/>
            <a:ext cx="5405414" cy="94610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  <a:ln w="34925">
            <a:noFill/>
          </a:ln>
        </p:spPr>
        <p:txBody>
          <a:bodyPr wrap="square" lIns="144000" tIns="72000" bIns="36000" rtlCol="0" anchor="ctr" anchorCtr="0">
            <a:noAutofit/>
          </a:bodyPr>
          <a:lstStyle/>
          <a:p>
            <a:pPr lvl="0" defTabSz="457200">
              <a:defRPr/>
            </a:pPr>
            <a:r>
              <a:rPr kumimoji="1" lang="ja-JP" altLang="en-US" sz="1600" b="1" i="0" u="none" strike="noStrike" kern="1200" cap="none" spc="8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求職登録も求人検索も</a:t>
            </a:r>
            <a:endParaRPr kumimoji="1" lang="en-US" altLang="ja-JP" sz="1600" b="1" i="0" u="none" strike="noStrike" kern="1200" cap="none" spc="8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kumimoji="1" lang="ja-JP" altLang="en-US" sz="1600" b="1" i="0" strike="noStrike" kern="1200" cap="none" spc="8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600" b="1" i="1" u="sng" strike="noStrike" kern="1200" cap="none" spc="8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ハローワークインターネットサービス</a:t>
            </a:r>
            <a:r>
              <a:rPr kumimoji="1" lang="ja-JP" altLang="en-US" sz="1600" b="1" i="0" strike="noStrike" kern="1200" cap="none" spc="8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で！　　　　　　　　　　　　　　　　　　　　　　　　　　　　　</a:t>
            </a:r>
            <a:r>
              <a:rPr kumimoji="1" lang="en-US" altLang="ja-JP" sz="1600" b="1" i="0" strike="noStrike" kern="1200" cap="none" spc="8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b="1" i="0" strike="noStrike" kern="1200" cap="none" spc="8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b="1" i="0" strike="noStrike" kern="1200" cap="none" spc="8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050" b="1" i="0" strike="noStrike" kern="1200" cap="none" spc="8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kumimoji="1" lang="ja-JP" altLang="en-US" sz="1100" i="0" strike="noStrike" kern="1200" cap="none" spc="8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全国のハローワークで受理された求人が検索可能です。</a:t>
            </a:r>
            <a:endParaRPr kumimoji="1" lang="en-US" altLang="ja-JP" sz="1100" i="0" strike="noStrike" kern="1200" cap="none" spc="8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928" y="9274592"/>
            <a:ext cx="3005588" cy="40433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0729" y="9005863"/>
            <a:ext cx="764196" cy="76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6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</TotalTime>
  <Words>234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HGP創英角ｺﾞｼｯｸUB</vt:lpstr>
      <vt:lpstr>HG丸ｺﾞｼｯｸM-PRO</vt:lpstr>
      <vt:lpstr>ＭＳ Ｐゴシック</vt:lpstr>
      <vt:lpstr>ＭＳ 明朝</vt:lpstr>
      <vt:lpstr>Noto Sans CJK JP DemiLight</vt:lpstr>
      <vt:lpstr>Meiryo</vt:lpstr>
      <vt:lpstr>Meiryo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　　身延町ふるさとハローワーク 　　　　就職応援セミナー　受付票  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望月美紀</cp:lastModifiedBy>
  <cp:revision>135</cp:revision>
  <cp:lastPrinted>2024-08-06T07:26:49Z</cp:lastPrinted>
  <dcterms:created xsi:type="dcterms:W3CDTF">2020-07-09T07:31:25Z</dcterms:created>
  <dcterms:modified xsi:type="dcterms:W3CDTF">2024-08-09T06:52:14Z</dcterms:modified>
</cp:coreProperties>
</file>