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lcf76f155ced4ddcb4097134ff3c332f xmlns="4c1dc1d9-2b7a-4686-a728-7bb0f2b83605">
      <Terms xmlns="http://schemas.microsoft.com/office/infopath/2007/PartnerControls"/>
    </lcf76f155ced4ddcb4097134ff3c332f>
    <Owner xmlns="4c1dc1d9-2b7a-4686-a728-7bb0f2b83605">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41D1867F36E2A64A86452903BE3AD71B" ma:contentTypeVersion="13" ma:contentTypeDescription="新しいドキュメントを作成します。" ma:contentTypeScope="" ma:versionID="9dfd3f8a620cf3476fa98e6bfc444e2c">
  <xsd:schema xmlns:xsd="http://www.w3.org/2001/XMLSchema" xmlns:xs="http://www.w3.org/2001/XMLSchema" xmlns:p="http://schemas.microsoft.com/office/2006/metadata/properties" xmlns:ns2="4c1dc1d9-2b7a-4686-a728-7bb0f2b83605" xmlns:ns3="c8886e6d-ca38-4783-ac23-8bd097117a79" targetNamespace="http://schemas.microsoft.com/office/2006/metadata/properties" ma:root="true" ma:fieldsID="ea1c17f63bcd8b1e5d89ffac204b2421" ns2:_="" ns3:_="">
    <xsd:import namespace="4c1dc1d9-2b7a-4686-a728-7bb0f2b83605"/>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1dc1d9-2b7a-4686-a728-7bb0f2b8360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ef037263-1438-43d6-b999-7514314d44ba}"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8D2A5267-D75B-472D-9326-F67D5501F9E8}"/>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0x01010041D1867F36E2A64A86452903BE3AD71B</vt:lpwstr>
  </property>
  <property fmtid="{D5CDD505-2E9C-101B-9397-08002B2CF9AE}" pid="3" name="MediaServiceImageTags">
    <vt:lpwstr/>
  </property>
</Properties>
</file>