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DF30C9517C995D48A556CC89DFEA4B19" ma:contentTypeVersion="15" ma:contentTypeDescription="新しいドキュメントを作成します。" ma:contentTypeScope="" ma:versionID="0bb08c40619fa4f6f1adf7e35c281811">
  <xsd:schema xmlns:xsd="http://www.w3.org/2001/XMLSchema" xmlns:xs="http://www.w3.org/2001/XMLSchema" xmlns:p="http://schemas.microsoft.com/office/2006/metadata/properties" xmlns:ns2="928d58e8-1f40-4756-ae5f-a66c0b9f4b4f" xmlns:ns3="5d97817f-4418-4126-80a6-5cc4da4a022f" targetNamespace="http://schemas.microsoft.com/office/2006/metadata/properties" ma:root="true" ma:fieldsID="0ad6b8305f8b6a93dfe90de1515fd03e" ns2:_="" ns3:_="">
    <xsd:import namespace="928d58e8-1f40-4756-ae5f-a66c0b9f4b4f"/>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8d58e8-1f40-4756-ae5f-a66c0b9f4b4f"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ec541f4-f9dd-4969-933c-9c55c96b2234}"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928d58e8-1f40-4756-ae5f-a66c0b9f4b4f">
      <Terms xmlns="http://schemas.microsoft.com/office/infopath/2007/PartnerControls"/>
    </lcf76f155ced4ddcb4097134ff3c332f>
    <Owner xmlns="928d58e8-1f40-4756-ae5f-a66c0b9f4b4f">
      <UserInfo>
        <DisplayName/>
        <AccountId xsi:nil="true"/>
        <AccountType/>
      </UserInfo>
    </Owner>
  </documentManagement>
</p:properties>
</file>

<file path=customXml/itemProps1.xml><?xml version="1.0" encoding="utf-8"?>
<ds:datastoreItem xmlns:ds="http://schemas.openxmlformats.org/officeDocument/2006/customXml" ds:itemID="{36842727-2589-4267-B957-8BAEE13018E0}"/>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0x010100DF30C9517C995D48A556CC89DFEA4B19</vt:lpwstr>
  </property>
  <property fmtid="{D5CDD505-2E9C-101B-9397-08002B2CF9AE}" pid="3" name="MediaServiceImageTags">
    <vt:lpwstr/>
  </property>
</Properties>
</file>