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928d58e8-1f40-4756-ae5f-a66c0b9f4b4f">
      <Terms xmlns="http://schemas.microsoft.com/office/infopath/2007/PartnerControls"/>
    </lcf76f155ced4ddcb4097134ff3c332f>
    <Owner xmlns="928d58e8-1f40-4756-ae5f-a66c0b9f4b4f">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F30C9517C995D48A556CC89DFEA4B19" ma:contentTypeVersion="15" ma:contentTypeDescription="新しいドキュメントを作成します。" ma:contentTypeScope="" ma:versionID="0bb08c40619fa4f6f1adf7e35c281811">
  <xsd:schema xmlns:xsd="http://www.w3.org/2001/XMLSchema" xmlns:xs="http://www.w3.org/2001/XMLSchema" xmlns:p="http://schemas.microsoft.com/office/2006/metadata/properties" xmlns:ns2="928d58e8-1f40-4756-ae5f-a66c0b9f4b4f" xmlns:ns3="5d97817f-4418-4126-80a6-5cc4da4a022f" targetNamespace="http://schemas.microsoft.com/office/2006/metadata/properties" ma:root="true" ma:fieldsID="0ad6b8305f8b6a93dfe90de1515fd03e" ns2:_="" ns3:_="">
    <xsd:import namespace="928d58e8-1f40-4756-ae5f-a66c0b9f4b4f"/>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8d58e8-1f40-4756-ae5f-a66c0b9f4b4f"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ec541f4-f9dd-4969-933c-9c55c96b2234}"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C81E67B2-FB29-4F20-9059-BFD02F3D1D2C}"/>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0x010100DF30C9517C995D48A556CC89DFEA4B19</vt:lpwstr>
  </property>
  <property fmtid="{D5CDD505-2E9C-101B-9397-08002B2CF9AE}" pid="3" name="MediaServiceImageTags">
    <vt:lpwstr/>
  </property>
</Properties>
</file>