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4A0DC-DB62-4A95-A97E-989C1018CFE9}" v="3" dt="2026-02-24T08:43:21.0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8" d="100"/>
          <a:sy n="108" d="100"/>
        </p:scale>
        <p:origin x="1644"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7C3E2B85F17E142BBD3C9B86CBB8413" ma:contentTypeVersion="15" ma:contentTypeDescription="新しいドキュメントを作成します。" ma:contentTypeScope="" ma:versionID="3cede26a1589b20e0498c3ef4ed5a2ba">
  <xsd:schema xmlns:xsd="http://www.w3.org/2001/XMLSchema" xmlns:xs="http://www.w3.org/2001/XMLSchema" xmlns:p="http://schemas.microsoft.com/office/2006/metadata/properties" xmlns:ns2="fa863813-b924-4728-9379-8688214f0e32" xmlns:ns3="5d97817f-4418-4126-80a6-5cc4da4a022f" targetNamespace="http://schemas.microsoft.com/office/2006/metadata/properties" ma:root="true" ma:fieldsID="0b00f9f9555c7be0c32f26a9c8201707" ns2:_="" ns3:_="">
    <xsd:import namespace="fa863813-b924-4728-9379-8688214f0e32"/>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863813-b924-4728-9379-8688214f0e3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27bca65-f71b-412a-a4a0-4a381a9e2061}"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863813-b924-4728-9379-8688214f0e32">
      <Terms xmlns="http://schemas.microsoft.com/office/infopath/2007/PartnerControls"/>
    </lcf76f155ced4ddcb4097134ff3c332f>
    <TaxCatchAll xmlns="5d97817f-4418-4126-80a6-5cc4da4a022f" xsi:nil="true"/>
    <Owner xmlns="fa863813-b924-4728-9379-8688214f0e32">
      <UserInfo>
        <DisplayName/>
        <AccountId xsi:nil="true"/>
        <AccountType/>
      </UserInfo>
    </Owner>
  </documentManagement>
</p:properties>
</file>

<file path=customXml/itemProps1.xml><?xml version="1.0" encoding="utf-8"?>
<ds:datastoreItem xmlns:ds="http://schemas.openxmlformats.org/officeDocument/2006/customXml" ds:itemID="{82DA682F-D825-4CE6-8D1B-DF819D73D801}"/>
</file>

<file path=customXml/itemProps2.xml><?xml version="1.0" encoding="utf-8"?>
<ds:datastoreItem xmlns:ds="http://schemas.openxmlformats.org/officeDocument/2006/customXml" ds:itemID="{4BF2A48C-D892-44A3-8BB0-A42DD5B915BC}"/>
</file>

<file path=customXml/itemProps3.xml><?xml version="1.0" encoding="utf-8"?>
<ds:datastoreItem xmlns:ds="http://schemas.openxmlformats.org/officeDocument/2006/customXml" ds:itemID="{EB33A931-1635-4518-B846-ABB06D379427}"/>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0x010100C7C3E2B85F17E142BBD3C9B86CBB8413</vt:lpwstr>
  </property>
</Properties>
</file>