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BDD7EE"/>
    <a:srgbClr val="70AD47"/>
    <a:srgbClr val="E8D0D0"/>
    <a:srgbClr val="FD95EE"/>
    <a:srgbClr val="FA06D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9ED69-6131-450E-971E-F9D8B430F81B}" v="3" dt="2025-03-12T23:43:49.4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163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11" Target="revisionInfo.xml" Type="http://schemas.microsoft.com/office/2015/10/relationships/revisionInfo"/><Relationship Id="rId12" Target="../customXml/item1.xml" Type="http://schemas.openxmlformats.org/officeDocument/2006/relationships/customXml"/><Relationship Id="rId13" Target="../customXml/item2.xml" Type="http://schemas.openxmlformats.org/officeDocument/2006/relationships/customXml"/><Relationship Id="rId14" Target="../customXml/item3.xml" Type="http://schemas.openxmlformats.org/officeDocument/2006/relationships/customXml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handoutMasters/handoutMaster1.xml" Type="http://schemas.openxmlformats.org/officeDocument/2006/relationships/handoutMaster"/><Relationship Id="rId6" Target="commentAuthors.xml" Type="http://schemas.openxmlformats.org/officeDocument/2006/relationships/commentAuthors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6BDFE66-0A41-F658-0B23-560CC38128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35DC23-1EE1-E707-EAE6-3147DBAED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EF7D8-15F5-4293-A62D-551246E892F1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BACE93-0DD5-B6CF-878B-64114E6B6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3ED65A-FA8D-C998-669F-C621F0028C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8EEE-404B-43DF-9260-3F9DABBC3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586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554F-74A5-4849-AE00-A597F77C02DB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931-199B-49C2-8873-C0A667AF933B}" type="datetime1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0841-56A4-4DAD-A8A7-6031C4267CBF}" type="datetime1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FC93-CE3C-4901-84F8-A11D406ABF6E}" type="datetime1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711D-7E88-4BB5-BE06-E6BC2F9BBFD7}" type="datetime1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A5A4-5F37-424B-B4E6-8BACAD4DDEF7}" type="datetime1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B4E-8312-4F21-8F56-660E2454C6CA}" type="datetime1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1C06-F258-4C9D-8D8A-90B666583EAC}" type="datetime1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FE3F-11A4-4E80-8ADD-4C075A3A5FDE}" type="datetime1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4A8D-C1DF-41F1-B250-9116FD65F818}" type="datetime1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72CC-0E41-4332-AEF0-EAF8AAB1D434}" type="datetime1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22B-B831-428C-AAF4-45DCB1A629C6}" type="datetime1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5B28-C36F-46B5-AB64-E9DAECD216C2}" type="datetime1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9757"/>
              </p:ext>
            </p:extLst>
          </p:nvPr>
        </p:nvGraphicFramePr>
        <p:xfrm>
          <a:off x="103480" y="1342248"/>
          <a:ext cx="9736636" cy="179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7610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64" y="4156453"/>
            <a:ext cx="296502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　　　　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algn="ctr" defTabSz="887413"/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○○分野、○○分野、○○分野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○○、○○、○○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569802"/>
          </a:xfrm>
          <a:prstGeom prst="wedgeRectCallout">
            <a:avLst>
              <a:gd name="adj1" fmla="val -60276"/>
              <a:gd name="adj2" fmla="val -215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rgbClr val="FF0000"/>
                </a:solidFill>
              </a:rPr>
              <a:t>『</a:t>
            </a:r>
            <a:r>
              <a:rPr kumimoji="1" lang="ja-JP" altLang="en-US" sz="1200" dirty="0">
                <a:solidFill>
                  <a:srgbClr val="FF0000"/>
                </a:solidFill>
              </a:rPr>
              <a:t>等</a:t>
            </a:r>
            <a:r>
              <a:rPr kumimoji="1" lang="en-US" altLang="ja-JP" sz="1200" dirty="0">
                <a:solidFill>
                  <a:srgbClr val="FF0000"/>
                </a:solidFill>
              </a:rPr>
              <a:t>』</a:t>
            </a:r>
            <a:r>
              <a:rPr kumimoji="1" lang="ja-JP" altLang="en-US" sz="1200" dirty="0">
                <a:solidFill>
                  <a:srgbClr val="FF0000"/>
                </a:solidFill>
              </a:rPr>
              <a:t>で括ること。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（いずれも</a:t>
            </a:r>
            <a:r>
              <a:rPr kumimoji="1" lang="en-US" altLang="ja-JP" sz="1200" dirty="0">
                <a:solidFill>
                  <a:srgbClr val="FF0000"/>
                </a:solidFill>
              </a:rPr>
              <a:t>A</a:t>
            </a:r>
            <a:r>
              <a:rPr kumimoji="1" lang="ja-JP" altLang="en-US" sz="1200" dirty="0">
                <a:solidFill>
                  <a:srgbClr val="FF0000"/>
                </a:solidFill>
              </a:rPr>
              <a:t>～</a:t>
            </a:r>
            <a:r>
              <a:rPr kumimoji="1" lang="en-US" altLang="ja-JP" sz="1200" dirty="0">
                <a:solidFill>
                  <a:srgbClr val="FF0000"/>
                </a:solidFill>
              </a:rPr>
              <a:t>C</a:t>
            </a:r>
            <a:r>
              <a:rPr kumimoji="1" lang="ja-JP" altLang="en-US" sz="1200" dirty="0">
                <a:solidFill>
                  <a:srgbClr val="FF0000"/>
                </a:solidFill>
              </a:rPr>
              <a:t>共通）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1410"/>
              <a:gd name="adj2" fmla="val 577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835093" cy="1270123"/>
            <a:chOff x="202223" y="5617483"/>
            <a:chExt cx="9835093" cy="127012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109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688494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3429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四角形吹き出し 52">
            <a:extLst>
              <a:ext uri="{FF2B5EF4-FFF2-40B4-BE49-F238E27FC236}">
                <a16:creationId xmlns:a16="http://schemas.microsoft.com/office/drawing/2014/main" id="{7D15F91F-8B51-79A9-F1E3-CF25D72B807D}"/>
              </a:ext>
            </a:extLst>
          </p:cNvPr>
          <p:cNvSpPr/>
          <p:nvPr/>
        </p:nvSpPr>
        <p:spPr>
          <a:xfrm>
            <a:off x="-2118231" y="36067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93620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3302"/>
              <a:gd name="adj2" fmla="val 42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4374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4B4D2-952F-0425-A8CD-D5948CFEFE45}"/>
              </a:ext>
            </a:extLst>
          </p:cNvPr>
          <p:cNvSpPr txBox="1"/>
          <p:nvPr/>
        </p:nvSpPr>
        <p:spPr>
          <a:xfrm>
            <a:off x="3185312" y="40333"/>
            <a:ext cx="23680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記載例</a:t>
            </a:r>
          </a:p>
        </p:txBody>
      </p:sp>
      <p:sp>
        <p:nvSpPr>
          <p:cNvPr id="6" name="四角形吹き出し 52">
            <a:extLst>
              <a:ext uri="{FF2B5EF4-FFF2-40B4-BE49-F238E27FC236}">
                <a16:creationId xmlns:a16="http://schemas.microsoft.com/office/drawing/2014/main" id="{98C8958E-1E38-485F-90B3-E954F0590417}"/>
              </a:ext>
            </a:extLst>
          </p:cNvPr>
          <p:cNvSpPr/>
          <p:nvPr/>
        </p:nvSpPr>
        <p:spPr>
          <a:xfrm>
            <a:off x="-2118231" y="35970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8" name="四角形吹き出し 46">
            <a:extLst>
              <a:ext uri="{FF2B5EF4-FFF2-40B4-BE49-F238E27FC236}">
                <a16:creationId xmlns:a16="http://schemas.microsoft.com/office/drawing/2014/main" id="{8EE5670A-5C6F-DB79-83AF-EC9C78F9D60C}"/>
              </a:ext>
            </a:extLst>
          </p:cNvPr>
          <p:cNvSpPr/>
          <p:nvPr/>
        </p:nvSpPr>
        <p:spPr>
          <a:xfrm>
            <a:off x="10126173" y="4310875"/>
            <a:ext cx="2506234" cy="1569802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（いずれも</a:t>
            </a:r>
            <a:r>
              <a:rPr kumimoji="1"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>
                <a:solidFill>
                  <a:schemeClr val="tx1"/>
                </a:solidFill>
              </a:rPr>
              <a:t>C</a:t>
            </a:r>
            <a:r>
              <a:rPr kumimoji="1" lang="ja-JP" altLang="en-US" sz="1200" dirty="0">
                <a:solidFill>
                  <a:schemeClr val="tx1"/>
                </a:solidFill>
              </a:rPr>
              <a:t>共通）</a:t>
            </a:r>
          </a:p>
        </p:txBody>
      </p:sp>
    </p:spTree>
    <p:extLst>
      <p:ext uri="{BB962C8B-B14F-4D97-AF65-F5344CB8AC3E}">
        <p14:creationId xmlns:p14="http://schemas.microsoft.com/office/powerpoint/2010/main" val="21607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F30C9517C995D48A556CC89DFEA4B19" ma:contentTypeVersion="15" ma:contentTypeDescription="新しいドキュメントを作成します。" ma:contentTypeScope="" ma:versionID="3fdc6ea10f02529cfca8377603fda4eb">
  <xsd:schema xmlns:xsd="http://www.w3.org/2001/XMLSchema" xmlns:xs="http://www.w3.org/2001/XMLSchema" xmlns:p="http://schemas.microsoft.com/office/2006/metadata/properties" xmlns:ns2="928d58e8-1f40-4756-ae5f-a66c0b9f4b4f" xmlns:ns3="5d97817f-4418-4126-80a6-5cc4da4a022f" targetNamespace="http://schemas.microsoft.com/office/2006/metadata/properties" ma:root="true" ma:fieldsID="37c39465bd9cc00aedf091487b011f46" ns2:_="" ns3:_="">
    <xsd:import namespace="928d58e8-1f40-4756-ae5f-a66c0b9f4b4f"/>
    <xsd:import namespace="5d97817f-4418-4126-80a6-5cc4da4a022f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d58e8-1f40-4756-ae5f-a66c0b9f4b4f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7817f-4418-4126-80a6-5cc4da4a022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1ec541f4-f9dd-4969-933c-9c55c96b2234}" ma:internalName="TaxCatchAll" ma:showField="CatchAllData" ma:web="5d97817f-4418-4126-80a6-5cc4da4a02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97817f-4418-4126-80a6-5cc4da4a022f" xsi:nil="true"/>
    <Owner xmlns="928d58e8-1f40-4756-ae5f-a66c0b9f4b4f">
      <UserInfo>
        <DisplayName/>
        <AccountId xsi:nil="true"/>
        <AccountType/>
      </UserInfo>
    </Owner>
    <lcf76f155ced4ddcb4097134ff3c332f xmlns="928d58e8-1f40-4756-ae5f-a66c0b9f4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F9E2783-F52E-48D3-8B00-2380536F0059}"/>
</file>

<file path=customXml/itemProps2.xml><?xml version="1.0" encoding="utf-8"?>
<ds:datastoreItem xmlns:ds="http://schemas.openxmlformats.org/officeDocument/2006/customXml" ds:itemID="{4EDBDD57-9B17-4969-998B-CBBEB7642BEB}"/>
</file>

<file path=customXml/itemProps3.xml><?xml version="1.0" encoding="utf-8"?>
<ds:datastoreItem xmlns:ds="http://schemas.openxmlformats.org/officeDocument/2006/customXml" ds:itemID="{D49DC4E9-E100-4F24-B049-F07D599DE6C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1339</Words>
  <PresentationFormat>A4 210 x 297 mm</PresentationFormat>
  <Paragraphs>177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HG創英角ﾎﾟｯﾌﾟ体</vt:lpstr>
      <vt:lpstr>Meiryo UI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0x010100DF30C9517C995D48A556CC89DFEA4B19</vt:lpwstr>
  </property>
</Properties>
</file>