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49ED69-6131-450E-971E-F9D8B430F81B}" v="3" dt="2025-03-12T23:43:49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11" Target="revisionInfo.xml" Type="http://schemas.microsoft.com/office/2015/10/relationships/revisionInfo"/><Relationship Id="rId12" Target="../customXml/item1.xml" Type="http://schemas.openxmlformats.org/officeDocument/2006/relationships/customXml"/><Relationship Id="rId13" Target="../customXml/item2.xml" Type="http://schemas.openxmlformats.org/officeDocument/2006/relationships/customXml"/><Relationship Id="rId14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handoutMasters/handoutMaster1.xml" Type="http://schemas.openxmlformats.org/officeDocument/2006/relationships/handoutMaster"/><Relationship Id="rId6" Target="commentAuthors.xml" Type="http://schemas.openxmlformats.org/officeDocument/2006/relationships/commentAuthors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30C9517C995D48A556CC89DFEA4B19" ma:contentTypeVersion="15" ma:contentTypeDescription="新しいドキュメントを作成します。" ma:contentTypeScope="" ma:versionID="3fdc6ea10f02529cfca8377603fda4eb">
  <xsd:schema xmlns:xsd="http://www.w3.org/2001/XMLSchema" xmlns:xs="http://www.w3.org/2001/XMLSchema" xmlns:p="http://schemas.microsoft.com/office/2006/metadata/properties" xmlns:ns2="928d58e8-1f40-4756-ae5f-a66c0b9f4b4f" xmlns:ns3="5d97817f-4418-4126-80a6-5cc4da4a022f" targetNamespace="http://schemas.microsoft.com/office/2006/metadata/properties" ma:root="true" ma:fieldsID="37c39465bd9cc00aedf091487b011f46" ns2:_="" ns3:_="">
    <xsd:import namespace="928d58e8-1f40-4756-ae5f-a66c0b9f4b4f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d58e8-1f40-4756-ae5f-a66c0b9f4b4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ec541f4-f9dd-4969-933c-9c55c96b2234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d97817f-4418-4126-80a6-5cc4da4a022f" xsi:nil="true"/>
    <Owner xmlns="928d58e8-1f40-4756-ae5f-a66c0b9f4b4f">
      <UserInfo>
        <DisplayName/>
        <AccountId xsi:nil="true"/>
        <AccountType/>
      </UserInfo>
    </Owner>
    <lcf76f155ced4ddcb4097134ff3c332f xmlns="928d58e8-1f40-4756-ae5f-a66c0b9f4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F9E2783-F52E-48D3-8B00-2380536F0059}"/>
</file>

<file path=customXml/itemProps2.xml><?xml version="1.0" encoding="utf-8"?>
<ds:datastoreItem xmlns:ds="http://schemas.openxmlformats.org/officeDocument/2006/customXml" ds:itemID="{4EDBDD57-9B17-4969-998B-CBBEB7642BEB}"/>
</file>

<file path=customXml/itemProps3.xml><?xml version="1.0" encoding="utf-8"?>
<ds:datastoreItem xmlns:ds="http://schemas.openxmlformats.org/officeDocument/2006/customXml" ds:itemID="{D49DC4E9-E100-4F24-B049-F07D599DE6C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0x010100DF30C9517C995D48A556CC89DFEA4B19</vt:lpwstr>
  </property>
</Properties>
</file>