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750" y="9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revisionInfo.xml" Type="http://schemas.microsoft.com/office/2015/10/relationships/revisionInfo"/></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