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1"/>
  </p:sldMasterIdLst>
  <p:notesMasterIdLst>
    <p:notesMasterId r:id="rId13"/>
  </p:notesMasterIdLst>
  <p:handoutMasterIdLst>
    <p:handoutMasterId r:id="rId14"/>
  </p:handoutMasterIdLst>
  <p:sldIdLst>
    <p:sldId id="274" r:id="rId2"/>
    <p:sldId id="256" r:id="rId3"/>
    <p:sldId id="257" r:id="rId4"/>
    <p:sldId id="259" r:id="rId5"/>
    <p:sldId id="268" r:id="rId6"/>
    <p:sldId id="261" r:id="rId7"/>
    <p:sldId id="272" r:id="rId8"/>
    <p:sldId id="271" r:id="rId9"/>
    <p:sldId id="273" r:id="rId10"/>
    <p:sldId id="262" r:id="rId11"/>
    <p:sldId id="270"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15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19"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2025/1/22</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