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5.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theme/theme7.xml" ContentType="application/vnd.openxmlformats-officedocument.theme+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theme/theme8.xml" ContentType="application/vnd.openxmlformats-officedocument.theme+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theme/theme9.xml" ContentType="application/vnd.openxmlformats-officedocument.theme+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theme/theme10.xml" ContentType="application/vnd.openxmlformats-officedocument.theme+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theme/theme11.xml" ContentType="application/vnd.openxmlformats-officedocument.theme+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theme/theme12.xml" ContentType="application/vnd.openxmlformats-officedocument.theme+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theme/theme13.xml" ContentType="application/vnd.openxmlformats-officedocument.theme+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theme/theme14.xml" ContentType="application/vnd.openxmlformats-officedocument.theme+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theme/theme15.xml" ContentType="application/vnd.openxmlformats-officedocument.theme+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theme/theme16.xml" ContentType="application/vnd.openxmlformats-officedocument.theme+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theme/theme17.xml" ContentType="application/vnd.openxmlformats-officedocument.theme+xml"/>
  <Override PartName="/ppt/theme/theme18.xml" ContentType="application/vnd.openxmlformats-officedocument.theme+xml"/>
  <Override PartName="/ppt/theme/theme19.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29" r:id="rId5"/>
    <p:sldMasterId id="2147486199" r:id="rId6"/>
    <p:sldMasterId id="2147486240" r:id="rId7"/>
    <p:sldMasterId id="2147486252" r:id="rId8"/>
    <p:sldMasterId id="2147486267" r:id="rId9"/>
    <p:sldMasterId id="2147486296" r:id="rId10"/>
    <p:sldMasterId id="2147486308" r:id="rId11"/>
    <p:sldMasterId id="2147486320" r:id="rId12"/>
    <p:sldMasterId id="2147486356" r:id="rId13"/>
    <p:sldMasterId id="2147486368" r:id="rId14"/>
    <p:sldMasterId id="2147486393" r:id="rId15"/>
    <p:sldMasterId id="2147486405" r:id="rId16"/>
    <p:sldMasterId id="2147486441" r:id="rId17"/>
    <p:sldMasterId id="2147486477" r:id="rId18"/>
    <p:sldMasterId id="2147486489" r:id="rId19"/>
    <p:sldMasterId id="2147486541" r:id="rId20"/>
    <p:sldMasterId id="2147486602" r:id="rId21"/>
  </p:sldMasterIdLst>
  <p:notesMasterIdLst>
    <p:notesMasterId r:id="rId24"/>
  </p:notesMasterIdLst>
  <p:handoutMasterIdLst>
    <p:handoutMasterId r:id="rId25"/>
  </p:handoutMasterIdLst>
  <p:sldIdLst>
    <p:sldId id="1373" r:id="rId22"/>
    <p:sldId id="1368" r:id="rId23"/>
  </p:sldIdLst>
  <p:sldSz cx="6858000" cy="9906000" type="A4"/>
  <p:notesSz cx="6735763" cy="9866313"/>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062"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125"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187"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25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5312" algn="l" defTabSz="914125" rtl="0" eaLnBrk="1" latinLnBrk="0" hangingPunct="1">
      <a:defRPr kumimoji="1" kern="1200">
        <a:solidFill>
          <a:schemeClr val="tx1"/>
        </a:solidFill>
        <a:latin typeface="Arial" pitchFamily="34" charset="0"/>
        <a:ea typeface="ＭＳ Ｐゴシック" pitchFamily="50" charset="-128"/>
        <a:cs typeface="+mn-cs"/>
      </a:defRPr>
    </a:lvl6pPr>
    <a:lvl7pPr marL="2742375" algn="l" defTabSz="914125" rtl="0" eaLnBrk="1" latinLnBrk="0" hangingPunct="1">
      <a:defRPr kumimoji="1" kern="1200">
        <a:solidFill>
          <a:schemeClr val="tx1"/>
        </a:solidFill>
        <a:latin typeface="Arial" pitchFamily="34" charset="0"/>
        <a:ea typeface="ＭＳ Ｐゴシック" pitchFamily="50" charset="-128"/>
        <a:cs typeface="+mn-cs"/>
      </a:defRPr>
    </a:lvl7pPr>
    <a:lvl8pPr marL="3199437" algn="l" defTabSz="914125" rtl="0" eaLnBrk="1" latinLnBrk="0" hangingPunct="1">
      <a:defRPr kumimoji="1" kern="1200">
        <a:solidFill>
          <a:schemeClr val="tx1"/>
        </a:solidFill>
        <a:latin typeface="Arial" pitchFamily="34" charset="0"/>
        <a:ea typeface="ＭＳ Ｐゴシック" pitchFamily="50" charset="-128"/>
        <a:cs typeface="+mn-cs"/>
      </a:defRPr>
    </a:lvl8pPr>
    <a:lvl9pPr marL="3656500" algn="l" defTabSz="914125" rtl="0" eaLnBrk="1" latinLnBrk="0" hangingPunct="1">
      <a:defRPr kumimoji="1"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32">
          <p15:clr>
            <a:srgbClr val="A4A3A4"/>
          </p15:clr>
        </p15:guide>
        <p15:guide id="2" pos="3120">
          <p15:clr>
            <a:srgbClr val="A4A3A4"/>
          </p15:clr>
        </p15:guide>
        <p15:guide id="3" orient="horz" pos="3080">
          <p15:clr>
            <a:srgbClr val="A4A3A4"/>
          </p15:clr>
        </p15:guide>
        <p15:guide id="4" pos="2161">
          <p15:clr>
            <a:srgbClr val="A4A3A4"/>
          </p15:clr>
        </p15:guide>
      </p15:sldGuideLst>
    </p:ext>
    <p:ext uri="{2D200454-40CA-4A62-9FC3-DE9A4176ACB9}">
      <p15:notesGuideLst xmlns:p15="http://schemas.microsoft.com/office/powerpoint/2012/main">
        <p15:guide id="1" orient="horz" pos="3130">
          <p15:clr>
            <a:srgbClr val="A4A3A4"/>
          </p15:clr>
        </p15:guide>
        <p15:guide id="2" pos="2143">
          <p15:clr>
            <a:srgbClr val="A4A3A4"/>
          </p15:clr>
        </p15:guide>
        <p15:guide id="3" orient="horz" pos="3107">
          <p15:clr>
            <a:srgbClr val="A4A3A4"/>
          </p15:clr>
        </p15:guide>
        <p15:guide id="4"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0066"/>
    <a:srgbClr val="FF6600"/>
    <a:srgbClr val="3333FF"/>
    <a:srgbClr val="FF66FF"/>
    <a:srgbClr val="B2B2B2"/>
    <a:srgbClr val="66CCFF"/>
    <a:srgbClr val="93CDDD"/>
    <a:srgbClr val="FFC1DA"/>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62" autoAdjust="0"/>
    <p:restoredTop sz="78237" autoAdjust="0"/>
  </p:normalViewPr>
  <p:slideViewPr>
    <p:cSldViewPr>
      <p:cViewPr>
        <p:scale>
          <a:sx n="100" d="100"/>
          <a:sy n="100" d="100"/>
        </p:scale>
        <p:origin x="1014" y="-2628"/>
      </p:cViewPr>
      <p:guideLst>
        <p:guide orient="horz" pos="2132"/>
        <p:guide pos="3120"/>
        <p:guide orient="horz" pos="3080"/>
        <p:guide pos="2161"/>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48" d="100"/>
          <a:sy n="48" d="100"/>
        </p:scale>
        <p:origin x="-2940" y="-102"/>
      </p:cViewPr>
      <p:guideLst>
        <p:guide orient="horz" pos="3130"/>
        <p:guide pos="2143"/>
        <p:guide orient="horz" pos="3107"/>
        <p:guide pos="2121"/>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Master" Target="slideMasters/slideMaster9.xml"/><Relationship Id="rId18" Type="http://schemas.openxmlformats.org/officeDocument/2006/relationships/slideMaster" Target="slideMasters/slideMaster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Master" Target="slideMasters/slideMaster17.xml"/><Relationship Id="rId7" Type="http://schemas.openxmlformats.org/officeDocument/2006/relationships/slideMaster" Target="slideMasters/slideMaster3.xml"/><Relationship Id="rId12" Type="http://schemas.openxmlformats.org/officeDocument/2006/relationships/slideMaster" Target="slideMasters/slideMaster8.xml"/><Relationship Id="rId17" Type="http://schemas.openxmlformats.org/officeDocument/2006/relationships/slideMaster" Target="slideMasters/slideMaster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Master" Target="slideMasters/slideMaster12.xml"/><Relationship Id="rId20" Type="http://schemas.openxmlformats.org/officeDocument/2006/relationships/slideMaster" Target="slideMasters/slideMaster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Master" Target="slideMasters/slideMaster7.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Master" Target="slideMasters/slideMaster11.xml"/><Relationship Id="rId23" Type="http://schemas.openxmlformats.org/officeDocument/2006/relationships/slide" Target="slides/slide2.xml"/><Relationship Id="rId28" Type="http://schemas.openxmlformats.org/officeDocument/2006/relationships/theme" Target="theme/theme1.xml"/><Relationship Id="rId10" Type="http://schemas.openxmlformats.org/officeDocument/2006/relationships/slideMaster" Target="slideMasters/slideMaster6.xml"/><Relationship Id="rId19" Type="http://schemas.openxmlformats.org/officeDocument/2006/relationships/slideMaster" Target="slideMasters/slideMaster15.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Master" Target="slideMasters/slideMaster10.xml"/><Relationship Id="rId22" Type="http://schemas.openxmlformats.org/officeDocument/2006/relationships/slide" Target="slides/slide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302" cy="493237"/>
          </a:xfrm>
          <a:prstGeom prst="rect">
            <a:avLst/>
          </a:prstGeom>
        </p:spPr>
        <p:txBody>
          <a:bodyPr vert="horz" lIns="90644" tIns="45322" rIns="90644" bIns="45322" rtlCol="0"/>
          <a:lstStyle>
            <a:lvl1pPr algn="l">
              <a:defRPr sz="1200">
                <a:latin typeface="Arial" pitchFamily="34" charset="0"/>
                <a:ea typeface="ＭＳ Ｐゴシック" pitchFamily="50" charset="-128"/>
              </a:defRPr>
            </a:lvl1pPr>
          </a:lstStyle>
          <a:p>
            <a:pPr>
              <a:defRPr/>
            </a:pPr>
            <a:endParaRPr lang="ja-JP" altLang="en-US" dirty="0"/>
          </a:p>
        </p:txBody>
      </p:sp>
      <p:sp>
        <p:nvSpPr>
          <p:cNvPr id="3" name="日付プレースホルダ 2"/>
          <p:cNvSpPr>
            <a:spLocks noGrp="1"/>
          </p:cNvSpPr>
          <p:nvPr>
            <p:ph type="dt" sz="quarter" idx="1"/>
          </p:nvPr>
        </p:nvSpPr>
        <p:spPr>
          <a:xfrm>
            <a:off x="3814890" y="0"/>
            <a:ext cx="2919302" cy="493237"/>
          </a:xfrm>
          <a:prstGeom prst="rect">
            <a:avLst/>
          </a:prstGeom>
        </p:spPr>
        <p:txBody>
          <a:bodyPr vert="horz" lIns="90644" tIns="45322" rIns="90644" bIns="45322" rtlCol="0"/>
          <a:lstStyle>
            <a:lvl1pPr algn="r">
              <a:defRPr sz="1200">
                <a:latin typeface="Arial" pitchFamily="34" charset="0"/>
                <a:ea typeface="ＭＳ Ｐゴシック" pitchFamily="50" charset="-128"/>
              </a:defRPr>
            </a:lvl1pPr>
          </a:lstStyle>
          <a:p>
            <a:pPr>
              <a:defRPr/>
            </a:pPr>
            <a:fld id="{129C520F-EEA3-414E-A46F-90A7D90EC00E}" type="datetimeFigureOut">
              <a:rPr lang="ja-JP" altLang="en-US"/>
              <a:pPr>
                <a:defRPr/>
              </a:pPr>
              <a:t>2020/11/24</a:t>
            </a:fld>
            <a:endParaRPr lang="ja-JP" altLang="en-US" dirty="0"/>
          </a:p>
        </p:txBody>
      </p:sp>
      <p:sp>
        <p:nvSpPr>
          <p:cNvPr id="4" name="フッター プレースホルダ 3"/>
          <p:cNvSpPr>
            <a:spLocks noGrp="1"/>
          </p:cNvSpPr>
          <p:nvPr>
            <p:ph type="ftr" sz="quarter" idx="2"/>
          </p:nvPr>
        </p:nvSpPr>
        <p:spPr>
          <a:xfrm>
            <a:off x="0" y="9371502"/>
            <a:ext cx="2919302" cy="493236"/>
          </a:xfrm>
          <a:prstGeom prst="rect">
            <a:avLst/>
          </a:prstGeom>
        </p:spPr>
        <p:txBody>
          <a:bodyPr vert="horz" lIns="90644" tIns="45322" rIns="90644" bIns="45322" rtlCol="0" anchor="b"/>
          <a:lstStyle>
            <a:lvl1pPr algn="l">
              <a:defRPr sz="1200">
                <a:latin typeface="Arial" pitchFamily="34" charset="0"/>
                <a:ea typeface="ＭＳ Ｐゴシック" pitchFamily="50" charset="-128"/>
              </a:defRPr>
            </a:lvl1pPr>
          </a:lstStyle>
          <a:p>
            <a:pPr>
              <a:defRPr/>
            </a:pPr>
            <a:endParaRPr lang="ja-JP" altLang="en-US" dirty="0"/>
          </a:p>
        </p:txBody>
      </p:sp>
      <p:sp>
        <p:nvSpPr>
          <p:cNvPr id="5" name="スライド番号プレースホルダ 4"/>
          <p:cNvSpPr>
            <a:spLocks noGrp="1"/>
          </p:cNvSpPr>
          <p:nvPr>
            <p:ph type="sldNum" sz="quarter" idx="3"/>
          </p:nvPr>
        </p:nvSpPr>
        <p:spPr>
          <a:xfrm>
            <a:off x="3814890" y="9371502"/>
            <a:ext cx="2919302" cy="493236"/>
          </a:xfrm>
          <a:prstGeom prst="rect">
            <a:avLst/>
          </a:prstGeom>
        </p:spPr>
        <p:txBody>
          <a:bodyPr vert="horz" lIns="90644" tIns="45322" rIns="90644" bIns="45322" rtlCol="0" anchor="b"/>
          <a:lstStyle>
            <a:lvl1pPr algn="r">
              <a:defRPr sz="1200">
                <a:latin typeface="Arial" pitchFamily="34" charset="0"/>
                <a:ea typeface="ＭＳ Ｐゴシック" pitchFamily="50" charset="-128"/>
              </a:defRPr>
            </a:lvl1pPr>
          </a:lstStyle>
          <a:p>
            <a:pPr>
              <a:defRPr/>
            </a:pPr>
            <a:fld id="{E0AE9078-AD92-4BBA-998C-95B61F31638D}" type="slidenum">
              <a:rPr lang="ja-JP" altLang="en-US"/>
              <a:pPr>
                <a:defRPr/>
              </a:pPr>
              <a:t>‹#›</a:t>
            </a:fld>
            <a:endParaRPr lang="ja-JP" altLang="en-US" dirty="0"/>
          </a:p>
        </p:txBody>
      </p:sp>
    </p:spTree>
    <p:extLst>
      <p:ext uri="{BB962C8B-B14F-4D97-AF65-F5344CB8AC3E}">
        <p14:creationId xmlns:p14="http://schemas.microsoft.com/office/powerpoint/2010/main" val="140778698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19302" cy="493237"/>
          </a:xfrm>
          <a:prstGeom prst="rect">
            <a:avLst/>
          </a:prstGeom>
          <a:noFill/>
          <a:ln w="9525">
            <a:noFill/>
            <a:miter lim="800000"/>
            <a:headEnd/>
            <a:tailEnd/>
          </a:ln>
          <a:effectLst/>
        </p:spPr>
        <p:txBody>
          <a:bodyPr vert="horz" wrap="square" lIns="90597" tIns="45298" rIns="90597" bIns="45298" numCol="1" anchor="t" anchorCtr="0" compatLnSpc="1">
            <a:prstTxWarp prst="textNoShape">
              <a:avLst/>
            </a:prstTxWarp>
          </a:bodyPr>
          <a:lstStyle>
            <a:lvl1pPr algn="l">
              <a:defRPr sz="1200">
                <a:latin typeface="Arial" charset="0"/>
                <a:ea typeface="ＭＳ Ｐゴシック" pitchFamily="50" charset="-128"/>
              </a:defRPr>
            </a:lvl1pPr>
          </a:lstStyle>
          <a:p>
            <a:pPr>
              <a:defRPr/>
            </a:pPr>
            <a:endParaRPr lang="en-US" altLang="ja-JP" dirty="0"/>
          </a:p>
        </p:txBody>
      </p:sp>
      <p:sp>
        <p:nvSpPr>
          <p:cNvPr id="15363" name="Rectangle 3"/>
          <p:cNvSpPr>
            <a:spLocks noGrp="1" noChangeArrowheads="1"/>
          </p:cNvSpPr>
          <p:nvPr>
            <p:ph type="dt" idx="1"/>
          </p:nvPr>
        </p:nvSpPr>
        <p:spPr bwMode="auto">
          <a:xfrm>
            <a:off x="3814890" y="0"/>
            <a:ext cx="2919302" cy="493237"/>
          </a:xfrm>
          <a:prstGeom prst="rect">
            <a:avLst/>
          </a:prstGeom>
          <a:noFill/>
          <a:ln w="9525">
            <a:noFill/>
            <a:miter lim="800000"/>
            <a:headEnd/>
            <a:tailEnd/>
          </a:ln>
          <a:effectLst/>
        </p:spPr>
        <p:txBody>
          <a:bodyPr vert="horz" wrap="square" lIns="90597" tIns="45298" rIns="90597" bIns="45298" numCol="1" anchor="t" anchorCtr="0" compatLnSpc="1">
            <a:prstTxWarp prst="textNoShape">
              <a:avLst/>
            </a:prstTxWarp>
          </a:bodyPr>
          <a:lstStyle>
            <a:lvl1pPr algn="r">
              <a:defRPr sz="1200">
                <a:latin typeface="Arial" charset="0"/>
                <a:ea typeface="ＭＳ Ｐゴシック" pitchFamily="50" charset="-128"/>
              </a:defRPr>
            </a:lvl1pPr>
          </a:lstStyle>
          <a:p>
            <a:pPr>
              <a:defRPr/>
            </a:pPr>
            <a:endParaRPr lang="en-US" altLang="ja-JP" dirty="0"/>
          </a:p>
        </p:txBody>
      </p:sp>
      <p:sp>
        <p:nvSpPr>
          <p:cNvPr id="48132" name="Rectangle 4"/>
          <p:cNvSpPr>
            <a:spLocks noGrp="1" noRot="1" noChangeAspect="1" noChangeArrowheads="1" noTextEdit="1"/>
          </p:cNvSpPr>
          <p:nvPr>
            <p:ph type="sldImg" idx="2"/>
          </p:nvPr>
        </p:nvSpPr>
        <p:spPr bwMode="auto">
          <a:xfrm>
            <a:off x="2089150" y="741363"/>
            <a:ext cx="2559050" cy="3697287"/>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674049" y="4686538"/>
            <a:ext cx="5387666" cy="4439132"/>
          </a:xfrm>
          <a:prstGeom prst="rect">
            <a:avLst/>
          </a:prstGeom>
          <a:noFill/>
          <a:ln w="9525">
            <a:noFill/>
            <a:miter lim="800000"/>
            <a:headEnd/>
            <a:tailEnd/>
          </a:ln>
          <a:effectLst/>
        </p:spPr>
        <p:txBody>
          <a:bodyPr vert="horz" wrap="square" lIns="90597" tIns="45298" rIns="90597" bIns="4529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5366" name="Rectangle 6"/>
          <p:cNvSpPr>
            <a:spLocks noGrp="1" noChangeArrowheads="1"/>
          </p:cNvSpPr>
          <p:nvPr>
            <p:ph type="ftr" sz="quarter" idx="4"/>
          </p:nvPr>
        </p:nvSpPr>
        <p:spPr bwMode="auto">
          <a:xfrm>
            <a:off x="0" y="9371502"/>
            <a:ext cx="2919302" cy="493236"/>
          </a:xfrm>
          <a:prstGeom prst="rect">
            <a:avLst/>
          </a:prstGeom>
          <a:noFill/>
          <a:ln w="9525">
            <a:noFill/>
            <a:miter lim="800000"/>
            <a:headEnd/>
            <a:tailEnd/>
          </a:ln>
          <a:effectLst/>
        </p:spPr>
        <p:txBody>
          <a:bodyPr vert="horz" wrap="square" lIns="90597" tIns="45298" rIns="90597" bIns="45298" numCol="1" anchor="b" anchorCtr="0" compatLnSpc="1">
            <a:prstTxWarp prst="textNoShape">
              <a:avLst/>
            </a:prstTxWarp>
          </a:bodyPr>
          <a:lstStyle>
            <a:lvl1pPr algn="l">
              <a:defRPr sz="1200">
                <a:latin typeface="Arial" charset="0"/>
                <a:ea typeface="ＭＳ Ｐゴシック" pitchFamily="50" charset="-128"/>
              </a:defRPr>
            </a:lvl1pPr>
          </a:lstStyle>
          <a:p>
            <a:pPr>
              <a:defRPr/>
            </a:pPr>
            <a:endParaRPr lang="en-US" altLang="ja-JP" dirty="0"/>
          </a:p>
        </p:txBody>
      </p:sp>
      <p:sp>
        <p:nvSpPr>
          <p:cNvPr id="15367" name="Rectangle 7"/>
          <p:cNvSpPr>
            <a:spLocks noGrp="1" noChangeArrowheads="1"/>
          </p:cNvSpPr>
          <p:nvPr>
            <p:ph type="sldNum" sz="quarter" idx="5"/>
          </p:nvPr>
        </p:nvSpPr>
        <p:spPr bwMode="auto">
          <a:xfrm>
            <a:off x="3814890" y="9371502"/>
            <a:ext cx="2919302" cy="493236"/>
          </a:xfrm>
          <a:prstGeom prst="rect">
            <a:avLst/>
          </a:prstGeom>
          <a:noFill/>
          <a:ln w="9525">
            <a:noFill/>
            <a:miter lim="800000"/>
            <a:headEnd/>
            <a:tailEnd/>
          </a:ln>
          <a:effectLst/>
        </p:spPr>
        <p:txBody>
          <a:bodyPr vert="horz" wrap="square" lIns="90597" tIns="45298" rIns="90597" bIns="45298" numCol="1" anchor="b" anchorCtr="0" compatLnSpc="1">
            <a:prstTxWarp prst="textNoShape">
              <a:avLst/>
            </a:prstTxWarp>
          </a:bodyPr>
          <a:lstStyle>
            <a:lvl1pPr algn="r">
              <a:defRPr sz="1200">
                <a:latin typeface="Arial" charset="0"/>
                <a:ea typeface="ＭＳ Ｐゴシック" pitchFamily="50" charset="-128"/>
              </a:defRPr>
            </a:lvl1pPr>
          </a:lstStyle>
          <a:p>
            <a:pPr>
              <a:defRPr/>
            </a:pPr>
            <a:fld id="{2C23D25C-5266-4A51-AB6E-2812111556CF}" type="slidenum">
              <a:rPr lang="en-US" altLang="ja-JP"/>
              <a:pPr>
                <a:defRPr/>
              </a:pPr>
              <a:t>‹#›</a:t>
            </a:fld>
            <a:endParaRPr lang="en-US" altLang="ja-JP" dirty="0"/>
          </a:p>
        </p:txBody>
      </p:sp>
    </p:spTree>
    <p:extLst>
      <p:ext uri="{BB962C8B-B14F-4D97-AF65-F5344CB8AC3E}">
        <p14:creationId xmlns:p14="http://schemas.microsoft.com/office/powerpoint/2010/main" val="2839283908"/>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062"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125"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187"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25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5312" algn="l" defTabSz="914125" rtl="0" eaLnBrk="1" latinLnBrk="0" hangingPunct="1">
      <a:defRPr kumimoji="1" sz="1200" kern="1200">
        <a:solidFill>
          <a:schemeClr val="tx1"/>
        </a:solidFill>
        <a:latin typeface="+mn-lt"/>
        <a:ea typeface="+mn-ea"/>
        <a:cs typeface="+mn-cs"/>
      </a:defRPr>
    </a:lvl6pPr>
    <a:lvl7pPr marL="2742375" algn="l" defTabSz="914125" rtl="0" eaLnBrk="1" latinLnBrk="0" hangingPunct="1">
      <a:defRPr kumimoji="1" sz="1200" kern="1200">
        <a:solidFill>
          <a:schemeClr val="tx1"/>
        </a:solidFill>
        <a:latin typeface="+mn-lt"/>
        <a:ea typeface="+mn-ea"/>
        <a:cs typeface="+mn-cs"/>
      </a:defRPr>
    </a:lvl7pPr>
    <a:lvl8pPr marL="3199437" algn="l" defTabSz="914125" rtl="0" eaLnBrk="1" latinLnBrk="0" hangingPunct="1">
      <a:defRPr kumimoji="1" sz="1200" kern="1200">
        <a:solidFill>
          <a:schemeClr val="tx1"/>
        </a:solidFill>
        <a:latin typeface="+mn-lt"/>
        <a:ea typeface="+mn-ea"/>
        <a:cs typeface="+mn-cs"/>
      </a:defRPr>
    </a:lvl8pPr>
    <a:lvl9pPr marL="3656500" algn="l" defTabSz="914125"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381"/>
            <a:ext cx="5829300"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2" y="5613400"/>
            <a:ext cx="4800600" cy="2531533"/>
          </a:xfrm>
        </p:spPr>
        <p:txBody>
          <a:bodyPr/>
          <a:lstStyle>
            <a:lvl1pPr marL="0" indent="0" algn="ctr">
              <a:buNone/>
              <a:defRPr>
                <a:solidFill>
                  <a:schemeClr val="tx1">
                    <a:tint val="75000"/>
                  </a:schemeClr>
                </a:solidFill>
              </a:defRPr>
            </a:lvl1pPr>
            <a:lvl2pPr marL="457062" indent="0" algn="ctr">
              <a:buNone/>
              <a:defRPr>
                <a:solidFill>
                  <a:schemeClr val="tx1">
                    <a:tint val="75000"/>
                  </a:schemeClr>
                </a:solidFill>
              </a:defRPr>
            </a:lvl2pPr>
            <a:lvl3pPr marL="914125" indent="0" algn="ctr">
              <a:buNone/>
              <a:defRPr>
                <a:solidFill>
                  <a:schemeClr val="tx1">
                    <a:tint val="75000"/>
                  </a:schemeClr>
                </a:solidFill>
              </a:defRPr>
            </a:lvl3pPr>
            <a:lvl4pPr marL="1371187" indent="0" algn="ctr">
              <a:buNone/>
              <a:defRPr>
                <a:solidFill>
                  <a:schemeClr val="tx1">
                    <a:tint val="75000"/>
                  </a:schemeClr>
                </a:solidFill>
              </a:defRPr>
            </a:lvl4pPr>
            <a:lvl5pPr marL="1828250" indent="0" algn="ctr">
              <a:buNone/>
              <a:defRPr>
                <a:solidFill>
                  <a:schemeClr val="tx1">
                    <a:tint val="75000"/>
                  </a:schemeClr>
                </a:solidFill>
              </a:defRPr>
            </a:lvl5pPr>
            <a:lvl6pPr marL="2285312" indent="0" algn="ctr">
              <a:buNone/>
              <a:defRPr>
                <a:solidFill>
                  <a:schemeClr val="tx1">
                    <a:tint val="75000"/>
                  </a:schemeClr>
                </a:solidFill>
              </a:defRPr>
            </a:lvl6pPr>
            <a:lvl7pPr marL="2742375" indent="0" algn="ctr">
              <a:buNone/>
              <a:defRPr>
                <a:solidFill>
                  <a:schemeClr val="tx1">
                    <a:tint val="75000"/>
                  </a:schemeClr>
                </a:solidFill>
              </a:defRPr>
            </a:lvl7pPr>
            <a:lvl8pPr marL="3199437" indent="0" algn="ctr">
              <a:buNone/>
              <a:defRPr>
                <a:solidFill>
                  <a:schemeClr val="tx1">
                    <a:tint val="75000"/>
                  </a:schemeClr>
                </a:solidFill>
              </a:defRPr>
            </a:lvl8pPr>
            <a:lvl9pPr marL="36565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DB02525F-3D89-45E3-BA88-8C2428FA9C14}" type="slidenum">
              <a:rPr lang="ja-JP" altLang="en-US"/>
              <a:pPr>
                <a:defRPr/>
              </a:pPr>
              <a:t>‹#›</a:t>
            </a:fld>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5B7FE71B-FC1C-432F-BD1F-8D57B6BCD7F2}" type="slidenum">
              <a:rPr lang="ja-JP" altLang="en-US"/>
              <a:pPr>
                <a:defRPr/>
              </a:pPr>
              <a:t>‹#›</a:t>
            </a:fld>
            <a:endParaRPr lang="ja-JP" altLang="en-US" dirty="0"/>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7FC637C0-0949-48C3-AB32-02435232427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008749593"/>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F95793F0-1422-48A7-88C7-0432C15BFF5A}"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729682755"/>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6" y="394405"/>
            <a:ext cx="2256326"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669" y="394447"/>
            <a:ext cx="3833447"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6" y="2072927"/>
            <a:ext cx="2256326" cy="6775980"/>
          </a:xfrm>
        </p:spPr>
        <p:txBody>
          <a:bodyPr/>
          <a:lstStyle>
            <a:lvl1pPr marL="0" indent="0">
              <a:buNone/>
              <a:defRPr sz="1400"/>
            </a:lvl1pPr>
            <a:lvl2pPr marL="456329" indent="0">
              <a:buNone/>
              <a:defRPr sz="1200"/>
            </a:lvl2pPr>
            <a:lvl3pPr marL="912660" indent="0">
              <a:buNone/>
              <a:defRPr sz="1000"/>
            </a:lvl3pPr>
            <a:lvl4pPr marL="1368986" indent="0">
              <a:buNone/>
              <a:defRPr sz="900"/>
            </a:lvl4pPr>
            <a:lvl5pPr marL="1825316" indent="0">
              <a:buNone/>
              <a:defRPr sz="900"/>
            </a:lvl5pPr>
            <a:lvl6pPr marL="2281647" indent="0">
              <a:buNone/>
              <a:defRPr sz="900"/>
            </a:lvl6pPr>
            <a:lvl7pPr marL="2737979" indent="0">
              <a:buNone/>
              <a:defRPr sz="900"/>
            </a:lvl7pPr>
            <a:lvl8pPr marL="3194303" indent="0">
              <a:buNone/>
              <a:defRPr sz="900"/>
            </a:lvl8pPr>
            <a:lvl9pPr marL="3650635"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31DDAFC5-3AA7-46C0-B8E0-C2D5714CD36F}"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554793426"/>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31" y="6934207"/>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131" y="885119"/>
            <a:ext cx="4114800" cy="5943600"/>
          </a:xfrm>
        </p:spPr>
        <p:txBody>
          <a:bodyPr rtlCol="0">
            <a:normAutofit/>
          </a:bodyPr>
          <a:lstStyle>
            <a:lvl1pPr marL="0" indent="0">
              <a:buNone/>
              <a:defRPr sz="3200"/>
            </a:lvl1pPr>
            <a:lvl2pPr marL="456329" indent="0">
              <a:buNone/>
              <a:defRPr sz="2800"/>
            </a:lvl2pPr>
            <a:lvl3pPr marL="912660" indent="0">
              <a:buNone/>
              <a:defRPr sz="2400"/>
            </a:lvl3pPr>
            <a:lvl4pPr marL="1368986" indent="0">
              <a:buNone/>
              <a:defRPr sz="2000"/>
            </a:lvl4pPr>
            <a:lvl5pPr marL="1825316" indent="0">
              <a:buNone/>
              <a:defRPr sz="2000"/>
            </a:lvl5pPr>
            <a:lvl6pPr marL="2281647" indent="0">
              <a:buNone/>
              <a:defRPr sz="2000"/>
            </a:lvl6pPr>
            <a:lvl7pPr marL="2737979" indent="0">
              <a:buNone/>
              <a:defRPr sz="2000"/>
            </a:lvl7pPr>
            <a:lvl8pPr marL="3194303" indent="0">
              <a:buNone/>
              <a:defRPr sz="2000"/>
            </a:lvl8pPr>
            <a:lvl9pPr marL="3650635"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344131" y="7752822"/>
            <a:ext cx="4114800" cy="1162578"/>
          </a:xfrm>
        </p:spPr>
        <p:txBody>
          <a:bodyPr/>
          <a:lstStyle>
            <a:lvl1pPr marL="0" indent="0">
              <a:buNone/>
              <a:defRPr sz="1400"/>
            </a:lvl1pPr>
            <a:lvl2pPr marL="456329" indent="0">
              <a:buNone/>
              <a:defRPr sz="1200"/>
            </a:lvl2pPr>
            <a:lvl3pPr marL="912660" indent="0">
              <a:buNone/>
              <a:defRPr sz="1000"/>
            </a:lvl3pPr>
            <a:lvl4pPr marL="1368986" indent="0">
              <a:buNone/>
              <a:defRPr sz="900"/>
            </a:lvl4pPr>
            <a:lvl5pPr marL="1825316" indent="0">
              <a:buNone/>
              <a:defRPr sz="900"/>
            </a:lvl5pPr>
            <a:lvl6pPr marL="2281647" indent="0">
              <a:buNone/>
              <a:defRPr sz="900"/>
            </a:lvl6pPr>
            <a:lvl7pPr marL="2737979" indent="0">
              <a:buNone/>
              <a:defRPr sz="900"/>
            </a:lvl7pPr>
            <a:lvl8pPr marL="3194303" indent="0">
              <a:buNone/>
              <a:defRPr sz="900"/>
            </a:lvl8pPr>
            <a:lvl9pPr marL="3650635"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167DE737-F747-415D-83F0-C4F35064D925}"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022331509"/>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7FE71B-FC1C-432F-BD1F-8D57B6BCD7F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981349203"/>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38"/>
            <a:ext cx="1543050" cy="845220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6" y="396738"/>
            <a:ext cx="4523642" cy="845220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0A1C4FD3-2662-4FC6-96B7-C20B1DE207E3}"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890620573"/>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579"/>
            <a:ext cx="5829300"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8" y="5613400"/>
            <a:ext cx="4800600" cy="2531533"/>
          </a:xfrm>
        </p:spPr>
        <p:txBody>
          <a:bodyPr/>
          <a:lstStyle>
            <a:lvl1pPr marL="0" indent="0" algn="ctr">
              <a:buNone/>
              <a:defRPr>
                <a:solidFill>
                  <a:schemeClr val="tx1">
                    <a:tint val="75000"/>
                  </a:schemeClr>
                </a:solidFill>
              </a:defRPr>
            </a:lvl1pPr>
            <a:lvl2pPr marL="456466" indent="0" algn="ctr">
              <a:buNone/>
              <a:defRPr>
                <a:solidFill>
                  <a:schemeClr val="tx1">
                    <a:tint val="75000"/>
                  </a:schemeClr>
                </a:solidFill>
              </a:defRPr>
            </a:lvl2pPr>
            <a:lvl3pPr marL="912935" indent="0" algn="ctr">
              <a:buNone/>
              <a:defRPr>
                <a:solidFill>
                  <a:schemeClr val="tx1">
                    <a:tint val="75000"/>
                  </a:schemeClr>
                </a:solidFill>
              </a:defRPr>
            </a:lvl3pPr>
            <a:lvl4pPr marL="1369398" indent="0" algn="ctr">
              <a:buNone/>
              <a:defRPr>
                <a:solidFill>
                  <a:schemeClr val="tx1">
                    <a:tint val="75000"/>
                  </a:schemeClr>
                </a:solidFill>
              </a:defRPr>
            </a:lvl4pPr>
            <a:lvl5pPr marL="1825866" indent="0" algn="ctr">
              <a:buNone/>
              <a:defRPr>
                <a:solidFill>
                  <a:schemeClr val="tx1">
                    <a:tint val="75000"/>
                  </a:schemeClr>
                </a:solidFill>
              </a:defRPr>
            </a:lvl5pPr>
            <a:lvl6pPr marL="2282334" indent="0" algn="ctr">
              <a:buNone/>
              <a:defRPr>
                <a:solidFill>
                  <a:schemeClr val="tx1">
                    <a:tint val="75000"/>
                  </a:schemeClr>
                </a:solidFill>
              </a:defRPr>
            </a:lvl6pPr>
            <a:lvl7pPr marL="2738803" indent="0" algn="ctr">
              <a:buNone/>
              <a:defRPr>
                <a:solidFill>
                  <a:schemeClr val="tx1">
                    <a:tint val="75000"/>
                  </a:schemeClr>
                </a:solidFill>
              </a:defRPr>
            </a:lvl7pPr>
            <a:lvl8pPr marL="3195265" indent="0" algn="ctr">
              <a:buNone/>
              <a:defRPr>
                <a:solidFill>
                  <a:schemeClr val="tx1">
                    <a:tint val="75000"/>
                  </a:schemeClr>
                </a:solidFill>
              </a:defRPr>
            </a:lvl8pPr>
            <a:lvl9pPr marL="3651733"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B02525F-3D89-45E3-BA88-8C2428FA9C14}"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2955539"/>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5A05A7F-8CE3-4109-9362-34BB9F9E23C9}"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471163101"/>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26" y="6365800"/>
            <a:ext cx="5829300" cy="1967442"/>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826" y="4198641"/>
            <a:ext cx="5829300" cy="2166937"/>
          </a:xfrm>
        </p:spPr>
        <p:txBody>
          <a:bodyPr anchor="b"/>
          <a:lstStyle>
            <a:lvl1pPr marL="0" indent="0">
              <a:buNone/>
              <a:defRPr sz="2000">
                <a:solidFill>
                  <a:schemeClr val="tx1">
                    <a:tint val="75000"/>
                  </a:schemeClr>
                </a:solidFill>
              </a:defRPr>
            </a:lvl1pPr>
            <a:lvl2pPr marL="456466" indent="0">
              <a:buNone/>
              <a:defRPr sz="1800">
                <a:solidFill>
                  <a:schemeClr val="tx1">
                    <a:tint val="75000"/>
                  </a:schemeClr>
                </a:solidFill>
              </a:defRPr>
            </a:lvl2pPr>
            <a:lvl3pPr marL="912935" indent="0">
              <a:buNone/>
              <a:defRPr sz="1600">
                <a:solidFill>
                  <a:schemeClr val="tx1">
                    <a:tint val="75000"/>
                  </a:schemeClr>
                </a:solidFill>
              </a:defRPr>
            </a:lvl3pPr>
            <a:lvl4pPr marL="1369398" indent="0">
              <a:buNone/>
              <a:defRPr sz="1400">
                <a:solidFill>
                  <a:schemeClr val="tx1">
                    <a:tint val="75000"/>
                  </a:schemeClr>
                </a:solidFill>
              </a:defRPr>
            </a:lvl4pPr>
            <a:lvl5pPr marL="1825866" indent="0">
              <a:buNone/>
              <a:defRPr sz="1400">
                <a:solidFill>
                  <a:schemeClr val="tx1">
                    <a:tint val="75000"/>
                  </a:schemeClr>
                </a:solidFill>
              </a:defRPr>
            </a:lvl5pPr>
            <a:lvl6pPr marL="2282334" indent="0">
              <a:buNone/>
              <a:defRPr sz="1400">
                <a:solidFill>
                  <a:schemeClr val="tx1">
                    <a:tint val="75000"/>
                  </a:schemeClr>
                </a:solidFill>
              </a:defRPr>
            </a:lvl6pPr>
            <a:lvl7pPr marL="2738803" indent="0">
              <a:buNone/>
              <a:defRPr sz="1400">
                <a:solidFill>
                  <a:schemeClr val="tx1">
                    <a:tint val="75000"/>
                  </a:schemeClr>
                </a:solidFill>
              </a:defRPr>
            </a:lvl7pPr>
            <a:lvl8pPr marL="3195265" indent="0">
              <a:buNone/>
              <a:defRPr sz="1400">
                <a:solidFill>
                  <a:schemeClr val="tx1">
                    <a:tint val="75000"/>
                  </a:schemeClr>
                </a:solidFill>
              </a:defRPr>
            </a:lvl8pPr>
            <a:lvl9pPr marL="3651733"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499932-C233-4E5A-865C-8671E046D2B1}"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566568955"/>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15" y="2311435"/>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1785" y="2311435"/>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26EE212-84DB-4E17-858B-80994A65EB99}"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569447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29"/>
            <a:ext cx="1543050" cy="845220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6" y="396729"/>
            <a:ext cx="4523642" cy="845220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0A1C4FD3-2662-4FC6-96B7-C20B1DE207E3}" type="slidenum">
              <a:rPr lang="ja-JP" altLang="en-US"/>
              <a:pPr>
                <a:defRPr/>
              </a:pPr>
              <a:t>‹#›</a:t>
            </a:fld>
            <a:endParaRPr lang="ja-JP" altLang="en-US" dirty="0"/>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19" y="2217385"/>
            <a:ext cx="3030049" cy="924101"/>
          </a:xfrm>
        </p:spPr>
        <p:txBody>
          <a:bodyPr anchor="b"/>
          <a:lstStyle>
            <a:lvl1pPr marL="0" indent="0">
              <a:buNone/>
              <a:defRPr sz="2400" b="1"/>
            </a:lvl1pPr>
            <a:lvl2pPr marL="456466" indent="0">
              <a:buNone/>
              <a:defRPr sz="2000" b="1"/>
            </a:lvl2pPr>
            <a:lvl3pPr marL="912935" indent="0">
              <a:buNone/>
              <a:defRPr sz="1800" b="1"/>
            </a:lvl3pPr>
            <a:lvl4pPr marL="1369398" indent="0">
              <a:buNone/>
              <a:defRPr sz="1600" b="1"/>
            </a:lvl4pPr>
            <a:lvl5pPr marL="1825866" indent="0">
              <a:buNone/>
              <a:defRPr sz="1600" b="1"/>
            </a:lvl5pPr>
            <a:lvl6pPr marL="2282334" indent="0">
              <a:buNone/>
              <a:defRPr sz="1600" b="1"/>
            </a:lvl6pPr>
            <a:lvl7pPr marL="2738803" indent="0">
              <a:buNone/>
              <a:defRPr sz="1600" b="1"/>
            </a:lvl7pPr>
            <a:lvl8pPr marL="3195265" indent="0">
              <a:buNone/>
              <a:defRPr sz="1600" b="1"/>
            </a:lvl8pPr>
            <a:lvl9pPr marL="3651733"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19" y="3141490"/>
            <a:ext cx="3030049"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980" y="2217385"/>
            <a:ext cx="3031148" cy="924101"/>
          </a:xfrm>
        </p:spPr>
        <p:txBody>
          <a:bodyPr anchor="b"/>
          <a:lstStyle>
            <a:lvl1pPr marL="0" indent="0">
              <a:buNone/>
              <a:defRPr sz="2400" b="1"/>
            </a:lvl1pPr>
            <a:lvl2pPr marL="456466" indent="0">
              <a:buNone/>
              <a:defRPr sz="2000" b="1"/>
            </a:lvl2pPr>
            <a:lvl3pPr marL="912935" indent="0">
              <a:buNone/>
              <a:defRPr sz="1800" b="1"/>
            </a:lvl3pPr>
            <a:lvl4pPr marL="1369398" indent="0">
              <a:buNone/>
              <a:defRPr sz="1600" b="1"/>
            </a:lvl4pPr>
            <a:lvl5pPr marL="1825866" indent="0">
              <a:buNone/>
              <a:defRPr sz="1600" b="1"/>
            </a:lvl5pPr>
            <a:lvl6pPr marL="2282334" indent="0">
              <a:buNone/>
              <a:defRPr sz="1600" b="1"/>
            </a:lvl6pPr>
            <a:lvl7pPr marL="2738803" indent="0">
              <a:buNone/>
              <a:defRPr sz="1600" b="1"/>
            </a:lvl7pPr>
            <a:lvl8pPr marL="3195265" indent="0">
              <a:buNone/>
              <a:defRPr sz="1600" b="1"/>
            </a:lvl8pPr>
            <a:lvl9pPr marL="3651733"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980" y="3141490"/>
            <a:ext cx="3031148"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E0D46684-C629-496B-A7D9-3D57B7E256A6}"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909129119"/>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7FC637C0-0949-48C3-AB32-024352324272}"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034654640"/>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F95793F0-1422-48A7-88C7-0432C15BFF5A}"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796210265"/>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6" y="394405"/>
            <a:ext cx="2256326"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669" y="394447"/>
            <a:ext cx="3833447"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6" y="2072927"/>
            <a:ext cx="2256326" cy="6775980"/>
          </a:xfrm>
        </p:spPr>
        <p:txBody>
          <a:bodyPr/>
          <a:lstStyle>
            <a:lvl1pPr marL="0" indent="0">
              <a:buNone/>
              <a:defRPr sz="1400"/>
            </a:lvl1pPr>
            <a:lvl2pPr marL="456466" indent="0">
              <a:buNone/>
              <a:defRPr sz="1200"/>
            </a:lvl2pPr>
            <a:lvl3pPr marL="912935" indent="0">
              <a:buNone/>
              <a:defRPr sz="1000"/>
            </a:lvl3pPr>
            <a:lvl4pPr marL="1369398" indent="0">
              <a:buNone/>
              <a:defRPr sz="900"/>
            </a:lvl4pPr>
            <a:lvl5pPr marL="1825866" indent="0">
              <a:buNone/>
              <a:defRPr sz="900"/>
            </a:lvl5pPr>
            <a:lvl6pPr marL="2282334" indent="0">
              <a:buNone/>
              <a:defRPr sz="900"/>
            </a:lvl6pPr>
            <a:lvl7pPr marL="2738803" indent="0">
              <a:buNone/>
              <a:defRPr sz="900"/>
            </a:lvl7pPr>
            <a:lvl8pPr marL="3195265" indent="0">
              <a:buNone/>
              <a:defRPr sz="900"/>
            </a:lvl8pPr>
            <a:lvl9pPr marL="3651733"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31DDAFC5-3AA7-46C0-B8E0-C2D5714CD36F}"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015546305"/>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31" y="6934207"/>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131" y="885119"/>
            <a:ext cx="4114800" cy="5943600"/>
          </a:xfrm>
        </p:spPr>
        <p:txBody>
          <a:bodyPr rtlCol="0">
            <a:normAutofit/>
          </a:bodyPr>
          <a:lstStyle>
            <a:lvl1pPr marL="0" indent="0">
              <a:buNone/>
              <a:defRPr sz="3200"/>
            </a:lvl1pPr>
            <a:lvl2pPr marL="456466" indent="0">
              <a:buNone/>
              <a:defRPr sz="2800"/>
            </a:lvl2pPr>
            <a:lvl3pPr marL="912935" indent="0">
              <a:buNone/>
              <a:defRPr sz="2400"/>
            </a:lvl3pPr>
            <a:lvl4pPr marL="1369398" indent="0">
              <a:buNone/>
              <a:defRPr sz="2000"/>
            </a:lvl4pPr>
            <a:lvl5pPr marL="1825866" indent="0">
              <a:buNone/>
              <a:defRPr sz="2000"/>
            </a:lvl5pPr>
            <a:lvl6pPr marL="2282334" indent="0">
              <a:buNone/>
              <a:defRPr sz="2000"/>
            </a:lvl6pPr>
            <a:lvl7pPr marL="2738803" indent="0">
              <a:buNone/>
              <a:defRPr sz="2000"/>
            </a:lvl7pPr>
            <a:lvl8pPr marL="3195265" indent="0">
              <a:buNone/>
              <a:defRPr sz="2000"/>
            </a:lvl8pPr>
            <a:lvl9pPr marL="3651733"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344131" y="7752822"/>
            <a:ext cx="4114800" cy="1162578"/>
          </a:xfrm>
        </p:spPr>
        <p:txBody>
          <a:bodyPr/>
          <a:lstStyle>
            <a:lvl1pPr marL="0" indent="0">
              <a:buNone/>
              <a:defRPr sz="1400"/>
            </a:lvl1pPr>
            <a:lvl2pPr marL="456466" indent="0">
              <a:buNone/>
              <a:defRPr sz="1200"/>
            </a:lvl2pPr>
            <a:lvl3pPr marL="912935" indent="0">
              <a:buNone/>
              <a:defRPr sz="1000"/>
            </a:lvl3pPr>
            <a:lvl4pPr marL="1369398" indent="0">
              <a:buNone/>
              <a:defRPr sz="900"/>
            </a:lvl4pPr>
            <a:lvl5pPr marL="1825866" indent="0">
              <a:buNone/>
              <a:defRPr sz="900"/>
            </a:lvl5pPr>
            <a:lvl6pPr marL="2282334" indent="0">
              <a:buNone/>
              <a:defRPr sz="900"/>
            </a:lvl6pPr>
            <a:lvl7pPr marL="2738803" indent="0">
              <a:buNone/>
              <a:defRPr sz="900"/>
            </a:lvl7pPr>
            <a:lvl8pPr marL="3195265" indent="0">
              <a:buNone/>
              <a:defRPr sz="900"/>
            </a:lvl8pPr>
            <a:lvl9pPr marL="3651733"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167DE737-F747-415D-83F0-C4F35064D925}"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626376704"/>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7FE71B-FC1C-432F-BD1F-8D57B6BCD7F2}"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91159279"/>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38"/>
            <a:ext cx="1543050" cy="845220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6" y="396738"/>
            <a:ext cx="4523642" cy="845220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0A1C4FD3-2662-4FC6-96B7-C20B1DE207E3}"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26153621"/>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555"/>
            <a:ext cx="5829300"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8" y="5613400"/>
            <a:ext cx="4800600" cy="2531533"/>
          </a:xfrm>
        </p:spPr>
        <p:txBody>
          <a:bodyPr/>
          <a:lstStyle>
            <a:lvl1pPr marL="0" indent="0" algn="ctr">
              <a:buNone/>
              <a:defRPr>
                <a:solidFill>
                  <a:schemeClr val="tx1">
                    <a:tint val="75000"/>
                  </a:schemeClr>
                </a:solidFill>
              </a:defRPr>
            </a:lvl1pPr>
            <a:lvl2pPr marL="456329" indent="0" algn="ctr">
              <a:buNone/>
              <a:defRPr>
                <a:solidFill>
                  <a:schemeClr val="tx1">
                    <a:tint val="75000"/>
                  </a:schemeClr>
                </a:solidFill>
              </a:defRPr>
            </a:lvl2pPr>
            <a:lvl3pPr marL="912660" indent="0" algn="ctr">
              <a:buNone/>
              <a:defRPr>
                <a:solidFill>
                  <a:schemeClr val="tx1">
                    <a:tint val="75000"/>
                  </a:schemeClr>
                </a:solidFill>
              </a:defRPr>
            </a:lvl3pPr>
            <a:lvl4pPr marL="1368986" indent="0" algn="ctr">
              <a:buNone/>
              <a:defRPr>
                <a:solidFill>
                  <a:schemeClr val="tx1">
                    <a:tint val="75000"/>
                  </a:schemeClr>
                </a:solidFill>
              </a:defRPr>
            </a:lvl4pPr>
            <a:lvl5pPr marL="1825316" indent="0" algn="ctr">
              <a:buNone/>
              <a:defRPr>
                <a:solidFill>
                  <a:schemeClr val="tx1">
                    <a:tint val="75000"/>
                  </a:schemeClr>
                </a:solidFill>
              </a:defRPr>
            </a:lvl5pPr>
            <a:lvl6pPr marL="2281647" indent="0" algn="ctr">
              <a:buNone/>
              <a:defRPr>
                <a:solidFill>
                  <a:schemeClr val="tx1">
                    <a:tint val="75000"/>
                  </a:schemeClr>
                </a:solidFill>
              </a:defRPr>
            </a:lvl6pPr>
            <a:lvl7pPr marL="2737979" indent="0" algn="ctr">
              <a:buNone/>
              <a:defRPr>
                <a:solidFill>
                  <a:schemeClr val="tx1">
                    <a:tint val="75000"/>
                  </a:schemeClr>
                </a:solidFill>
              </a:defRPr>
            </a:lvl7pPr>
            <a:lvl8pPr marL="3194303" indent="0" algn="ctr">
              <a:buNone/>
              <a:defRPr>
                <a:solidFill>
                  <a:schemeClr val="tx1">
                    <a:tint val="75000"/>
                  </a:schemeClr>
                </a:solidFill>
              </a:defRPr>
            </a:lvl8pPr>
            <a:lvl9pPr marL="3650635"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B02525F-3D89-45E3-BA88-8C2428FA9C1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760304318"/>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5A05A7F-8CE3-4109-9362-34BB9F9E23C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446140015"/>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26" y="6365774"/>
            <a:ext cx="5829300" cy="1967442"/>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826" y="4198655"/>
            <a:ext cx="5829300" cy="2166937"/>
          </a:xfrm>
        </p:spPr>
        <p:txBody>
          <a:bodyPr anchor="b"/>
          <a:lstStyle>
            <a:lvl1pPr marL="0" indent="0">
              <a:buNone/>
              <a:defRPr sz="2000">
                <a:solidFill>
                  <a:schemeClr val="tx1">
                    <a:tint val="75000"/>
                  </a:schemeClr>
                </a:solidFill>
              </a:defRPr>
            </a:lvl1pPr>
            <a:lvl2pPr marL="456329" indent="0">
              <a:buNone/>
              <a:defRPr sz="1800">
                <a:solidFill>
                  <a:schemeClr val="tx1">
                    <a:tint val="75000"/>
                  </a:schemeClr>
                </a:solidFill>
              </a:defRPr>
            </a:lvl2pPr>
            <a:lvl3pPr marL="912660" indent="0">
              <a:buNone/>
              <a:defRPr sz="1600">
                <a:solidFill>
                  <a:schemeClr val="tx1">
                    <a:tint val="75000"/>
                  </a:schemeClr>
                </a:solidFill>
              </a:defRPr>
            </a:lvl3pPr>
            <a:lvl4pPr marL="1368986" indent="0">
              <a:buNone/>
              <a:defRPr sz="1400">
                <a:solidFill>
                  <a:schemeClr val="tx1">
                    <a:tint val="75000"/>
                  </a:schemeClr>
                </a:solidFill>
              </a:defRPr>
            </a:lvl4pPr>
            <a:lvl5pPr marL="1825316" indent="0">
              <a:buNone/>
              <a:defRPr sz="1400">
                <a:solidFill>
                  <a:schemeClr val="tx1">
                    <a:tint val="75000"/>
                  </a:schemeClr>
                </a:solidFill>
              </a:defRPr>
            </a:lvl5pPr>
            <a:lvl6pPr marL="2281647" indent="0">
              <a:buNone/>
              <a:defRPr sz="1400">
                <a:solidFill>
                  <a:schemeClr val="tx1">
                    <a:tint val="75000"/>
                  </a:schemeClr>
                </a:solidFill>
              </a:defRPr>
            </a:lvl6pPr>
            <a:lvl7pPr marL="2737979" indent="0">
              <a:buNone/>
              <a:defRPr sz="1400">
                <a:solidFill>
                  <a:schemeClr val="tx1">
                    <a:tint val="75000"/>
                  </a:schemeClr>
                </a:solidFill>
              </a:defRPr>
            </a:lvl7pPr>
            <a:lvl8pPr marL="3194303" indent="0">
              <a:buNone/>
              <a:defRPr sz="1400">
                <a:solidFill>
                  <a:schemeClr val="tx1">
                    <a:tint val="75000"/>
                  </a:schemeClr>
                </a:solidFill>
              </a:defRPr>
            </a:lvl8pPr>
            <a:lvl9pPr marL="3650635"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499932-C233-4E5A-865C-8671E046D2B1}"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6288372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381"/>
            <a:ext cx="5829300"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2" y="5613400"/>
            <a:ext cx="4800600" cy="2531533"/>
          </a:xfrm>
        </p:spPr>
        <p:txBody>
          <a:bodyPr/>
          <a:lstStyle>
            <a:lvl1pPr marL="0" indent="0" algn="ctr">
              <a:buNone/>
              <a:defRPr>
                <a:solidFill>
                  <a:schemeClr val="tx1">
                    <a:tint val="75000"/>
                  </a:schemeClr>
                </a:solidFill>
              </a:defRPr>
            </a:lvl1pPr>
            <a:lvl2pPr marL="457062" indent="0" algn="ctr">
              <a:buNone/>
              <a:defRPr>
                <a:solidFill>
                  <a:schemeClr val="tx1">
                    <a:tint val="75000"/>
                  </a:schemeClr>
                </a:solidFill>
              </a:defRPr>
            </a:lvl2pPr>
            <a:lvl3pPr marL="914125" indent="0" algn="ctr">
              <a:buNone/>
              <a:defRPr>
                <a:solidFill>
                  <a:schemeClr val="tx1">
                    <a:tint val="75000"/>
                  </a:schemeClr>
                </a:solidFill>
              </a:defRPr>
            </a:lvl3pPr>
            <a:lvl4pPr marL="1371187" indent="0" algn="ctr">
              <a:buNone/>
              <a:defRPr>
                <a:solidFill>
                  <a:schemeClr val="tx1">
                    <a:tint val="75000"/>
                  </a:schemeClr>
                </a:solidFill>
              </a:defRPr>
            </a:lvl4pPr>
            <a:lvl5pPr marL="1828250" indent="0" algn="ctr">
              <a:buNone/>
              <a:defRPr>
                <a:solidFill>
                  <a:schemeClr val="tx1">
                    <a:tint val="75000"/>
                  </a:schemeClr>
                </a:solidFill>
              </a:defRPr>
            </a:lvl5pPr>
            <a:lvl6pPr marL="2285312" indent="0" algn="ctr">
              <a:buNone/>
              <a:defRPr>
                <a:solidFill>
                  <a:schemeClr val="tx1">
                    <a:tint val="75000"/>
                  </a:schemeClr>
                </a:solidFill>
              </a:defRPr>
            </a:lvl6pPr>
            <a:lvl7pPr marL="2742375" indent="0" algn="ctr">
              <a:buNone/>
              <a:defRPr>
                <a:solidFill>
                  <a:schemeClr val="tx1">
                    <a:tint val="75000"/>
                  </a:schemeClr>
                </a:solidFill>
              </a:defRPr>
            </a:lvl7pPr>
            <a:lvl8pPr marL="3199437" indent="0" algn="ctr">
              <a:buNone/>
              <a:defRPr>
                <a:solidFill>
                  <a:schemeClr val="tx1">
                    <a:tint val="75000"/>
                  </a:schemeClr>
                </a:solidFill>
              </a:defRPr>
            </a:lvl8pPr>
            <a:lvl9pPr marL="36565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B02525F-3D89-45E3-BA88-8C2428FA9C1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873641740"/>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15" y="2311435"/>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1787" y="2311435"/>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26EE212-84DB-4E17-858B-80994A65EB9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98198017"/>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19" y="2217385"/>
            <a:ext cx="3030049" cy="924101"/>
          </a:xfrm>
        </p:spPr>
        <p:txBody>
          <a:bodyPr anchor="b"/>
          <a:lstStyle>
            <a:lvl1pPr marL="0" indent="0">
              <a:buNone/>
              <a:defRPr sz="2400" b="1"/>
            </a:lvl1pPr>
            <a:lvl2pPr marL="456329" indent="0">
              <a:buNone/>
              <a:defRPr sz="2000" b="1"/>
            </a:lvl2pPr>
            <a:lvl3pPr marL="912660" indent="0">
              <a:buNone/>
              <a:defRPr sz="1800" b="1"/>
            </a:lvl3pPr>
            <a:lvl4pPr marL="1368986" indent="0">
              <a:buNone/>
              <a:defRPr sz="1600" b="1"/>
            </a:lvl4pPr>
            <a:lvl5pPr marL="1825316" indent="0">
              <a:buNone/>
              <a:defRPr sz="1600" b="1"/>
            </a:lvl5pPr>
            <a:lvl6pPr marL="2281647" indent="0">
              <a:buNone/>
              <a:defRPr sz="1600" b="1"/>
            </a:lvl6pPr>
            <a:lvl7pPr marL="2737979" indent="0">
              <a:buNone/>
              <a:defRPr sz="1600" b="1"/>
            </a:lvl7pPr>
            <a:lvl8pPr marL="3194303" indent="0">
              <a:buNone/>
              <a:defRPr sz="1600" b="1"/>
            </a:lvl8pPr>
            <a:lvl9pPr marL="3650635"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19" y="3141490"/>
            <a:ext cx="3030049"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980" y="2217385"/>
            <a:ext cx="3031148" cy="924101"/>
          </a:xfrm>
        </p:spPr>
        <p:txBody>
          <a:bodyPr anchor="b"/>
          <a:lstStyle>
            <a:lvl1pPr marL="0" indent="0">
              <a:buNone/>
              <a:defRPr sz="2400" b="1"/>
            </a:lvl1pPr>
            <a:lvl2pPr marL="456329" indent="0">
              <a:buNone/>
              <a:defRPr sz="2000" b="1"/>
            </a:lvl2pPr>
            <a:lvl3pPr marL="912660" indent="0">
              <a:buNone/>
              <a:defRPr sz="1800" b="1"/>
            </a:lvl3pPr>
            <a:lvl4pPr marL="1368986" indent="0">
              <a:buNone/>
              <a:defRPr sz="1600" b="1"/>
            </a:lvl4pPr>
            <a:lvl5pPr marL="1825316" indent="0">
              <a:buNone/>
              <a:defRPr sz="1600" b="1"/>
            </a:lvl5pPr>
            <a:lvl6pPr marL="2281647" indent="0">
              <a:buNone/>
              <a:defRPr sz="1600" b="1"/>
            </a:lvl6pPr>
            <a:lvl7pPr marL="2737979" indent="0">
              <a:buNone/>
              <a:defRPr sz="1600" b="1"/>
            </a:lvl7pPr>
            <a:lvl8pPr marL="3194303" indent="0">
              <a:buNone/>
              <a:defRPr sz="1600" b="1"/>
            </a:lvl8pPr>
            <a:lvl9pPr marL="3650635"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980" y="3141490"/>
            <a:ext cx="3031148"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E0D46684-C629-496B-A7D9-3D57B7E256A6}"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759066338"/>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7FC637C0-0949-48C3-AB32-02435232427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239238447"/>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F95793F0-1422-48A7-88C7-0432C15BFF5A}"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236148739"/>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6" y="394405"/>
            <a:ext cx="2256326"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669" y="394447"/>
            <a:ext cx="3833447"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6" y="2072927"/>
            <a:ext cx="2256326" cy="6775980"/>
          </a:xfrm>
        </p:spPr>
        <p:txBody>
          <a:bodyPr/>
          <a:lstStyle>
            <a:lvl1pPr marL="0" indent="0">
              <a:buNone/>
              <a:defRPr sz="1400"/>
            </a:lvl1pPr>
            <a:lvl2pPr marL="456329" indent="0">
              <a:buNone/>
              <a:defRPr sz="1200"/>
            </a:lvl2pPr>
            <a:lvl3pPr marL="912660" indent="0">
              <a:buNone/>
              <a:defRPr sz="1000"/>
            </a:lvl3pPr>
            <a:lvl4pPr marL="1368986" indent="0">
              <a:buNone/>
              <a:defRPr sz="900"/>
            </a:lvl4pPr>
            <a:lvl5pPr marL="1825316" indent="0">
              <a:buNone/>
              <a:defRPr sz="900"/>
            </a:lvl5pPr>
            <a:lvl6pPr marL="2281647" indent="0">
              <a:buNone/>
              <a:defRPr sz="900"/>
            </a:lvl6pPr>
            <a:lvl7pPr marL="2737979" indent="0">
              <a:buNone/>
              <a:defRPr sz="900"/>
            </a:lvl7pPr>
            <a:lvl8pPr marL="3194303" indent="0">
              <a:buNone/>
              <a:defRPr sz="900"/>
            </a:lvl8pPr>
            <a:lvl9pPr marL="3650635"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31DDAFC5-3AA7-46C0-B8E0-C2D5714CD36F}"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51108906"/>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31" y="6934207"/>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131" y="885119"/>
            <a:ext cx="4114800" cy="5943600"/>
          </a:xfrm>
        </p:spPr>
        <p:txBody>
          <a:bodyPr rtlCol="0">
            <a:normAutofit/>
          </a:bodyPr>
          <a:lstStyle>
            <a:lvl1pPr marL="0" indent="0">
              <a:buNone/>
              <a:defRPr sz="3200"/>
            </a:lvl1pPr>
            <a:lvl2pPr marL="456329" indent="0">
              <a:buNone/>
              <a:defRPr sz="2800"/>
            </a:lvl2pPr>
            <a:lvl3pPr marL="912660" indent="0">
              <a:buNone/>
              <a:defRPr sz="2400"/>
            </a:lvl3pPr>
            <a:lvl4pPr marL="1368986" indent="0">
              <a:buNone/>
              <a:defRPr sz="2000"/>
            </a:lvl4pPr>
            <a:lvl5pPr marL="1825316" indent="0">
              <a:buNone/>
              <a:defRPr sz="2000"/>
            </a:lvl5pPr>
            <a:lvl6pPr marL="2281647" indent="0">
              <a:buNone/>
              <a:defRPr sz="2000"/>
            </a:lvl6pPr>
            <a:lvl7pPr marL="2737979" indent="0">
              <a:buNone/>
              <a:defRPr sz="2000"/>
            </a:lvl7pPr>
            <a:lvl8pPr marL="3194303" indent="0">
              <a:buNone/>
              <a:defRPr sz="2000"/>
            </a:lvl8pPr>
            <a:lvl9pPr marL="3650635"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344131" y="7752822"/>
            <a:ext cx="4114800" cy="1162578"/>
          </a:xfrm>
        </p:spPr>
        <p:txBody>
          <a:bodyPr/>
          <a:lstStyle>
            <a:lvl1pPr marL="0" indent="0">
              <a:buNone/>
              <a:defRPr sz="1400"/>
            </a:lvl1pPr>
            <a:lvl2pPr marL="456329" indent="0">
              <a:buNone/>
              <a:defRPr sz="1200"/>
            </a:lvl2pPr>
            <a:lvl3pPr marL="912660" indent="0">
              <a:buNone/>
              <a:defRPr sz="1000"/>
            </a:lvl3pPr>
            <a:lvl4pPr marL="1368986" indent="0">
              <a:buNone/>
              <a:defRPr sz="900"/>
            </a:lvl4pPr>
            <a:lvl5pPr marL="1825316" indent="0">
              <a:buNone/>
              <a:defRPr sz="900"/>
            </a:lvl5pPr>
            <a:lvl6pPr marL="2281647" indent="0">
              <a:buNone/>
              <a:defRPr sz="900"/>
            </a:lvl6pPr>
            <a:lvl7pPr marL="2737979" indent="0">
              <a:buNone/>
              <a:defRPr sz="900"/>
            </a:lvl7pPr>
            <a:lvl8pPr marL="3194303" indent="0">
              <a:buNone/>
              <a:defRPr sz="900"/>
            </a:lvl8pPr>
            <a:lvl9pPr marL="3650635"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167DE737-F747-415D-83F0-C4F35064D925}"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090561875"/>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7FE71B-FC1C-432F-BD1F-8D57B6BCD7F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308227077"/>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38"/>
            <a:ext cx="1543050" cy="845220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6" y="396738"/>
            <a:ext cx="4523642" cy="845220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0A1C4FD3-2662-4FC6-96B7-C20B1DE207E3}"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93415468"/>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555"/>
            <a:ext cx="5829300"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8" y="5613400"/>
            <a:ext cx="4800600" cy="2531533"/>
          </a:xfrm>
        </p:spPr>
        <p:txBody>
          <a:bodyPr/>
          <a:lstStyle>
            <a:lvl1pPr marL="0" indent="0" algn="ctr">
              <a:buNone/>
              <a:defRPr>
                <a:solidFill>
                  <a:schemeClr val="tx1">
                    <a:tint val="75000"/>
                  </a:schemeClr>
                </a:solidFill>
              </a:defRPr>
            </a:lvl1pPr>
            <a:lvl2pPr marL="456329" indent="0" algn="ctr">
              <a:buNone/>
              <a:defRPr>
                <a:solidFill>
                  <a:schemeClr val="tx1">
                    <a:tint val="75000"/>
                  </a:schemeClr>
                </a:solidFill>
              </a:defRPr>
            </a:lvl2pPr>
            <a:lvl3pPr marL="912660" indent="0" algn="ctr">
              <a:buNone/>
              <a:defRPr>
                <a:solidFill>
                  <a:schemeClr val="tx1">
                    <a:tint val="75000"/>
                  </a:schemeClr>
                </a:solidFill>
              </a:defRPr>
            </a:lvl3pPr>
            <a:lvl4pPr marL="1368986" indent="0" algn="ctr">
              <a:buNone/>
              <a:defRPr>
                <a:solidFill>
                  <a:schemeClr val="tx1">
                    <a:tint val="75000"/>
                  </a:schemeClr>
                </a:solidFill>
              </a:defRPr>
            </a:lvl4pPr>
            <a:lvl5pPr marL="1825316" indent="0" algn="ctr">
              <a:buNone/>
              <a:defRPr>
                <a:solidFill>
                  <a:schemeClr val="tx1">
                    <a:tint val="75000"/>
                  </a:schemeClr>
                </a:solidFill>
              </a:defRPr>
            </a:lvl5pPr>
            <a:lvl6pPr marL="2281647" indent="0" algn="ctr">
              <a:buNone/>
              <a:defRPr>
                <a:solidFill>
                  <a:schemeClr val="tx1">
                    <a:tint val="75000"/>
                  </a:schemeClr>
                </a:solidFill>
              </a:defRPr>
            </a:lvl6pPr>
            <a:lvl7pPr marL="2737979" indent="0" algn="ctr">
              <a:buNone/>
              <a:defRPr>
                <a:solidFill>
                  <a:schemeClr val="tx1">
                    <a:tint val="75000"/>
                  </a:schemeClr>
                </a:solidFill>
              </a:defRPr>
            </a:lvl7pPr>
            <a:lvl8pPr marL="3194303" indent="0" algn="ctr">
              <a:buNone/>
              <a:defRPr>
                <a:solidFill>
                  <a:schemeClr val="tx1">
                    <a:tint val="75000"/>
                  </a:schemeClr>
                </a:solidFill>
              </a:defRPr>
            </a:lvl8pPr>
            <a:lvl9pPr marL="3650635"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B02525F-3D89-45E3-BA88-8C2428FA9C1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160416214"/>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5A05A7F-8CE3-4109-9362-34BB9F9E23C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2597101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5A05A7F-8CE3-4109-9362-34BB9F9E23C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282892159"/>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26" y="6365774"/>
            <a:ext cx="5829300" cy="1967442"/>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826" y="4198655"/>
            <a:ext cx="5829300" cy="2166937"/>
          </a:xfrm>
        </p:spPr>
        <p:txBody>
          <a:bodyPr anchor="b"/>
          <a:lstStyle>
            <a:lvl1pPr marL="0" indent="0">
              <a:buNone/>
              <a:defRPr sz="2000">
                <a:solidFill>
                  <a:schemeClr val="tx1">
                    <a:tint val="75000"/>
                  </a:schemeClr>
                </a:solidFill>
              </a:defRPr>
            </a:lvl1pPr>
            <a:lvl2pPr marL="456329" indent="0">
              <a:buNone/>
              <a:defRPr sz="1800">
                <a:solidFill>
                  <a:schemeClr val="tx1">
                    <a:tint val="75000"/>
                  </a:schemeClr>
                </a:solidFill>
              </a:defRPr>
            </a:lvl2pPr>
            <a:lvl3pPr marL="912660" indent="0">
              <a:buNone/>
              <a:defRPr sz="1600">
                <a:solidFill>
                  <a:schemeClr val="tx1">
                    <a:tint val="75000"/>
                  </a:schemeClr>
                </a:solidFill>
              </a:defRPr>
            </a:lvl3pPr>
            <a:lvl4pPr marL="1368986" indent="0">
              <a:buNone/>
              <a:defRPr sz="1400">
                <a:solidFill>
                  <a:schemeClr val="tx1">
                    <a:tint val="75000"/>
                  </a:schemeClr>
                </a:solidFill>
              </a:defRPr>
            </a:lvl4pPr>
            <a:lvl5pPr marL="1825316" indent="0">
              <a:buNone/>
              <a:defRPr sz="1400">
                <a:solidFill>
                  <a:schemeClr val="tx1">
                    <a:tint val="75000"/>
                  </a:schemeClr>
                </a:solidFill>
              </a:defRPr>
            </a:lvl5pPr>
            <a:lvl6pPr marL="2281647" indent="0">
              <a:buNone/>
              <a:defRPr sz="1400">
                <a:solidFill>
                  <a:schemeClr val="tx1">
                    <a:tint val="75000"/>
                  </a:schemeClr>
                </a:solidFill>
              </a:defRPr>
            </a:lvl6pPr>
            <a:lvl7pPr marL="2737979" indent="0">
              <a:buNone/>
              <a:defRPr sz="1400">
                <a:solidFill>
                  <a:schemeClr val="tx1">
                    <a:tint val="75000"/>
                  </a:schemeClr>
                </a:solidFill>
              </a:defRPr>
            </a:lvl7pPr>
            <a:lvl8pPr marL="3194303" indent="0">
              <a:buNone/>
              <a:defRPr sz="1400">
                <a:solidFill>
                  <a:schemeClr val="tx1">
                    <a:tint val="75000"/>
                  </a:schemeClr>
                </a:solidFill>
              </a:defRPr>
            </a:lvl8pPr>
            <a:lvl9pPr marL="3650635"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499932-C233-4E5A-865C-8671E046D2B1}"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943663778"/>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15" y="2311435"/>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1787" y="2311435"/>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26EE212-84DB-4E17-858B-80994A65EB9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93607988"/>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19" y="2217385"/>
            <a:ext cx="3030049" cy="924101"/>
          </a:xfrm>
        </p:spPr>
        <p:txBody>
          <a:bodyPr anchor="b"/>
          <a:lstStyle>
            <a:lvl1pPr marL="0" indent="0">
              <a:buNone/>
              <a:defRPr sz="2400" b="1"/>
            </a:lvl1pPr>
            <a:lvl2pPr marL="456329" indent="0">
              <a:buNone/>
              <a:defRPr sz="2000" b="1"/>
            </a:lvl2pPr>
            <a:lvl3pPr marL="912660" indent="0">
              <a:buNone/>
              <a:defRPr sz="1800" b="1"/>
            </a:lvl3pPr>
            <a:lvl4pPr marL="1368986" indent="0">
              <a:buNone/>
              <a:defRPr sz="1600" b="1"/>
            </a:lvl4pPr>
            <a:lvl5pPr marL="1825316" indent="0">
              <a:buNone/>
              <a:defRPr sz="1600" b="1"/>
            </a:lvl5pPr>
            <a:lvl6pPr marL="2281647" indent="0">
              <a:buNone/>
              <a:defRPr sz="1600" b="1"/>
            </a:lvl6pPr>
            <a:lvl7pPr marL="2737979" indent="0">
              <a:buNone/>
              <a:defRPr sz="1600" b="1"/>
            </a:lvl7pPr>
            <a:lvl8pPr marL="3194303" indent="0">
              <a:buNone/>
              <a:defRPr sz="1600" b="1"/>
            </a:lvl8pPr>
            <a:lvl9pPr marL="3650635"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19" y="3141490"/>
            <a:ext cx="3030049"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980" y="2217385"/>
            <a:ext cx="3031148" cy="924101"/>
          </a:xfrm>
        </p:spPr>
        <p:txBody>
          <a:bodyPr anchor="b"/>
          <a:lstStyle>
            <a:lvl1pPr marL="0" indent="0">
              <a:buNone/>
              <a:defRPr sz="2400" b="1"/>
            </a:lvl1pPr>
            <a:lvl2pPr marL="456329" indent="0">
              <a:buNone/>
              <a:defRPr sz="2000" b="1"/>
            </a:lvl2pPr>
            <a:lvl3pPr marL="912660" indent="0">
              <a:buNone/>
              <a:defRPr sz="1800" b="1"/>
            </a:lvl3pPr>
            <a:lvl4pPr marL="1368986" indent="0">
              <a:buNone/>
              <a:defRPr sz="1600" b="1"/>
            </a:lvl4pPr>
            <a:lvl5pPr marL="1825316" indent="0">
              <a:buNone/>
              <a:defRPr sz="1600" b="1"/>
            </a:lvl5pPr>
            <a:lvl6pPr marL="2281647" indent="0">
              <a:buNone/>
              <a:defRPr sz="1600" b="1"/>
            </a:lvl6pPr>
            <a:lvl7pPr marL="2737979" indent="0">
              <a:buNone/>
              <a:defRPr sz="1600" b="1"/>
            </a:lvl7pPr>
            <a:lvl8pPr marL="3194303" indent="0">
              <a:buNone/>
              <a:defRPr sz="1600" b="1"/>
            </a:lvl8pPr>
            <a:lvl9pPr marL="3650635"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980" y="3141490"/>
            <a:ext cx="3031148"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E0D46684-C629-496B-A7D9-3D57B7E256A6}"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073215708"/>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7FC637C0-0949-48C3-AB32-02435232427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808934168"/>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F95793F0-1422-48A7-88C7-0432C15BFF5A}"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699057069"/>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6" y="394405"/>
            <a:ext cx="2256326"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669" y="394447"/>
            <a:ext cx="3833447"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6" y="2072927"/>
            <a:ext cx="2256326" cy="6775980"/>
          </a:xfrm>
        </p:spPr>
        <p:txBody>
          <a:bodyPr/>
          <a:lstStyle>
            <a:lvl1pPr marL="0" indent="0">
              <a:buNone/>
              <a:defRPr sz="1400"/>
            </a:lvl1pPr>
            <a:lvl2pPr marL="456329" indent="0">
              <a:buNone/>
              <a:defRPr sz="1200"/>
            </a:lvl2pPr>
            <a:lvl3pPr marL="912660" indent="0">
              <a:buNone/>
              <a:defRPr sz="1000"/>
            </a:lvl3pPr>
            <a:lvl4pPr marL="1368986" indent="0">
              <a:buNone/>
              <a:defRPr sz="900"/>
            </a:lvl4pPr>
            <a:lvl5pPr marL="1825316" indent="0">
              <a:buNone/>
              <a:defRPr sz="900"/>
            </a:lvl5pPr>
            <a:lvl6pPr marL="2281647" indent="0">
              <a:buNone/>
              <a:defRPr sz="900"/>
            </a:lvl6pPr>
            <a:lvl7pPr marL="2737979" indent="0">
              <a:buNone/>
              <a:defRPr sz="900"/>
            </a:lvl7pPr>
            <a:lvl8pPr marL="3194303" indent="0">
              <a:buNone/>
              <a:defRPr sz="900"/>
            </a:lvl8pPr>
            <a:lvl9pPr marL="3650635"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31DDAFC5-3AA7-46C0-B8E0-C2D5714CD36F}"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977027297"/>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31" y="6934207"/>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131" y="885119"/>
            <a:ext cx="4114800" cy="5943600"/>
          </a:xfrm>
        </p:spPr>
        <p:txBody>
          <a:bodyPr rtlCol="0">
            <a:normAutofit/>
          </a:bodyPr>
          <a:lstStyle>
            <a:lvl1pPr marL="0" indent="0">
              <a:buNone/>
              <a:defRPr sz="3200"/>
            </a:lvl1pPr>
            <a:lvl2pPr marL="456329" indent="0">
              <a:buNone/>
              <a:defRPr sz="2800"/>
            </a:lvl2pPr>
            <a:lvl3pPr marL="912660" indent="0">
              <a:buNone/>
              <a:defRPr sz="2400"/>
            </a:lvl3pPr>
            <a:lvl4pPr marL="1368986" indent="0">
              <a:buNone/>
              <a:defRPr sz="2000"/>
            </a:lvl4pPr>
            <a:lvl5pPr marL="1825316" indent="0">
              <a:buNone/>
              <a:defRPr sz="2000"/>
            </a:lvl5pPr>
            <a:lvl6pPr marL="2281647" indent="0">
              <a:buNone/>
              <a:defRPr sz="2000"/>
            </a:lvl6pPr>
            <a:lvl7pPr marL="2737979" indent="0">
              <a:buNone/>
              <a:defRPr sz="2000"/>
            </a:lvl7pPr>
            <a:lvl8pPr marL="3194303" indent="0">
              <a:buNone/>
              <a:defRPr sz="2000"/>
            </a:lvl8pPr>
            <a:lvl9pPr marL="3650635"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344131" y="7752822"/>
            <a:ext cx="4114800" cy="1162578"/>
          </a:xfrm>
        </p:spPr>
        <p:txBody>
          <a:bodyPr/>
          <a:lstStyle>
            <a:lvl1pPr marL="0" indent="0">
              <a:buNone/>
              <a:defRPr sz="1400"/>
            </a:lvl1pPr>
            <a:lvl2pPr marL="456329" indent="0">
              <a:buNone/>
              <a:defRPr sz="1200"/>
            </a:lvl2pPr>
            <a:lvl3pPr marL="912660" indent="0">
              <a:buNone/>
              <a:defRPr sz="1000"/>
            </a:lvl3pPr>
            <a:lvl4pPr marL="1368986" indent="0">
              <a:buNone/>
              <a:defRPr sz="900"/>
            </a:lvl4pPr>
            <a:lvl5pPr marL="1825316" indent="0">
              <a:buNone/>
              <a:defRPr sz="900"/>
            </a:lvl5pPr>
            <a:lvl6pPr marL="2281647" indent="0">
              <a:buNone/>
              <a:defRPr sz="900"/>
            </a:lvl6pPr>
            <a:lvl7pPr marL="2737979" indent="0">
              <a:buNone/>
              <a:defRPr sz="900"/>
            </a:lvl7pPr>
            <a:lvl8pPr marL="3194303" indent="0">
              <a:buNone/>
              <a:defRPr sz="900"/>
            </a:lvl8pPr>
            <a:lvl9pPr marL="3650635"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167DE737-F747-415D-83F0-C4F35064D925}"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526090505"/>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7FE71B-FC1C-432F-BD1F-8D57B6BCD7F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995108952"/>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38"/>
            <a:ext cx="1543050" cy="845220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6" y="396738"/>
            <a:ext cx="4523642" cy="845220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0A1C4FD3-2662-4FC6-96B7-C20B1DE207E3}"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740727121"/>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523"/>
            <a:ext cx="5829300"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8" y="5613400"/>
            <a:ext cx="4800600" cy="2531533"/>
          </a:xfrm>
        </p:spPr>
        <p:txBody>
          <a:bodyPr/>
          <a:lstStyle>
            <a:lvl1pPr marL="0" indent="0" algn="ctr">
              <a:buNone/>
              <a:defRPr>
                <a:solidFill>
                  <a:schemeClr val="tx1">
                    <a:tint val="75000"/>
                  </a:schemeClr>
                </a:solidFill>
              </a:defRPr>
            </a:lvl1pPr>
            <a:lvl2pPr marL="456329" indent="0" algn="ctr">
              <a:buNone/>
              <a:defRPr>
                <a:solidFill>
                  <a:schemeClr val="tx1">
                    <a:tint val="75000"/>
                  </a:schemeClr>
                </a:solidFill>
              </a:defRPr>
            </a:lvl2pPr>
            <a:lvl3pPr marL="912660" indent="0" algn="ctr">
              <a:buNone/>
              <a:defRPr>
                <a:solidFill>
                  <a:schemeClr val="tx1">
                    <a:tint val="75000"/>
                  </a:schemeClr>
                </a:solidFill>
              </a:defRPr>
            </a:lvl3pPr>
            <a:lvl4pPr marL="1368986" indent="0" algn="ctr">
              <a:buNone/>
              <a:defRPr>
                <a:solidFill>
                  <a:schemeClr val="tx1">
                    <a:tint val="75000"/>
                  </a:schemeClr>
                </a:solidFill>
              </a:defRPr>
            </a:lvl4pPr>
            <a:lvl5pPr marL="1825316" indent="0" algn="ctr">
              <a:buNone/>
              <a:defRPr>
                <a:solidFill>
                  <a:schemeClr val="tx1">
                    <a:tint val="75000"/>
                  </a:schemeClr>
                </a:solidFill>
              </a:defRPr>
            </a:lvl5pPr>
            <a:lvl6pPr marL="2281647" indent="0" algn="ctr">
              <a:buNone/>
              <a:defRPr>
                <a:solidFill>
                  <a:schemeClr val="tx1">
                    <a:tint val="75000"/>
                  </a:schemeClr>
                </a:solidFill>
              </a:defRPr>
            </a:lvl6pPr>
            <a:lvl7pPr marL="2737979" indent="0" algn="ctr">
              <a:buNone/>
              <a:defRPr>
                <a:solidFill>
                  <a:schemeClr val="tx1">
                    <a:tint val="75000"/>
                  </a:schemeClr>
                </a:solidFill>
              </a:defRPr>
            </a:lvl7pPr>
            <a:lvl8pPr marL="3194303" indent="0" algn="ctr">
              <a:buNone/>
              <a:defRPr>
                <a:solidFill>
                  <a:schemeClr val="tx1">
                    <a:tint val="75000"/>
                  </a:schemeClr>
                </a:solidFill>
              </a:defRPr>
            </a:lvl8pPr>
            <a:lvl9pPr marL="3650635"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B02525F-3D89-45E3-BA88-8C2428FA9C1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3346350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26" y="6365601"/>
            <a:ext cx="5829300" cy="1967442"/>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826" y="4198600"/>
            <a:ext cx="5829300" cy="2166937"/>
          </a:xfrm>
        </p:spPr>
        <p:txBody>
          <a:bodyPr anchor="b"/>
          <a:lstStyle>
            <a:lvl1pPr marL="0" indent="0">
              <a:buNone/>
              <a:defRPr sz="2000">
                <a:solidFill>
                  <a:schemeClr val="tx1">
                    <a:tint val="75000"/>
                  </a:schemeClr>
                </a:solidFill>
              </a:defRPr>
            </a:lvl1pPr>
            <a:lvl2pPr marL="457062" indent="0">
              <a:buNone/>
              <a:defRPr sz="1800">
                <a:solidFill>
                  <a:schemeClr val="tx1">
                    <a:tint val="75000"/>
                  </a:schemeClr>
                </a:solidFill>
              </a:defRPr>
            </a:lvl2pPr>
            <a:lvl3pPr marL="914125" indent="0">
              <a:buNone/>
              <a:defRPr sz="1600">
                <a:solidFill>
                  <a:schemeClr val="tx1">
                    <a:tint val="75000"/>
                  </a:schemeClr>
                </a:solidFill>
              </a:defRPr>
            </a:lvl3pPr>
            <a:lvl4pPr marL="1371187" indent="0">
              <a:buNone/>
              <a:defRPr sz="1400">
                <a:solidFill>
                  <a:schemeClr val="tx1">
                    <a:tint val="75000"/>
                  </a:schemeClr>
                </a:solidFill>
              </a:defRPr>
            </a:lvl4pPr>
            <a:lvl5pPr marL="1828250" indent="0">
              <a:buNone/>
              <a:defRPr sz="1400">
                <a:solidFill>
                  <a:schemeClr val="tx1">
                    <a:tint val="75000"/>
                  </a:schemeClr>
                </a:solidFill>
              </a:defRPr>
            </a:lvl5pPr>
            <a:lvl6pPr marL="2285312" indent="0">
              <a:buNone/>
              <a:defRPr sz="1400">
                <a:solidFill>
                  <a:schemeClr val="tx1">
                    <a:tint val="75000"/>
                  </a:schemeClr>
                </a:solidFill>
              </a:defRPr>
            </a:lvl6pPr>
            <a:lvl7pPr marL="2742375" indent="0">
              <a:buNone/>
              <a:defRPr sz="1400">
                <a:solidFill>
                  <a:schemeClr val="tx1">
                    <a:tint val="75000"/>
                  </a:schemeClr>
                </a:solidFill>
              </a:defRPr>
            </a:lvl7pPr>
            <a:lvl8pPr marL="3199437" indent="0">
              <a:buNone/>
              <a:defRPr sz="1400">
                <a:solidFill>
                  <a:schemeClr val="tx1">
                    <a:tint val="75000"/>
                  </a:schemeClr>
                </a:solidFill>
              </a:defRPr>
            </a:lvl8pPr>
            <a:lvl9pPr marL="36565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499932-C233-4E5A-865C-8671E046D2B1}"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347780724"/>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5A05A7F-8CE3-4109-9362-34BB9F9E23C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014431407"/>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26" y="6365741"/>
            <a:ext cx="5829300" cy="1967442"/>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826" y="4198642"/>
            <a:ext cx="5829300" cy="2166937"/>
          </a:xfrm>
        </p:spPr>
        <p:txBody>
          <a:bodyPr anchor="b"/>
          <a:lstStyle>
            <a:lvl1pPr marL="0" indent="0">
              <a:buNone/>
              <a:defRPr sz="2000">
                <a:solidFill>
                  <a:schemeClr val="tx1">
                    <a:tint val="75000"/>
                  </a:schemeClr>
                </a:solidFill>
              </a:defRPr>
            </a:lvl1pPr>
            <a:lvl2pPr marL="456329" indent="0">
              <a:buNone/>
              <a:defRPr sz="1800">
                <a:solidFill>
                  <a:schemeClr val="tx1">
                    <a:tint val="75000"/>
                  </a:schemeClr>
                </a:solidFill>
              </a:defRPr>
            </a:lvl2pPr>
            <a:lvl3pPr marL="912660" indent="0">
              <a:buNone/>
              <a:defRPr sz="1600">
                <a:solidFill>
                  <a:schemeClr val="tx1">
                    <a:tint val="75000"/>
                  </a:schemeClr>
                </a:solidFill>
              </a:defRPr>
            </a:lvl3pPr>
            <a:lvl4pPr marL="1368986" indent="0">
              <a:buNone/>
              <a:defRPr sz="1400">
                <a:solidFill>
                  <a:schemeClr val="tx1">
                    <a:tint val="75000"/>
                  </a:schemeClr>
                </a:solidFill>
              </a:defRPr>
            </a:lvl4pPr>
            <a:lvl5pPr marL="1825316" indent="0">
              <a:buNone/>
              <a:defRPr sz="1400">
                <a:solidFill>
                  <a:schemeClr val="tx1">
                    <a:tint val="75000"/>
                  </a:schemeClr>
                </a:solidFill>
              </a:defRPr>
            </a:lvl5pPr>
            <a:lvl6pPr marL="2281647" indent="0">
              <a:buNone/>
              <a:defRPr sz="1400">
                <a:solidFill>
                  <a:schemeClr val="tx1">
                    <a:tint val="75000"/>
                  </a:schemeClr>
                </a:solidFill>
              </a:defRPr>
            </a:lvl6pPr>
            <a:lvl7pPr marL="2737979" indent="0">
              <a:buNone/>
              <a:defRPr sz="1400">
                <a:solidFill>
                  <a:schemeClr val="tx1">
                    <a:tint val="75000"/>
                  </a:schemeClr>
                </a:solidFill>
              </a:defRPr>
            </a:lvl7pPr>
            <a:lvl8pPr marL="3194303" indent="0">
              <a:buNone/>
              <a:defRPr sz="1400">
                <a:solidFill>
                  <a:schemeClr val="tx1">
                    <a:tint val="75000"/>
                  </a:schemeClr>
                </a:solidFill>
              </a:defRPr>
            </a:lvl8pPr>
            <a:lvl9pPr marL="3650635"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499932-C233-4E5A-865C-8671E046D2B1}"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236954131"/>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15" y="2311435"/>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1787" y="2311435"/>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26EE212-84DB-4E17-858B-80994A65EB9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22646768"/>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19" y="2217385"/>
            <a:ext cx="3030049" cy="924101"/>
          </a:xfrm>
        </p:spPr>
        <p:txBody>
          <a:bodyPr anchor="b"/>
          <a:lstStyle>
            <a:lvl1pPr marL="0" indent="0">
              <a:buNone/>
              <a:defRPr sz="2400" b="1"/>
            </a:lvl1pPr>
            <a:lvl2pPr marL="456329" indent="0">
              <a:buNone/>
              <a:defRPr sz="2000" b="1"/>
            </a:lvl2pPr>
            <a:lvl3pPr marL="912660" indent="0">
              <a:buNone/>
              <a:defRPr sz="1800" b="1"/>
            </a:lvl3pPr>
            <a:lvl4pPr marL="1368986" indent="0">
              <a:buNone/>
              <a:defRPr sz="1600" b="1"/>
            </a:lvl4pPr>
            <a:lvl5pPr marL="1825316" indent="0">
              <a:buNone/>
              <a:defRPr sz="1600" b="1"/>
            </a:lvl5pPr>
            <a:lvl6pPr marL="2281647" indent="0">
              <a:buNone/>
              <a:defRPr sz="1600" b="1"/>
            </a:lvl6pPr>
            <a:lvl7pPr marL="2737979" indent="0">
              <a:buNone/>
              <a:defRPr sz="1600" b="1"/>
            </a:lvl7pPr>
            <a:lvl8pPr marL="3194303" indent="0">
              <a:buNone/>
              <a:defRPr sz="1600" b="1"/>
            </a:lvl8pPr>
            <a:lvl9pPr marL="3650635"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19" y="3141490"/>
            <a:ext cx="3030049"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980" y="2217385"/>
            <a:ext cx="3031148" cy="924101"/>
          </a:xfrm>
        </p:spPr>
        <p:txBody>
          <a:bodyPr anchor="b"/>
          <a:lstStyle>
            <a:lvl1pPr marL="0" indent="0">
              <a:buNone/>
              <a:defRPr sz="2400" b="1"/>
            </a:lvl1pPr>
            <a:lvl2pPr marL="456329" indent="0">
              <a:buNone/>
              <a:defRPr sz="2000" b="1"/>
            </a:lvl2pPr>
            <a:lvl3pPr marL="912660" indent="0">
              <a:buNone/>
              <a:defRPr sz="1800" b="1"/>
            </a:lvl3pPr>
            <a:lvl4pPr marL="1368986" indent="0">
              <a:buNone/>
              <a:defRPr sz="1600" b="1"/>
            </a:lvl4pPr>
            <a:lvl5pPr marL="1825316" indent="0">
              <a:buNone/>
              <a:defRPr sz="1600" b="1"/>
            </a:lvl5pPr>
            <a:lvl6pPr marL="2281647" indent="0">
              <a:buNone/>
              <a:defRPr sz="1600" b="1"/>
            </a:lvl6pPr>
            <a:lvl7pPr marL="2737979" indent="0">
              <a:buNone/>
              <a:defRPr sz="1600" b="1"/>
            </a:lvl7pPr>
            <a:lvl8pPr marL="3194303" indent="0">
              <a:buNone/>
              <a:defRPr sz="1600" b="1"/>
            </a:lvl8pPr>
            <a:lvl9pPr marL="3650635"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980" y="3141490"/>
            <a:ext cx="3031148"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E0D46684-C629-496B-A7D9-3D57B7E256A6}"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833204543"/>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7FC637C0-0949-48C3-AB32-02435232427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215517241"/>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F95793F0-1422-48A7-88C7-0432C15BFF5A}"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384119549"/>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6" y="394405"/>
            <a:ext cx="2256326"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669" y="394447"/>
            <a:ext cx="3833447"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6" y="2072927"/>
            <a:ext cx="2256326" cy="6775980"/>
          </a:xfrm>
        </p:spPr>
        <p:txBody>
          <a:bodyPr/>
          <a:lstStyle>
            <a:lvl1pPr marL="0" indent="0">
              <a:buNone/>
              <a:defRPr sz="1400"/>
            </a:lvl1pPr>
            <a:lvl2pPr marL="456329" indent="0">
              <a:buNone/>
              <a:defRPr sz="1200"/>
            </a:lvl2pPr>
            <a:lvl3pPr marL="912660" indent="0">
              <a:buNone/>
              <a:defRPr sz="1000"/>
            </a:lvl3pPr>
            <a:lvl4pPr marL="1368986" indent="0">
              <a:buNone/>
              <a:defRPr sz="900"/>
            </a:lvl4pPr>
            <a:lvl5pPr marL="1825316" indent="0">
              <a:buNone/>
              <a:defRPr sz="900"/>
            </a:lvl5pPr>
            <a:lvl6pPr marL="2281647" indent="0">
              <a:buNone/>
              <a:defRPr sz="900"/>
            </a:lvl6pPr>
            <a:lvl7pPr marL="2737979" indent="0">
              <a:buNone/>
              <a:defRPr sz="900"/>
            </a:lvl7pPr>
            <a:lvl8pPr marL="3194303" indent="0">
              <a:buNone/>
              <a:defRPr sz="900"/>
            </a:lvl8pPr>
            <a:lvl9pPr marL="3650635"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31DDAFC5-3AA7-46C0-B8E0-C2D5714CD36F}"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606403170"/>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31" y="6934207"/>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131" y="885119"/>
            <a:ext cx="4114800" cy="5943600"/>
          </a:xfrm>
        </p:spPr>
        <p:txBody>
          <a:bodyPr rtlCol="0">
            <a:normAutofit/>
          </a:bodyPr>
          <a:lstStyle>
            <a:lvl1pPr marL="0" indent="0">
              <a:buNone/>
              <a:defRPr sz="3200"/>
            </a:lvl1pPr>
            <a:lvl2pPr marL="456329" indent="0">
              <a:buNone/>
              <a:defRPr sz="2800"/>
            </a:lvl2pPr>
            <a:lvl3pPr marL="912660" indent="0">
              <a:buNone/>
              <a:defRPr sz="2400"/>
            </a:lvl3pPr>
            <a:lvl4pPr marL="1368986" indent="0">
              <a:buNone/>
              <a:defRPr sz="2000"/>
            </a:lvl4pPr>
            <a:lvl5pPr marL="1825316" indent="0">
              <a:buNone/>
              <a:defRPr sz="2000"/>
            </a:lvl5pPr>
            <a:lvl6pPr marL="2281647" indent="0">
              <a:buNone/>
              <a:defRPr sz="2000"/>
            </a:lvl6pPr>
            <a:lvl7pPr marL="2737979" indent="0">
              <a:buNone/>
              <a:defRPr sz="2000"/>
            </a:lvl7pPr>
            <a:lvl8pPr marL="3194303" indent="0">
              <a:buNone/>
              <a:defRPr sz="2000"/>
            </a:lvl8pPr>
            <a:lvl9pPr marL="3650635"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344131" y="7752822"/>
            <a:ext cx="4114800" cy="1162578"/>
          </a:xfrm>
        </p:spPr>
        <p:txBody>
          <a:bodyPr/>
          <a:lstStyle>
            <a:lvl1pPr marL="0" indent="0">
              <a:buNone/>
              <a:defRPr sz="1400"/>
            </a:lvl1pPr>
            <a:lvl2pPr marL="456329" indent="0">
              <a:buNone/>
              <a:defRPr sz="1200"/>
            </a:lvl2pPr>
            <a:lvl3pPr marL="912660" indent="0">
              <a:buNone/>
              <a:defRPr sz="1000"/>
            </a:lvl3pPr>
            <a:lvl4pPr marL="1368986" indent="0">
              <a:buNone/>
              <a:defRPr sz="900"/>
            </a:lvl4pPr>
            <a:lvl5pPr marL="1825316" indent="0">
              <a:buNone/>
              <a:defRPr sz="900"/>
            </a:lvl5pPr>
            <a:lvl6pPr marL="2281647" indent="0">
              <a:buNone/>
              <a:defRPr sz="900"/>
            </a:lvl6pPr>
            <a:lvl7pPr marL="2737979" indent="0">
              <a:buNone/>
              <a:defRPr sz="900"/>
            </a:lvl7pPr>
            <a:lvl8pPr marL="3194303" indent="0">
              <a:buNone/>
              <a:defRPr sz="900"/>
            </a:lvl8pPr>
            <a:lvl9pPr marL="3650635"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167DE737-F747-415D-83F0-C4F35064D925}"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953754652"/>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7FE71B-FC1C-432F-BD1F-8D57B6BCD7F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021675224"/>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38"/>
            <a:ext cx="1543050" cy="845220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6" y="396738"/>
            <a:ext cx="4523642" cy="845220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0A1C4FD3-2662-4FC6-96B7-C20B1DE207E3}"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5764332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15" y="2311421"/>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1776" y="2311421"/>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26EE212-84DB-4E17-858B-80994A65EB9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11010414"/>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503"/>
            <a:ext cx="5829300"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8" y="5613400"/>
            <a:ext cx="4800600" cy="2531533"/>
          </a:xfrm>
        </p:spPr>
        <p:txBody>
          <a:bodyPr/>
          <a:lstStyle>
            <a:lvl1pPr marL="0" indent="0" algn="ctr">
              <a:buNone/>
              <a:defRPr>
                <a:solidFill>
                  <a:schemeClr val="tx1">
                    <a:tint val="75000"/>
                  </a:schemeClr>
                </a:solidFill>
              </a:defRPr>
            </a:lvl1pPr>
            <a:lvl2pPr marL="456329" indent="0" algn="ctr">
              <a:buNone/>
              <a:defRPr>
                <a:solidFill>
                  <a:schemeClr val="tx1">
                    <a:tint val="75000"/>
                  </a:schemeClr>
                </a:solidFill>
              </a:defRPr>
            </a:lvl2pPr>
            <a:lvl3pPr marL="912660" indent="0" algn="ctr">
              <a:buNone/>
              <a:defRPr>
                <a:solidFill>
                  <a:schemeClr val="tx1">
                    <a:tint val="75000"/>
                  </a:schemeClr>
                </a:solidFill>
              </a:defRPr>
            </a:lvl3pPr>
            <a:lvl4pPr marL="1368986" indent="0" algn="ctr">
              <a:buNone/>
              <a:defRPr>
                <a:solidFill>
                  <a:schemeClr val="tx1">
                    <a:tint val="75000"/>
                  </a:schemeClr>
                </a:solidFill>
              </a:defRPr>
            </a:lvl4pPr>
            <a:lvl5pPr marL="1825316" indent="0" algn="ctr">
              <a:buNone/>
              <a:defRPr>
                <a:solidFill>
                  <a:schemeClr val="tx1">
                    <a:tint val="75000"/>
                  </a:schemeClr>
                </a:solidFill>
              </a:defRPr>
            </a:lvl5pPr>
            <a:lvl6pPr marL="2281647" indent="0" algn="ctr">
              <a:buNone/>
              <a:defRPr>
                <a:solidFill>
                  <a:schemeClr val="tx1">
                    <a:tint val="75000"/>
                  </a:schemeClr>
                </a:solidFill>
              </a:defRPr>
            </a:lvl6pPr>
            <a:lvl7pPr marL="2737979" indent="0" algn="ctr">
              <a:buNone/>
              <a:defRPr>
                <a:solidFill>
                  <a:schemeClr val="tx1">
                    <a:tint val="75000"/>
                  </a:schemeClr>
                </a:solidFill>
              </a:defRPr>
            </a:lvl7pPr>
            <a:lvl8pPr marL="3194303" indent="0" algn="ctr">
              <a:buNone/>
              <a:defRPr>
                <a:solidFill>
                  <a:schemeClr val="tx1">
                    <a:tint val="75000"/>
                  </a:schemeClr>
                </a:solidFill>
              </a:defRPr>
            </a:lvl8pPr>
            <a:lvl9pPr marL="3650635"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B02525F-3D89-45E3-BA88-8C2428FA9C1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266507888"/>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5A05A7F-8CE3-4109-9362-34BB9F9E23C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500968583"/>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26" y="6365739"/>
            <a:ext cx="5829300" cy="1967442"/>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826" y="4198627"/>
            <a:ext cx="5829300" cy="2166937"/>
          </a:xfrm>
        </p:spPr>
        <p:txBody>
          <a:bodyPr anchor="b"/>
          <a:lstStyle>
            <a:lvl1pPr marL="0" indent="0">
              <a:buNone/>
              <a:defRPr sz="2000">
                <a:solidFill>
                  <a:schemeClr val="tx1">
                    <a:tint val="75000"/>
                  </a:schemeClr>
                </a:solidFill>
              </a:defRPr>
            </a:lvl1pPr>
            <a:lvl2pPr marL="456329" indent="0">
              <a:buNone/>
              <a:defRPr sz="1800">
                <a:solidFill>
                  <a:schemeClr val="tx1">
                    <a:tint val="75000"/>
                  </a:schemeClr>
                </a:solidFill>
              </a:defRPr>
            </a:lvl2pPr>
            <a:lvl3pPr marL="912660" indent="0">
              <a:buNone/>
              <a:defRPr sz="1600">
                <a:solidFill>
                  <a:schemeClr val="tx1">
                    <a:tint val="75000"/>
                  </a:schemeClr>
                </a:solidFill>
              </a:defRPr>
            </a:lvl3pPr>
            <a:lvl4pPr marL="1368986" indent="0">
              <a:buNone/>
              <a:defRPr sz="1400">
                <a:solidFill>
                  <a:schemeClr val="tx1">
                    <a:tint val="75000"/>
                  </a:schemeClr>
                </a:solidFill>
              </a:defRPr>
            </a:lvl4pPr>
            <a:lvl5pPr marL="1825316" indent="0">
              <a:buNone/>
              <a:defRPr sz="1400">
                <a:solidFill>
                  <a:schemeClr val="tx1">
                    <a:tint val="75000"/>
                  </a:schemeClr>
                </a:solidFill>
              </a:defRPr>
            </a:lvl5pPr>
            <a:lvl6pPr marL="2281647" indent="0">
              <a:buNone/>
              <a:defRPr sz="1400">
                <a:solidFill>
                  <a:schemeClr val="tx1">
                    <a:tint val="75000"/>
                  </a:schemeClr>
                </a:solidFill>
              </a:defRPr>
            </a:lvl6pPr>
            <a:lvl7pPr marL="2737979" indent="0">
              <a:buNone/>
              <a:defRPr sz="1400">
                <a:solidFill>
                  <a:schemeClr val="tx1">
                    <a:tint val="75000"/>
                  </a:schemeClr>
                </a:solidFill>
              </a:defRPr>
            </a:lvl7pPr>
            <a:lvl8pPr marL="3194303" indent="0">
              <a:buNone/>
              <a:defRPr sz="1400">
                <a:solidFill>
                  <a:schemeClr val="tx1">
                    <a:tint val="75000"/>
                  </a:schemeClr>
                </a:solidFill>
              </a:defRPr>
            </a:lvl8pPr>
            <a:lvl9pPr marL="3650635"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499932-C233-4E5A-865C-8671E046D2B1}"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38287193"/>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14" y="2311435"/>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1771" y="2311435"/>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26EE212-84DB-4E17-858B-80994A65EB9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446256604"/>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2" y="2217385"/>
            <a:ext cx="3030049" cy="924101"/>
          </a:xfrm>
        </p:spPr>
        <p:txBody>
          <a:bodyPr anchor="b"/>
          <a:lstStyle>
            <a:lvl1pPr marL="0" indent="0">
              <a:buNone/>
              <a:defRPr sz="2400" b="1"/>
            </a:lvl1pPr>
            <a:lvl2pPr marL="456329" indent="0">
              <a:buNone/>
              <a:defRPr sz="2000" b="1"/>
            </a:lvl2pPr>
            <a:lvl3pPr marL="912660" indent="0">
              <a:buNone/>
              <a:defRPr sz="1800" b="1"/>
            </a:lvl3pPr>
            <a:lvl4pPr marL="1368986" indent="0">
              <a:buNone/>
              <a:defRPr sz="1600" b="1"/>
            </a:lvl4pPr>
            <a:lvl5pPr marL="1825316" indent="0">
              <a:buNone/>
              <a:defRPr sz="1600" b="1"/>
            </a:lvl5pPr>
            <a:lvl6pPr marL="2281647" indent="0">
              <a:buNone/>
              <a:defRPr sz="1600" b="1"/>
            </a:lvl6pPr>
            <a:lvl7pPr marL="2737979" indent="0">
              <a:buNone/>
              <a:defRPr sz="1600" b="1"/>
            </a:lvl7pPr>
            <a:lvl8pPr marL="3194303" indent="0">
              <a:buNone/>
              <a:defRPr sz="1600" b="1"/>
            </a:lvl8pPr>
            <a:lvl9pPr marL="3650635"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2" y="3141490"/>
            <a:ext cx="3030049"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980" y="2217385"/>
            <a:ext cx="3031148" cy="924101"/>
          </a:xfrm>
        </p:spPr>
        <p:txBody>
          <a:bodyPr anchor="b"/>
          <a:lstStyle>
            <a:lvl1pPr marL="0" indent="0">
              <a:buNone/>
              <a:defRPr sz="2400" b="1"/>
            </a:lvl1pPr>
            <a:lvl2pPr marL="456329" indent="0">
              <a:buNone/>
              <a:defRPr sz="2000" b="1"/>
            </a:lvl2pPr>
            <a:lvl3pPr marL="912660" indent="0">
              <a:buNone/>
              <a:defRPr sz="1800" b="1"/>
            </a:lvl3pPr>
            <a:lvl4pPr marL="1368986" indent="0">
              <a:buNone/>
              <a:defRPr sz="1600" b="1"/>
            </a:lvl4pPr>
            <a:lvl5pPr marL="1825316" indent="0">
              <a:buNone/>
              <a:defRPr sz="1600" b="1"/>
            </a:lvl5pPr>
            <a:lvl6pPr marL="2281647" indent="0">
              <a:buNone/>
              <a:defRPr sz="1600" b="1"/>
            </a:lvl6pPr>
            <a:lvl7pPr marL="2737979" indent="0">
              <a:buNone/>
              <a:defRPr sz="1600" b="1"/>
            </a:lvl7pPr>
            <a:lvl8pPr marL="3194303" indent="0">
              <a:buNone/>
              <a:defRPr sz="1600" b="1"/>
            </a:lvl8pPr>
            <a:lvl9pPr marL="3650635"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980" y="3141490"/>
            <a:ext cx="3031148"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E0D46684-C629-496B-A7D9-3D57B7E256A6}"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554860985"/>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7FC637C0-0949-48C3-AB32-02435232427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136237771"/>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F95793F0-1422-48A7-88C7-0432C15BFF5A}"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584798812"/>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6" y="394405"/>
            <a:ext cx="2256326"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653" y="394439"/>
            <a:ext cx="3833447"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6" y="2072926"/>
            <a:ext cx="2256326" cy="6775980"/>
          </a:xfrm>
        </p:spPr>
        <p:txBody>
          <a:bodyPr/>
          <a:lstStyle>
            <a:lvl1pPr marL="0" indent="0">
              <a:buNone/>
              <a:defRPr sz="1400"/>
            </a:lvl1pPr>
            <a:lvl2pPr marL="456329" indent="0">
              <a:buNone/>
              <a:defRPr sz="1200"/>
            </a:lvl2pPr>
            <a:lvl3pPr marL="912660" indent="0">
              <a:buNone/>
              <a:defRPr sz="1000"/>
            </a:lvl3pPr>
            <a:lvl4pPr marL="1368986" indent="0">
              <a:buNone/>
              <a:defRPr sz="900"/>
            </a:lvl4pPr>
            <a:lvl5pPr marL="1825316" indent="0">
              <a:buNone/>
              <a:defRPr sz="900"/>
            </a:lvl5pPr>
            <a:lvl6pPr marL="2281647" indent="0">
              <a:buNone/>
              <a:defRPr sz="900"/>
            </a:lvl6pPr>
            <a:lvl7pPr marL="2737979" indent="0">
              <a:buNone/>
              <a:defRPr sz="900"/>
            </a:lvl7pPr>
            <a:lvl8pPr marL="3194303" indent="0">
              <a:buNone/>
              <a:defRPr sz="900"/>
            </a:lvl8pPr>
            <a:lvl9pPr marL="3650635"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31DDAFC5-3AA7-46C0-B8E0-C2D5714CD36F}"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736578781"/>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31" y="6934207"/>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131" y="885119"/>
            <a:ext cx="4114800" cy="5943600"/>
          </a:xfrm>
        </p:spPr>
        <p:txBody>
          <a:bodyPr rtlCol="0">
            <a:normAutofit/>
          </a:bodyPr>
          <a:lstStyle>
            <a:lvl1pPr marL="0" indent="0">
              <a:buNone/>
              <a:defRPr sz="3200"/>
            </a:lvl1pPr>
            <a:lvl2pPr marL="456329" indent="0">
              <a:buNone/>
              <a:defRPr sz="2800"/>
            </a:lvl2pPr>
            <a:lvl3pPr marL="912660" indent="0">
              <a:buNone/>
              <a:defRPr sz="2400"/>
            </a:lvl3pPr>
            <a:lvl4pPr marL="1368986" indent="0">
              <a:buNone/>
              <a:defRPr sz="2000"/>
            </a:lvl4pPr>
            <a:lvl5pPr marL="1825316" indent="0">
              <a:buNone/>
              <a:defRPr sz="2000"/>
            </a:lvl5pPr>
            <a:lvl6pPr marL="2281647" indent="0">
              <a:buNone/>
              <a:defRPr sz="2000"/>
            </a:lvl6pPr>
            <a:lvl7pPr marL="2737979" indent="0">
              <a:buNone/>
              <a:defRPr sz="2000"/>
            </a:lvl7pPr>
            <a:lvl8pPr marL="3194303" indent="0">
              <a:buNone/>
              <a:defRPr sz="2000"/>
            </a:lvl8pPr>
            <a:lvl9pPr marL="3650635"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344131" y="7752822"/>
            <a:ext cx="4114800" cy="1162578"/>
          </a:xfrm>
        </p:spPr>
        <p:txBody>
          <a:bodyPr/>
          <a:lstStyle>
            <a:lvl1pPr marL="0" indent="0">
              <a:buNone/>
              <a:defRPr sz="1400"/>
            </a:lvl1pPr>
            <a:lvl2pPr marL="456329" indent="0">
              <a:buNone/>
              <a:defRPr sz="1200"/>
            </a:lvl2pPr>
            <a:lvl3pPr marL="912660" indent="0">
              <a:buNone/>
              <a:defRPr sz="1000"/>
            </a:lvl3pPr>
            <a:lvl4pPr marL="1368986" indent="0">
              <a:buNone/>
              <a:defRPr sz="900"/>
            </a:lvl4pPr>
            <a:lvl5pPr marL="1825316" indent="0">
              <a:buNone/>
              <a:defRPr sz="900"/>
            </a:lvl5pPr>
            <a:lvl6pPr marL="2281647" indent="0">
              <a:buNone/>
              <a:defRPr sz="900"/>
            </a:lvl6pPr>
            <a:lvl7pPr marL="2737979" indent="0">
              <a:buNone/>
              <a:defRPr sz="900"/>
            </a:lvl7pPr>
            <a:lvl8pPr marL="3194303" indent="0">
              <a:buNone/>
              <a:defRPr sz="900"/>
            </a:lvl8pPr>
            <a:lvl9pPr marL="3650635"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167DE737-F747-415D-83F0-C4F35064D925}"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917445737"/>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7FE71B-FC1C-432F-BD1F-8D57B6BCD7F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4376440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19" y="2217385"/>
            <a:ext cx="3030049" cy="924101"/>
          </a:xfrm>
        </p:spPr>
        <p:txBody>
          <a:bodyPr anchor="b"/>
          <a:lstStyle>
            <a:lvl1pPr marL="0" indent="0">
              <a:buNone/>
              <a:defRPr sz="2400" b="1"/>
            </a:lvl1pPr>
            <a:lvl2pPr marL="457062" indent="0">
              <a:buNone/>
              <a:defRPr sz="2000" b="1"/>
            </a:lvl2pPr>
            <a:lvl3pPr marL="914125" indent="0">
              <a:buNone/>
              <a:defRPr sz="1800" b="1"/>
            </a:lvl3pPr>
            <a:lvl4pPr marL="1371187" indent="0">
              <a:buNone/>
              <a:defRPr sz="1600" b="1"/>
            </a:lvl4pPr>
            <a:lvl5pPr marL="1828250" indent="0">
              <a:buNone/>
              <a:defRPr sz="1600" b="1"/>
            </a:lvl5pPr>
            <a:lvl6pPr marL="2285312" indent="0">
              <a:buNone/>
              <a:defRPr sz="1600" b="1"/>
            </a:lvl6pPr>
            <a:lvl7pPr marL="2742375" indent="0">
              <a:buNone/>
              <a:defRPr sz="1600" b="1"/>
            </a:lvl7pPr>
            <a:lvl8pPr marL="3199437" indent="0">
              <a:buNone/>
              <a:defRPr sz="1600" b="1"/>
            </a:lvl8pPr>
            <a:lvl9pPr marL="36565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19" y="3141490"/>
            <a:ext cx="3030049"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974" y="2217385"/>
            <a:ext cx="3031148" cy="924101"/>
          </a:xfrm>
        </p:spPr>
        <p:txBody>
          <a:bodyPr anchor="b"/>
          <a:lstStyle>
            <a:lvl1pPr marL="0" indent="0">
              <a:buNone/>
              <a:defRPr sz="2400" b="1"/>
            </a:lvl1pPr>
            <a:lvl2pPr marL="457062" indent="0">
              <a:buNone/>
              <a:defRPr sz="2000" b="1"/>
            </a:lvl2pPr>
            <a:lvl3pPr marL="914125" indent="0">
              <a:buNone/>
              <a:defRPr sz="1800" b="1"/>
            </a:lvl3pPr>
            <a:lvl4pPr marL="1371187" indent="0">
              <a:buNone/>
              <a:defRPr sz="1600" b="1"/>
            </a:lvl4pPr>
            <a:lvl5pPr marL="1828250" indent="0">
              <a:buNone/>
              <a:defRPr sz="1600" b="1"/>
            </a:lvl5pPr>
            <a:lvl6pPr marL="2285312" indent="0">
              <a:buNone/>
              <a:defRPr sz="1600" b="1"/>
            </a:lvl6pPr>
            <a:lvl7pPr marL="2742375" indent="0">
              <a:buNone/>
              <a:defRPr sz="1600" b="1"/>
            </a:lvl7pPr>
            <a:lvl8pPr marL="3199437" indent="0">
              <a:buNone/>
              <a:defRPr sz="1600" b="1"/>
            </a:lvl8pPr>
            <a:lvl9pPr marL="36565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974" y="3141490"/>
            <a:ext cx="3031148"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E0D46684-C629-496B-A7D9-3D57B7E256A6}"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014642716"/>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30"/>
            <a:ext cx="1543050" cy="845220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6" y="396730"/>
            <a:ext cx="4523642" cy="845220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0A1C4FD3-2662-4FC6-96B7-C20B1DE207E3}"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197945079"/>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300"/>
            <a:ext cx="5829300"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2" y="5613400"/>
            <a:ext cx="4800600" cy="2531533"/>
          </a:xfrm>
        </p:spPr>
        <p:txBody>
          <a:bodyPr/>
          <a:lstStyle>
            <a:lvl1pPr marL="0" indent="0" algn="ctr">
              <a:buNone/>
              <a:defRPr>
                <a:solidFill>
                  <a:schemeClr val="tx1">
                    <a:tint val="75000"/>
                  </a:schemeClr>
                </a:solidFill>
              </a:defRPr>
            </a:lvl1pPr>
            <a:lvl2pPr marL="457062" indent="0" algn="ctr">
              <a:buNone/>
              <a:defRPr>
                <a:solidFill>
                  <a:schemeClr val="tx1">
                    <a:tint val="75000"/>
                  </a:schemeClr>
                </a:solidFill>
              </a:defRPr>
            </a:lvl2pPr>
            <a:lvl3pPr marL="914125" indent="0" algn="ctr">
              <a:buNone/>
              <a:defRPr>
                <a:solidFill>
                  <a:schemeClr val="tx1">
                    <a:tint val="75000"/>
                  </a:schemeClr>
                </a:solidFill>
              </a:defRPr>
            </a:lvl3pPr>
            <a:lvl4pPr marL="1371187" indent="0" algn="ctr">
              <a:buNone/>
              <a:defRPr>
                <a:solidFill>
                  <a:schemeClr val="tx1">
                    <a:tint val="75000"/>
                  </a:schemeClr>
                </a:solidFill>
              </a:defRPr>
            </a:lvl4pPr>
            <a:lvl5pPr marL="1828250" indent="0" algn="ctr">
              <a:buNone/>
              <a:defRPr>
                <a:solidFill>
                  <a:schemeClr val="tx1">
                    <a:tint val="75000"/>
                  </a:schemeClr>
                </a:solidFill>
              </a:defRPr>
            </a:lvl5pPr>
            <a:lvl6pPr marL="2285312" indent="0" algn="ctr">
              <a:buNone/>
              <a:defRPr>
                <a:solidFill>
                  <a:schemeClr val="tx1">
                    <a:tint val="75000"/>
                  </a:schemeClr>
                </a:solidFill>
              </a:defRPr>
            </a:lvl6pPr>
            <a:lvl7pPr marL="2742375" indent="0" algn="ctr">
              <a:buNone/>
              <a:defRPr>
                <a:solidFill>
                  <a:schemeClr val="tx1">
                    <a:tint val="75000"/>
                  </a:schemeClr>
                </a:solidFill>
              </a:defRPr>
            </a:lvl7pPr>
            <a:lvl8pPr marL="3199437" indent="0" algn="ctr">
              <a:buNone/>
              <a:defRPr>
                <a:solidFill>
                  <a:schemeClr val="tx1">
                    <a:tint val="75000"/>
                  </a:schemeClr>
                </a:solidFill>
              </a:defRPr>
            </a:lvl8pPr>
            <a:lvl9pPr marL="36565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B02525F-3D89-45E3-BA88-8C2428FA9C1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960515608"/>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5A05A7F-8CE3-4109-9362-34BB9F9E23C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283603077"/>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26" y="6365537"/>
            <a:ext cx="5829300" cy="1967442"/>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826" y="4198599"/>
            <a:ext cx="5829300" cy="2166937"/>
          </a:xfrm>
        </p:spPr>
        <p:txBody>
          <a:bodyPr anchor="b"/>
          <a:lstStyle>
            <a:lvl1pPr marL="0" indent="0">
              <a:buNone/>
              <a:defRPr sz="2000">
                <a:solidFill>
                  <a:schemeClr val="tx1">
                    <a:tint val="75000"/>
                  </a:schemeClr>
                </a:solidFill>
              </a:defRPr>
            </a:lvl1pPr>
            <a:lvl2pPr marL="457062" indent="0">
              <a:buNone/>
              <a:defRPr sz="1800">
                <a:solidFill>
                  <a:schemeClr val="tx1">
                    <a:tint val="75000"/>
                  </a:schemeClr>
                </a:solidFill>
              </a:defRPr>
            </a:lvl2pPr>
            <a:lvl3pPr marL="914125" indent="0">
              <a:buNone/>
              <a:defRPr sz="1600">
                <a:solidFill>
                  <a:schemeClr val="tx1">
                    <a:tint val="75000"/>
                  </a:schemeClr>
                </a:solidFill>
              </a:defRPr>
            </a:lvl3pPr>
            <a:lvl4pPr marL="1371187" indent="0">
              <a:buNone/>
              <a:defRPr sz="1400">
                <a:solidFill>
                  <a:schemeClr val="tx1">
                    <a:tint val="75000"/>
                  </a:schemeClr>
                </a:solidFill>
              </a:defRPr>
            </a:lvl4pPr>
            <a:lvl5pPr marL="1828250" indent="0">
              <a:buNone/>
              <a:defRPr sz="1400">
                <a:solidFill>
                  <a:schemeClr val="tx1">
                    <a:tint val="75000"/>
                  </a:schemeClr>
                </a:solidFill>
              </a:defRPr>
            </a:lvl5pPr>
            <a:lvl6pPr marL="2285312" indent="0">
              <a:buNone/>
              <a:defRPr sz="1400">
                <a:solidFill>
                  <a:schemeClr val="tx1">
                    <a:tint val="75000"/>
                  </a:schemeClr>
                </a:solidFill>
              </a:defRPr>
            </a:lvl6pPr>
            <a:lvl7pPr marL="2742375" indent="0">
              <a:buNone/>
              <a:defRPr sz="1400">
                <a:solidFill>
                  <a:schemeClr val="tx1">
                    <a:tint val="75000"/>
                  </a:schemeClr>
                </a:solidFill>
              </a:defRPr>
            </a:lvl7pPr>
            <a:lvl8pPr marL="3199437" indent="0">
              <a:buNone/>
              <a:defRPr sz="1400">
                <a:solidFill>
                  <a:schemeClr val="tx1">
                    <a:tint val="75000"/>
                  </a:schemeClr>
                </a:solidFill>
              </a:defRPr>
            </a:lvl8pPr>
            <a:lvl9pPr marL="36565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499932-C233-4E5A-865C-8671E046D2B1}"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95185464"/>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03" y="2311411"/>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1758" y="2311411"/>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26EE212-84DB-4E17-858B-80994A65EB9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685645839"/>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2" y="2217385"/>
            <a:ext cx="3030049" cy="924101"/>
          </a:xfrm>
        </p:spPr>
        <p:txBody>
          <a:bodyPr anchor="b"/>
          <a:lstStyle>
            <a:lvl1pPr marL="0" indent="0">
              <a:buNone/>
              <a:defRPr sz="2400" b="1"/>
            </a:lvl1pPr>
            <a:lvl2pPr marL="457062" indent="0">
              <a:buNone/>
              <a:defRPr sz="2000" b="1"/>
            </a:lvl2pPr>
            <a:lvl3pPr marL="914125" indent="0">
              <a:buNone/>
              <a:defRPr sz="1800" b="1"/>
            </a:lvl3pPr>
            <a:lvl4pPr marL="1371187" indent="0">
              <a:buNone/>
              <a:defRPr sz="1600" b="1"/>
            </a:lvl4pPr>
            <a:lvl5pPr marL="1828250" indent="0">
              <a:buNone/>
              <a:defRPr sz="1600" b="1"/>
            </a:lvl5pPr>
            <a:lvl6pPr marL="2285312" indent="0">
              <a:buNone/>
              <a:defRPr sz="1600" b="1"/>
            </a:lvl6pPr>
            <a:lvl7pPr marL="2742375" indent="0">
              <a:buNone/>
              <a:defRPr sz="1600" b="1"/>
            </a:lvl7pPr>
            <a:lvl8pPr marL="3199437" indent="0">
              <a:buNone/>
              <a:defRPr sz="1600" b="1"/>
            </a:lvl8pPr>
            <a:lvl9pPr marL="36565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2" y="3141490"/>
            <a:ext cx="3030049"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959" y="2217385"/>
            <a:ext cx="3031148" cy="924101"/>
          </a:xfrm>
        </p:spPr>
        <p:txBody>
          <a:bodyPr anchor="b"/>
          <a:lstStyle>
            <a:lvl1pPr marL="0" indent="0">
              <a:buNone/>
              <a:defRPr sz="2400" b="1"/>
            </a:lvl1pPr>
            <a:lvl2pPr marL="457062" indent="0">
              <a:buNone/>
              <a:defRPr sz="2000" b="1"/>
            </a:lvl2pPr>
            <a:lvl3pPr marL="914125" indent="0">
              <a:buNone/>
              <a:defRPr sz="1800" b="1"/>
            </a:lvl3pPr>
            <a:lvl4pPr marL="1371187" indent="0">
              <a:buNone/>
              <a:defRPr sz="1600" b="1"/>
            </a:lvl4pPr>
            <a:lvl5pPr marL="1828250" indent="0">
              <a:buNone/>
              <a:defRPr sz="1600" b="1"/>
            </a:lvl5pPr>
            <a:lvl6pPr marL="2285312" indent="0">
              <a:buNone/>
              <a:defRPr sz="1600" b="1"/>
            </a:lvl6pPr>
            <a:lvl7pPr marL="2742375" indent="0">
              <a:buNone/>
              <a:defRPr sz="1600" b="1"/>
            </a:lvl7pPr>
            <a:lvl8pPr marL="3199437" indent="0">
              <a:buNone/>
              <a:defRPr sz="1600" b="1"/>
            </a:lvl8pPr>
            <a:lvl9pPr marL="36565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959" y="3141490"/>
            <a:ext cx="3031148"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E0D46684-C629-496B-A7D9-3D57B7E256A6}"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856559448"/>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7FC637C0-0949-48C3-AB32-02435232427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190573370"/>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F95793F0-1422-48A7-88C7-0432C15BFF5A}"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080977456"/>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326"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653" y="394416"/>
            <a:ext cx="3833447"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2072926"/>
            <a:ext cx="2256326" cy="6775980"/>
          </a:xfrm>
        </p:spPr>
        <p:txBody>
          <a:bodyPr/>
          <a:lstStyle>
            <a:lvl1pPr marL="0" indent="0">
              <a:buNone/>
              <a:defRPr sz="1400"/>
            </a:lvl1pPr>
            <a:lvl2pPr marL="457062" indent="0">
              <a:buNone/>
              <a:defRPr sz="1200"/>
            </a:lvl2pPr>
            <a:lvl3pPr marL="914125" indent="0">
              <a:buNone/>
              <a:defRPr sz="1000"/>
            </a:lvl3pPr>
            <a:lvl4pPr marL="1371187" indent="0">
              <a:buNone/>
              <a:defRPr sz="900"/>
            </a:lvl4pPr>
            <a:lvl5pPr marL="1828250" indent="0">
              <a:buNone/>
              <a:defRPr sz="900"/>
            </a:lvl5pPr>
            <a:lvl6pPr marL="2285312" indent="0">
              <a:buNone/>
              <a:defRPr sz="900"/>
            </a:lvl6pPr>
            <a:lvl7pPr marL="2742375" indent="0">
              <a:buNone/>
              <a:defRPr sz="900"/>
            </a:lvl7pPr>
            <a:lvl8pPr marL="3199437" indent="0">
              <a:buNone/>
              <a:defRPr sz="900"/>
            </a:lvl8pPr>
            <a:lvl9pPr marL="36565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31DDAFC5-3AA7-46C0-B8E0-C2D5714CD36F}"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478458562"/>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26" y="6934204"/>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126" y="885119"/>
            <a:ext cx="4114800" cy="5943600"/>
          </a:xfrm>
        </p:spPr>
        <p:txBody>
          <a:bodyPr rtlCol="0">
            <a:normAutofit/>
          </a:bodyPr>
          <a:lstStyle>
            <a:lvl1pPr marL="0" indent="0">
              <a:buNone/>
              <a:defRPr sz="3200"/>
            </a:lvl1pPr>
            <a:lvl2pPr marL="457062" indent="0">
              <a:buNone/>
              <a:defRPr sz="2800"/>
            </a:lvl2pPr>
            <a:lvl3pPr marL="914125" indent="0">
              <a:buNone/>
              <a:defRPr sz="2400"/>
            </a:lvl3pPr>
            <a:lvl4pPr marL="1371187" indent="0">
              <a:buNone/>
              <a:defRPr sz="2000"/>
            </a:lvl4pPr>
            <a:lvl5pPr marL="1828250" indent="0">
              <a:buNone/>
              <a:defRPr sz="2000"/>
            </a:lvl5pPr>
            <a:lvl6pPr marL="2285312" indent="0">
              <a:buNone/>
              <a:defRPr sz="2000"/>
            </a:lvl6pPr>
            <a:lvl7pPr marL="2742375" indent="0">
              <a:buNone/>
              <a:defRPr sz="2000"/>
            </a:lvl7pPr>
            <a:lvl8pPr marL="3199437" indent="0">
              <a:buNone/>
              <a:defRPr sz="2000"/>
            </a:lvl8pPr>
            <a:lvl9pPr marL="36565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344126" y="7752822"/>
            <a:ext cx="4114800" cy="1162578"/>
          </a:xfrm>
        </p:spPr>
        <p:txBody>
          <a:bodyPr/>
          <a:lstStyle>
            <a:lvl1pPr marL="0" indent="0">
              <a:buNone/>
              <a:defRPr sz="1400"/>
            </a:lvl1pPr>
            <a:lvl2pPr marL="457062" indent="0">
              <a:buNone/>
              <a:defRPr sz="1200"/>
            </a:lvl2pPr>
            <a:lvl3pPr marL="914125" indent="0">
              <a:buNone/>
              <a:defRPr sz="1000"/>
            </a:lvl3pPr>
            <a:lvl4pPr marL="1371187" indent="0">
              <a:buNone/>
              <a:defRPr sz="900"/>
            </a:lvl4pPr>
            <a:lvl5pPr marL="1828250" indent="0">
              <a:buNone/>
              <a:defRPr sz="900"/>
            </a:lvl5pPr>
            <a:lvl6pPr marL="2285312" indent="0">
              <a:buNone/>
              <a:defRPr sz="900"/>
            </a:lvl6pPr>
            <a:lvl7pPr marL="2742375" indent="0">
              <a:buNone/>
              <a:defRPr sz="900"/>
            </a:lvl7pPr>
            <a:lvl8pPr marL="3199437" indent="0">
              <a:buNone/>
              <a:defRPr sz="900"/>
            </a:lvl8pPr>
            <a:lvl9pPr marL="36565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167DE737-F747-415D-83F0-C4F35064D925}"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152594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7FC637C0-0949-48C3-AB32-02435232427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541537563"/>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7FE71B-FC1C-432F-BD1F-8D57B6BCD7F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553829597"/>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7"/>
            <a:ext cx="1543050" cy="845220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5" y="396707"/>
            <a:ext cx="4523642" cy="845220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0A1C4FD3-2662-4FC6-96B7-C20B1DE207E3}"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846737815"/>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objAndTwoObj">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02" y="2311407"/>
            <a:ext cx="3033347" cy="653750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3481760" y="2311400"/>
            <a:ext cx="3033347" cy="315753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3481760" y="5689074"/>
            <a:ext cx="3033347" cy="3159831"/>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solidFill>
                <a:prstClr val="black">
                  <a:tint val="75000"/>
                </a:prstClr>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tint val="75000"/>
                </a:prstClr>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7C9234A2-8ADA-4EF3-9DD8-28F9A421E2F5}"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4187296012"/>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342901" y="396772"/>
            <a:ext cx="6172200" cy="845220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5" name="Rectangle 6"/>
          <p:cNvSpPr>
            <a:spLocks noGrp="1" noChangeArrowheads="1"/>
          </p:cNvSpPr>
          <p:nvPr>
            <p:ph type="sldNum" sz="quarter" idx="12"/>
          </p:nvPr>
        </p:nvSpPr>
        <p:spPr>
          <a:xfrm>
            <a:off x="5306159" y="9337322"/>
            <a:ext cx="1600200" cy="687917"/>
          </a:xfrm>
        </p:spPr>
        <p:txBody>
          <a:bodyPr/>
          <a:lstStyle>
            <a:lvl1pPr>
              <a:defRPr/>
            </a:lvl1pPr>
          </a:lstStyle>
          <a:p>
            <a:pPr>
              <a:defRPr/>
            </a:pPr>
            <a:fld id="{FFE46AA3-F9D0-47A3-8248-0C9E3605ED8C}"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163629356"/>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576"/>
            <a:ext cx="5829300"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8" y="5613400"/>
            <a:ext cx="4800600" cy="2531533"/>
          </a:xfrm>
        </p:spPr>
        <p:txBody>
          <a:bodyPr/>
          <a:lstStyle>
            <a:lvl1pPr marL="0" indent="0" algn="ctr">
              <a:buNone/>
              <a:defRPr>
                <a:solidFill>
                  <a:schemeClr val="tx1">
                    <a:tint val="75000"/>
                  </a:schemeClr>
                </a:solidFill>
              </a:defRPr>
            </a:lvl1pPr>
            <a:lvl2pPr marL="456466" indent="0" algn="ctr">
              <a:buNone/>
              <a:defRPr>
                <a:solidFill>
                  <a:schemeClr val="tx1">
                    <a:tint val="75000"/>
                  </a:schemeClr>
                </a:solidFill>
              </a:defRPr>
            </a:lvl2pPr>
            <a:lvl3pPr marL="912935" indent="0" algn="ctr">
              <a:buNone/>
              <a:defRPr>
                <a:solidFill>
                  <a:schemeClr val="tx1">
                    <a:tint val="75000"/>
                  </a:schemeClr>
                </a:solidFill>
              </a:defRPr>
            </a:lvl3pPr>
            <a:lvl4pPr marL="1369398" indent="0" algn="ctr">
              <a:buNone/>
              <a:defRPr>
                <a:solidFill>
                  <a:schemeClr val="tx1">
                    <a:tint val="75000"/>
                  </a:schemeClr>
                </a:solidFill>
              </a:defRPr>
            </a:lvl4pPr>
            <a:lvl5pPr marL="1825866" indent="0" algn="ctr">
              <a:buNone/>
              <a:defRPr>
                <a:solidFill>
                  <a:schemeClr val="tx1">
                    <a:tint val="75000"/>
                  </a:schemeClr>
                </a:solidFill>
              </a:defRPr>
            </a:lvl5pPr>
            <a:lvl6pPr marL="2282334" indent="0" algn="ctr">
              <a:buNone/>
              <a:defRPr>
                <a:solidFill>
                  <a:schemeClr val="tx1">
                    <a:tint val="75000"/>
                  </a:schemeClr>
                </a:solidFill>
              </a:defRPr>
            </a:lvl6pPr>
            <a:lvl7pPr marL="2738803" indent="0" algn="ctr">
              <a:buNone/>
              <a:defRPr>
                <a:solidFill>
                  <a:schemeClr val="tx1">
                    <a:tint val="75000"/>
                  </a:schemeClr>
                </a:solidFill>
              </a:defRPr>
            </a:lvl7pPr>
            <a:lvl8pPr marL="3195265" indent="0" algn="ctr">
              <a:buNone/>
              <a:defRPr>
                <a:solidFill>
                  <a:schemeClr val="tx1">
                    <a:tint val="75000"/>
                  </a:schemeClr>
                </a:solidFill>
              </a:defRPr>
            </a:lvl8pPr>
            <a:lvl9pPr marL="3651733"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B02525F-3D89-45E3-BA88-8C2428FA9C14}"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279907989"/>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5A05A7F-8CE3-4109-9362-34BB9F9E23C9}"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534086264"/>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26" y="6365797"/>
            <a:ext cx="5829300" cy="1967442"/>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826" y="4198640"/>
            <a:ext cx="5829300" cy="2166937"/>
          </a:xfrm>
        </p:spPr>
        <p:txBody>
          <a:bodyPr anchor="b"/>
          <a:lstStyle>
            <a:lvl1pPr marL="0" indent="0">
              <a:buNone/>
              <a:defRPr sz="2000">
                <a:solidFill>
                  <a:schemeClr val="tx1">
                    <a:tint val="75000"/>
                  </a:schemeClr>
                </a:solidFill>
              </a:defRPr>
            </a:lvl1pPr>
            <a:lvl2pPr marL="456466" indent="0">
              <a:buNone/>
              <a:defRPr sz="1800">
                <a:solidFill>
                  <a:schemeClr val="tx1">
                    <a:tint val="75000"/>
                  </a:schemeClr>
                </a:solidFill>
              </a:defRPr>
            </a:lvl2pPr>
            <a:lvl3pPr marL="912935" indent="0">
              <a:buNone/>
              <a:defRPr sz="1600">
                <a:solidFill>
                  <a:schemeClr val="tx1">
                    <a:tint val="75000"/>
                  </a:schemeClr>
                </a:solidFill>
              </a:defRPr>
            </a:lvl3pPr>
            <a:lvl4pPr marL="1369398" indent="0">
              <a:buNone/>
              <a:defRPr sz="1400">
                <a:solidFill>
                  <a:schemeClr val="tx1">
                    <a:tint val="75000"/>
                  </a:schemeClr>
                </a:solidFill>
              </a:defRPr>
            </a:lvl4pPr>
            <a:lvl5pPr marL="1825866" indent="0">
              <a:buNone/>
              <a:defRPr sz="1400">
                <a:solidFill>
                  <a:schemeClr val="tx1">
                    <a:tint val="75000"/>
                  </a:schemeClr>
                </a:solidFill>
              </a:defRPr>
            </a:lvl5pPr>
            <a:lvl6pPr marL="2282334" indent="0">
              <a:buNone/>
              <a:defRPr sz="1400">
                <a:solidFill>
                  <a:schemeClr val="tx1">
                    <a:tint val="75000"/>
                  </a:schemeClr>
                </a:solidFill>
              </a:defRPr>
            </a:lvl6pPr>
            <a:lvl7pPr marL="2738803" indent="0">
              <a:buNone/>
              <a:defRPr sz="1400">
                <a:solidFill>
                  <a:schemeClr val="tx1">
                    <a:tint val="75000"/>
                  </a:schemeClr>
                </a:solidFill>
              </a:defRPr>
            </a:lvl7pPr>
            <a:lvl8pPr marL="3195265" indent="0">
              <a:buNone/>
              <a:defRPr sz="1400">
                <a:solidFill>
                  <a:schemeClr val="tx1">
                    <a:tint val="75000"/>
                  </a:schemeClr>
                </a:solidFill>
              </a:defRPr>
            </a:lvl8pPr>
            <a:lvl9pPr marL="3651733"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499932-C233-4E5A-865C-8671E046D2B1}"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688774216"/>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15" y="2311435"/>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1785" y="2311435"/>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26EE212-84DB-4E17-858B-80994A65EB99}"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696311155"/>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18" y="2217385"/>
            <a:ext cx="3030049" cy="924101"/>
          </a:xfrm>
        </p:spPr>
        <p:txBody>
          <a:bodyPr anchor="b"/>
          <a:lstStyle>
            <a:lvl1pPr marL="0" indent="0">
              <a:buNone/>
              <a:defRPr sz="2400" b="1"/>
            </a:lvl1pPr>
            <a:lvl2pPr marL="456466" indent="0">
              <a:buNone/>
              <a:defRPr sz="2000" b="1"/>
            </a:lvl2pPr>
            <a:lvl3pPr marL="912935" indent="0">
              <a:buNone/>
              <a:defRPr sz="1800" b="1"/>
            </a:lvl3pPr>
            <a:lvl4pPr marL="1369398" indent="0">
              <a:buNone/>
              <a:defRPr sz="1600" b="1"/>
            </a:lvl4pPr>
            <a:lvl5pPr marL="1825866" indent="0">
              <a:buNone/>
              <a:defRPr sz="1600" b="1"/>
            </a:lvl5pPr>
            <a:lvl6pPr marL="2282334" indent="0">
              <a:buNone/>
              <a:defRPr sz="1600" b="1"/>
            </a:lvl6pPr>
            <a:lvl7pPr marL="2738803" indent="0">
              <a:buNone/>
              <a:defRPr sz="1600" b="1"/>
            </a:lvl7pPr>
            <a:lvl8pPr marL="3195265" indent="0">
              <a:buNone/>
              <a:defRPr sz="1600" b="1"/>
            </a:lvl8pPr>
            <a:lvl9pPr marL="3651733"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18" y="3141490"/>
            <a:ext cx="3030049"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980" y="2217385"/>
            <a:ext cx="3031148" cy="924101"/>
          </a:xfrm>
        </p:spPr>
        <p:txBody>
          <a:bodyPr anchor="b"/>
          <a:lstStyle>
            <a:lvl1pPr marL="0" indent="0">
              <a:buNone/>
              <a:defRPr sz="2400" b="1"/>
            </a:lvl1pPr>
            <a:lvl2pPr marL="456466" indent="0">
              <a:buNone/>
              <a:defRPr sz="2000" b="1"/>
            </a:lvl2pPr>
            <a:lvl3pPr marL="912935" indent="0">
              <a:buNone/>
              <a:defRPr sz="1800" b="1"/>
            </a:lvl3pPr>
            <a:lvl4pPr marL="1369398" indent="0">
              <a:buNone/>
              <a:defRPr sz="1600" b="1"/>
            </a:lvl4pPr>
            <a:lvl5pPr marL="1825866" indent="0">
              <a:buNone/>
              <a:defRPr sz="1600" b="1"/>
            </a:lvl5pPr>
            <a:lvl6pPr marL="2282334" indent="0">
              <a:buNone/>
              <a:defRPr sz="1600" b="1"/>
            </a:lvl6pPr>
            <a:lvl7pPr marL="2738803" indent="0">
              <a:buNone/>
              <a:defRPr sz="1600" b="1"/>
            </a:lvl7pPr>
            <a:lvl8pPr marL="3195265" indent="0">
              <a:buNone/>
              <a:defRPr sz="1600" b="1"/>
            </a:lvl8pPr>
            <a:lvl9pPr marL="3651733"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980" y="3141490"/>
            <a:ext cx="3031148"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E0D46684-C629-496B-A7D9-3D57B7E256A6}"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101893035"/>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7FC637C0-0949-48C3-AB32-024352324272}"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9849572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F95793F0-1422-48A7-88C7-0432C15BFF5A}"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402487425"/>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F95793F0-1422-48A7-88C7-0432C15BFF5A}"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660708983"/>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6" y="394405"/>
            <a:ext cx="2256326"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668" y="394447"/>
            <a:ext cx="3833447"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6" y="2072927"/>
            <a:ext cx="2256326" cy="6775980"/>
          </a:xfrm>
        </p:spPr>
        <p:txBody>
          <a:bodyPr/>
          <a:lstStyle>
            <a:lvl1pPr marL="0" indent="0">
              <a:buNone/>
              <a:defRPr sz="1400"/>
            </a:lvl1pPr>
            <a:lvl2pPr marL="456466" indent="0">
              <a:buNone/>
              <a:defRPr sz="1200"/>
            </a:lvl2pPr>
            <a:lvl3pPr marL="912935" indent="0">
              <a:buNone/>
              <a:defRPr sz="1000"/>
            </a:lvl3pPr>
            <a:lvl4pPr marL="1369398" indent="0">
              <a:buNone/>
              <a:defRPr sz="900"/>
            </a:lvl4pPr>
            <a:lvl5pPr marL="1825866" indent="0">
              <a:buNone/>
              <a:defRPr sz="900"/>
            </a:lvl5pPr>
            <a:lvl6pPr marL="2282334" indent="0">
              <a:buNone/>
              <a:defRPr sz="900"/>
            </a:lvl6pPr>
            <a:lvl7pPr marL="2738803" indent="0">
              <a:buNone/>
              <a:defRPr sz="900"/>
            </a:lvl7pPr>
            <a:lvl8pPr marL="3195265" indent="0">
              <a:buNone/>
              <a:defRPr sz="900"/>
            </a:lvl8pPr>
            <a:lvl9pPr marL="3651733"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31DDAFC5-3AA7-46C0-B8E0-C2D5714CD36F}"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517978978"/>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31" y="6934207"/>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131" y="885119"/>
            <a:ext cx="4114800" cy="5943600"/>
          </a:xfrm>
        </p:spPr>
        <p:txBody>
          <a:bodyPr rtlCol="0">
            <a:normAutofit/>
          </a:bodyPr>
          <a:lstStyle>
            <a:lvl1pPr marL="0" indent="0">
              <a:buNone/>
              <a:defRPr sz="3200"/>
            </a:lvl1pPr>
            <a:lvl2pPr marL="456466" indent="0">
              <a:buNone/>
              <a:defRPr sz="2800"/>
            </a:lvl2pPr>
            <a:lvl3pPr marL="912935" indent="0">
              <a:buNone/>
              <a:defRPr sz="2400"/>
            </a:lvl3pPr>
            <a:lvl4pPr marL="1369398" indent="0">
              <a:buNone/>
              <a:defRPr sz="2000"/>
            </a:lvl4pPr>
            <a:lvl5pPr marL="1825866" indent="0">
              <a:buNone/>
              <a:defRPr sz="2000"/>
            </a:lvl5pPr>
            <a:lvl6pPr marL="2282334" indent="0">
              <a:buNone/>
              <a:defRPr sz="2000"/>
            </a:lvl6pPr>
            <a:lvl7pPr marL="2738803" indent="0">
              <a:buNone/>
              <a:defRPr sz="2000"/>
            </a:lvl7pPr>
            <a:lvl8pPr marL="3195265" indent="0">
              <a:buNone/>
              <a:defRPr sz="2000"/>
            </a:lvl8pPr>
            <a:lvl9pPr marL="3651733"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344131" y="7752822"/>
            <a:ext cx="4114800" cy="1162578"/>
          </a:xfrm>
        </p:spPr>
        <p:txBody>
          <a:bodyPr/>
          <a:lstStyle>
            <a:lvl1pPr marL="0" indent="0">
              <a:buNone/>
              <a:defRPr sz="1400"/>
            </a:lvl1pPr>
            <a:lvl2pPr marL="456466" indent="0">
              <a:buNone/>
              <a:defRPr sz="1200"/>
            </a:lvl2pPr>
            <a:lvl3pPr marL="912935" indent="0">
              <a:buNone/>
              <a:defRPr sz="1000"/>
            </a:lvl3pPr>
            <a:lvl4pPr marL="1369398" indent="0">
              <a:buNone/>
              <a:defRPr sz="900"/>
            </a:lvl4pPr>
            <a:lvl5pPr marL="1825866" indent="0">
              <a:buNone/>
              <a:defRPr sz="900"/>
            </a:lvl5pPr>
            <a:lvl6pPr marL="2282334" indent="0">
              <a:buNone/>
              <a:defRPr sz="900"/>
            </a:lvl6pPr>
            <a:lvl7pPr marL="2738803" indent="0">
              <a:buNone/>
              <a:defRPr sz="900"/>
            </a:lvl7pPr>
            <a:lvl8pPr marL="3195265" indent="0">
              <a:buNone/>
              <a:defRPr sz="900"/>
            </a:lvl8pPr>
            <a:lvl9pPr marL="3651733"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167DE737-F747-415D-83F0-C4F35064D925}"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521280563"/>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7FE71B-FC1C-432F-BD1F-8D57B6BCD7F2}"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020805448"/>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38"/>
            <a:ext cx="1543050" cy="845220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6" y="396738"/>
            <a:ext cx="4523642" cy="845220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0A1C4FD3-2662-4FC6-96B7-C20B1DE207E3}"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9389624"/>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378"/>
            <a:ext cx="5829300"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2" y="5613400"/>
            <a:ext cx="4800600" cy="2531533"/>
          </a:xfrm>
        </p:spPr>
        <p:txBody>
          <a:bodyPr/>
          <a:lstStyle>
            <a:lvl1pPr marL="0" indent="0" algn="ctr">
              <a:buNone/>
              <a:defRPr>
                <a:solidFill>
                  <a:schemeClr val="tx1">
                    <a:tint val="75000"/>
                  </a:schemeClr>
                </a:solidFill>
              </a:defRPr>
            </a:lvl1pPr>
            <a:lvl2pPr marL="457062" indent="0" algn="ctr">
              <a:buNone/>
              <a:defRPr>
                <a:solidFill>
                  <a:schemeClr val="tx1">
                    <a:tint val="75000"/>
                  </a:schemeClr>
                </a:solidFill>
              </a:defRPr>
            </a:lvl2pPr>
            <a:lvl3pPr marL="914125" indent="0" algn="ctr">
              <a:buNone/>
              <a:defRPr>
                <a:solidFill>
                  <a:schemeClr val="tx1">
                    <a:tint val="75000"/>
                  </a:schemeClr>
                </a:solidFill>
              </a:defRPr>
            </a:lvl3pPr>
            <a:lvl4pPr marL="1371187" indent="0" algn="ctr">
              <a:buNone/>
              <a:defRPr>
                <a:solidFill>
                  <a:schemeClr val="tx1">
                    <a:tint val="75000"/>
                  </a:schemeClr>
                </a:solidFill>
              </a:defRPr>
            </a:lvl4pPr>
            <a:lvl5pPr marL="1828250" indent="0" algn="ctr">
              <a:buNone/>
              <a:defRPr>
                <a:solidFill>
                  <a:schemeClr val="tx1">
                    <a:tint val="75000"/>
                  </a:schemeClr>
                </a:solidFill>
              </a:defRPr>
            </a:lvl5pPr>
            <a:lvl6pPr marL="2285312" indent="0" algn="ctr">
              <a:buNone/>
              <a:defRPr>
                <a:solidFill>
                  <a:schemeClr val="tx1">
                    <a:tint val="75000"/>
                  </a:schemeClr>
                </a:solidFill>
              </a:defRPr>
            </a:lvl6pPr>
            <a:lvl7pPr marL="2742375" indent="0" algn="ctr">
              <a:buNone/>
              <a:defRPr>
                <a:solidFill>
                  <a:schemeClr val="tx1">
                    <a:tint val="75000"/>
                  </a:schemeClr>
                </a:solidFill>
              </a:defRPr>
            </a:lvl7pPr>
            <a:lvl8pPr marL="3199437" indent="0" algn="ctr">
              <a:buNone/>
              <a:defRPr>
                <a:solidFill>
                  <a:schemeClr val="tx1">
                    <a:tint val="75000"/>
                  </a:schemeClr>
                </a:solidFill>
              </a:defRPr>
            </a:lvl8pPr>
            <a:lvl9pPr marL="36565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B02525F-3D89-45E3-BA88-8C2428FA9C1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111063663"/>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5A05A7F-8CE3-4109-9362-34BB9F9E23C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204652470"/>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26" y="6365598"/>
            <a:ext cx="5829300" cy="1967442"/>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826" y="4198600"/>
            <a:ext cx="5829300" cy="2166937"/>
          </a:xfrm>
        </p:spPr>
        <p:txBody>
          <a:bodyPr anchor="b"/>
          <a:lstStyle>
            <a:lvl1pPr marL="0" indent="0">
              <a:buNone/>
              <a:defRPr sz="2000">
                <a:solidFill>
                  <a:schemeClr val="tx1">
                    <a:tint val="75000"/>
                  </a:schemeClr>
                </a:solidFill>
              </a:defRPr>
            </a:lvl1pPr>
            <a:lvl2pPr marL="457062" indent="0">
              <a:buNone/>
              <a:defRPr sz="1800">
                <a:solidFill>
                  <a:schemeClr val="tx1">
                    <a:tint val="75000"/>
                  </a:schemeClr>
                </a:solidFill>
              </a:defRPr>
            </a:lvl2pPr>
            <a:lvl3pPr marL="914125" indent="0">
              <a:buNone/>
              <a:defRPr sz="1600">
                <a:solidFill>
                  <a:schemeClr val="tx1">
                    <a:tint val="75000"/>
                  </a:schemeClr>
                </a:solidFill>
              </a:defRPr>
            </a:lvl3pPr>
            <a:lvl4pPr marL="1371187" indent="0">
              <a:buNone/>
              <a:defRPr sz="1400">
                <a:solidFill>
                  <a:schemeClr val="tx1">
                    <a:tint val="75000"/>
                  </a:schemeClr>
                </a:solidFill>
              </a:defRPr>
            </a:lvl4pPr>
            <a:lvl5pPr marL="1828250" indent="0">
              <a:buNone/>
              <a:defRPr sz="1400">
                <a:solidFill>
                  <a:schemeClr val="tx1">
                    <a:tint val="75000"/>
                  </a:schemeClr>
                </a:solidFill>
              </a:defRPr>
            </a:lvl5pPr>
            <a:lvl6pPr marL="2285312" indent="0">
              <a:buNone/>
              <a:defRPr sz="1400">
                <a:solidFill>
                  <a:schemeClr val="tx1">
                    <a:tint val="75000"/>
                  </a:schemeClr>
                </a:solidFill>
              </a:defRPr>
            </a:lvl6pPr>
            <a:lvl7pPr marL="2742375" indent="0">
              <a:buNone/>
              <a:defRPr sz="1400">
                <a:solidFill>
                  <a:schemeClr val="tx1">
                    <a:tint val="75000"/>
                  </a:schemeClr>
                </a:solidFill>
              </a:defRPr>
            </a:lvl7pPr>
            <a:lvl8pPr marL="3199437" indent="0">
              <a:buNone/>
              <a:defRPr sz="1400">
                <a:solidFill>
                  <a:schemeClr val="tx1">
                    <a:tint val="75000"/>
                  </a:schemeClr>
                </a:solidFill>
              </a:defRPr>
            </a:lvl8pPr>
            <a:lvl9pPr marL="36565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499932-C233-4E5A-865C-8671E046D2B1}"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758763155"/>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15" y="2311421"/>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1776" y="2311421"/>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26EE212-84DB-4E17-858B-80994A65EB9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403621368"/>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18" y="2217385"/>
            <a:ext cx="3030049" cy="924101"/>
          </a:xfrm>
        </p:spPr>
        <p:txBody>
          <a:bodyPr anchor="b"/>
          <a:lstStyle>
            <a:lvl1pPr marL="0" indent="0">
              <a:buNone/>
              <a:defRPr sz="2400" b="1"/>
            </a:lvl1pPr>
            <a:lvl2pPr marL="457062" indent="0">
              <a:buNone/>
              <a:defRPr sz="2000" b="1"/>
            </a:lvl2pPr>
            <a:lvl3pPr marL="914125" indent="0">
              <a:buNone/>
              <a:defRPr sz="1800" b="1"/>
            </a:lvl3pPr>
            <a:lvl4pPr marL="1371187" indent="0">
              <a:buNone/>
              <a:defRPr sz="1600" b="1"/>
            </a:lvl4pPr>
            <a:lvl5pPr marL="1828250" indent="0">
              <a:buNone/>
              <a:defRPr sz="1600" b="1"/>
            </a:lvl5pPr>
            <a:lvl6pPr marL="2285312" indent="0">
              <a:buNone/>
              <a:defRPr sz="1600" b="1"/>
            </a:lvl6pPr>
            <a:lvl7pPr marL="2742375" indent="0">
              <a:buNone/>
              <a:defRPr sz="1600" b="1"/>
            </a:lvl7pPr>
            <a:lvl8pPr marL="3199437" indent="0">
              <a:buNone/>
              <a:defRPr sz="1600" b="1"/>
            </a:lvl8pPr>
            <a:lvl9pPr marL="36565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18" y="3141490"/>
            <a:ext cx="3030049"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974" y="2217385"/>
            <a:ext cx="3031148" cy="924101"/>
          </a:xfrm>
        </p:spPr>
        <p:txBody>
          <a:bodyPr anchor="b"/>
          <a:lstStyle>
            <a:lvl1pPr marL="0" indent="0">
              <a:buNone/>
              <a:defRPr sz="2400" b="1"/>
            </a:lvl1pPr>
            <a:lvl2pPr marL="457062" indent="0">
              <a:buNone/>
              <a:defRPr sz="2000" b="1"/>
            </a:lvl2pPr>
            <a:lvl3pPr marL="914125" indent="0">
              <a:buNone/>
              <a:defRPr sz="1800" b="1"/>
            </a:lvl3pPr>
            <a:lvl4pPr marL="1371187" indent="0">
              <a:buNone/>
              <a:defRPr sz="1600" b="1"/>
            </a:lvl4pPr>
            <a:lvl5pPr marL="1828250" indent="0">
              <a:buNone/>
              <a:defRPr sz="1600" b="1"/>
            </a:lvl5pPr>
            <a:lvl6pPr marL="2285312" indent="0">
              <a:buNone/>
              <a:defRPr sz="1600" b="1"/>
            </a:lvl6pPr>
            <a:lvl7pPr marL="2742375" indent="0">
              <a:buNone/>
              <a:defRPr sz="1600" b="1"/>
            </a:lvl7pPr>
            <a:lvl8pPr marL="3199437" indent="0">
              <a:buNone/>
              <a:defRPr sz="1600" b="1"/>
            </a:lvl8pPr>
            <a:lvl9pPr marL="36565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974" y="3141490"/>
            <a:ext cx="3031148"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E0D46684-C629-496B-A7D9-3D57B7E256A6}"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0666792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326"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669" y="394438"/>
            <a:ext cx="3833447"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2072939"/>
            <a:ext cx="2256326" cy="6775980"/>
          </a:xfrm>
        </p:spPr>
        <p:txBody>
          <a:bodyPr/>
          <a:lstStyle>
            <a:lvl1pPr marL="0" indent="0">
              <a:buNone/>
              <a:defRPr sz="1400"/>
            </a:lvl1pPr>
            <a:lvl2pPr marL="457062" indent="0">
              <a:buNone/>
              <a:defRPr sz="1200"/>
            </a:lvl2pPr>
            <a:lvl3pPr marL="914125" indent="0">
              <a:buNone/>
              <a:defRPr sz="1000"/>
            </a:lvl3pPr>
            <a:lvl4pPr marL="1371187" indent="0">
              <a:buNone/>
              <a:defRPr sz="900"/>
            </a:lvl4pPr>
            <a:lvl5pPr marL="1828250" indent="0">
              <a:buNone/>
              <a:defRPr sz="900"/>
            </a:lvl5pPr>
            <a:lvl6pPr marL="2285312" indent="0">
              <a:buNone/>
              <a:defRPr sz="900"/>
            </a:lvl6pPr>
            <a:lvl7pPr marL="2742375" indent="0">
              <a:buNone/>
              <a:defRPr sz="900"/>
            </a:lvl7pPr>
            <a:lvl8pPr marL="3199437" indent="0">
              <a:buNone/>
              <a:defRPr sz="900"/>
            </a:lvl8pPr>
            <a:lvl9pPr marL="36565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31DDAFC5-3AA7-46C0-B8E0-C2D5714CD36F}"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430629088"/>
      </p:ext>
    </p:extLst>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7FC637C0-0949-48C3-AB32-02435232427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800558268"/>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F95793F0-1422-48A7-88C7-0432C15BFF5A}"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219561560"/>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326"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669" y="394438"/>
            <a:ext cx="3833447"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2072936"/>
            <a:ext cx="2256326" cy="6775980"/>
          </a:xfrm>
        </p:spPr>
        <p:txBody>
          <a:bodyPr/>
          <a:lstStyle>
            <a:lvl1pPr marL="0" indent="0">
              <a:buNone/>
              <a:defRPr sz="1400"/>
            </a:lvl1pPr>
            <a:lvl2pPr marL="457062" indent="0">
              <a:buNone/>
              <a:defRPr sz="1200"/>
            </a:lvl2pPr>
            <a:lvl3pPr marL="914125" indent="0">
              <a:buNone/>
              <a:defRPr sz="1000"/>
            </a:lvl3pPr>
            <a:lvl4pPr marL="1371187" indent="0">
              <a:buNone/>
              <a:defRPr sz="900"/>
            </a:lvl4pPr>
            <a:lvl5pPr marL="1828250" indent="0">
              <a:buNone/>
              <a:defRPr sz="900"/>
            </a:lvl5pPr>
            <a:lvl6pPr marL="2285312" indent="0">
              <a:buNone/>
              <a:defRPr sz="900"/>
            </a:lvl6pPr>
            <a:lvl7pPr marL="2742375" indent="0">
              <a:buNone/>
              <a:defRPr sz="900"/>
            </a:lvl7pPr>
            <a:lvl8pPr marL="3199437" indent="0">
              <a:buNone/>
              <a:defRPr sz="900"/>
            </a:lvl8pPr>
            <a:lvl9pPr marL="36565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31DDAFC5-3AA7-46C0-B8E0-C2D5714CD36F}"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721689576"/>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28" y="6934204"/>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128" y="885119"/>
            <a:ext cx="4114800" cy="5943600"/>
          </a:xfrm>
        </p:spPr>
        <p:txBody>
          <a:bodyPr rtlCol="0">
            <a:normAutofit/>
          </a:bodyPr>
          <a:lstStyle>
            <a:lvl1pPr marL="0" indent="0">
              <a:buNone/>
              <a:defRPr sz="3200"/>
            </a:lvl1pPr>
            <a:lvl2pPr marL="457062" indent="0">
              <a:buNone/>
              <a:defRPr sz="2800"/>
            </a:lvl2pPr>
            <a:lvl3pPr marL="914125" indent="0">
              <a:buNone/>
              <a:defRPr sz="2400"/>
            </a:lvl3pPr>
            <a:lvl4pPr marL="1371187" indent="0">
              <a:buNone/>
              <a:defRPr sz="2000"/>
            </a:lvl4pPr>
            <a:lvl5pPr marL="1828250" indent="0">
              <a:buNone/>
              <a:defRPr sz="2000"/>
            </a:lvl5pPr>
            <a:lvl6pPr marL="2285312" indent="0">
              <a:buNone/>
              <a:defRPr sz="2000"/>
            </a:lvl6pPr>
            <a:lvl7pPr marL="2742375" indent="0">
              <a:buNone/>
              <a:defRPr sz="2000"/>
            </a:lvl7pPr>
            <a:lvl8pPr marL="3199437" indent="0">
              <a:buNone/>
              <a:defRPr sz="2000"/>
            </a:lvl8pPr>
            <a:lvl9pPr marL="36565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344128" y="7752823"/>
            <a:ext cx="4114800" cy="1162578"/>
          </a:xfrm>
        </p:spPr>
        <p:txBody>
          <a:bodyPr/>
          <a:lstStyle>
            <a:lvl1pPr marL="0" indent="0">
              <a:buNone/>
              <a:defRPr sz="1400"/>
            </a:lvl1pPr>
            <a:lvl2pPr marL="457062" indent="0">
              <a:buNone/>
              <a:defRPr sz="1200"/>
            </a:lvl2pPr>
            <a:lvl3pPr marL="914125" indent="0">
              <a:buNone/>
              <a:defRPr sz="1000"/>
            </a:lvl3pPr>
            <a:lvl4pPr marL="1371187" indent="0">
              <a:buNone/>
              <a:defRPr sz="900"/>
            </a:lvl4pPr>
            <a:lvl5pPr marL="1828250" indent="0">
              <a:buNone/>
              <a:defRPr sz="900"/>
            </a:lvl5pPr>
            <a:lvl6pPr marL="2285312" indent="0">
              <a:buNone/>
              <a:defRPr sz="900"/>
            </a:lvl6pPr>
            <a:lvl7pPr marL="2742375" indent="0">
              <a:buNone/>
              <a:defRPr sz="900"/>
            </a:lvl7pPr>
            <a:lvl8pPr marL="3199437" indent="0">
              <a:buNone/>
              <a:defRPr sz="900"/>
            </a:lvl8pPr>
            <a:lvl9pPr marL="36565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167DE737-F747-415D-83F0-C4F35064D925}"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819049112"/>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7FE71B-FC1C-432F-BD1F-8D57B6BCD7F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784054465"/>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29"/>
            <a:ext cx="1543050" cy="845220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6" y="396729"/>
            <a:ext cx="4523642" cy="845220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0A1C4FD3-2662-4FC6-96B7-C20B1DE207E3}"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04377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A5A05A7F-8CE3-4109-9362-34BB9F9E23C9}" type="slidenum">
              <a:rPr lang="ja-JP" altLang="en-US"/>
              <a:pPr>
                <a:defRPr/>
              </a:pPr>
              <a:t>‹#›</a:t>
            </a:fld>
            <a:endParaRPr lang="ja-JP"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28" y="6934204"/>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128" y="885119"/>
            <a:ext cx="4114800" cy="5943600"/>
          </a:xfrm>
        </p:spPr>
        <p:txBody>
          <a:bodyPr rtlCol="0">
            <a:normAutofit/>
          </a:bodyPr>
          <a:lstStyle>
            <a:lvl1pPr marL="0" indent="0">
              <a:buNone/>
              <a:defRPr sz="3200"/>
            </a:lvl1pPr>
            <a:lvl2pPr marL="457062" indent="0">
              <a:buNone/>
              <a:defRPr sz="2800"/>
            </a:lvl2pPr>
            <a:lvl3pPr marL="914125" indent="0">
              <a:buNone/>
              <a:defRPr sz="2400"/>
            </a:lvl3pPr>
            <a:lvl4pPr marL="1371187" indent="0">
              <a:buNone/>
              <a:defRPr sz="2000"/>
            </a:lvl4pPr>
            <a:lvl5pPr marL="1828250" indent="0">
              <a:buNone/>
              <a:defRPr sz="2000"/>
            </a:lvl5pPr>
            <a:lvl6pPr marL="2285312" indent="0">
              <a:buNone/>
              <a:defRPr sz="2000"/>
            </a:lvl6pPr>
            <a:lvl7pPr marL="2742375" indent="0">
              <a:buNone/>
              <a:defRPr sz="2000"/>
            </a:lvl7pPr>
            <a:lvl8pPr marL="3199437" indent="0">
              <a:buNone/>
              <a:defRPr sz="2000"/>
            </a:lvl8pPr>
            <a:lvl9pPr marL="36565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344128" y="7752823"/>
            <a:ext cx="4114800" cy="1162578"/>
          </a:xfrm>
        </p:spPr>
        <p:txBody>
          <a:bodyPr/>
          <a:lstStyle>
            <a:lvl1pPr marL="0" indent="0">
              <a:buNone/>
              <a:defRPr sz="1400"/>
            </a:lvl1pPr>
            <a:lvl2pPr marL="457062" indent="0">
              <a:buNone/>
              <a:defRPr sz="1200"/>
            </a:lvl2pPr>
            <a:lvl3pPr marL="914125" indent="0">
              <a:buNone/>
              <a:defRPr sz="1000"/>
            </a:lvl3pPr>
            <a:lvl4pPr marL="1371187" indent="0">
              <a:buNone/>
              <a:defRPr sz="900"/>
            </a:lvl4pPr>
            <a:lvl5pPr marL="1828250" indent="0">
              <a:buNone/>
              <a:defRPr sz="900"/>
            </a:lvl5pPr>
            <a:lvl6pPr marL="2285312" indent="0">
              <a:buNone/>
              <a:defRPr sz="900"/>
            </a:lvl6pPr>
            <a:lvl7pPr marL="2742375" indent="0">
              <a:buNone/>
              <a:defRPr sz="900"/>
            </a:lvl7pPr>
            <a:lvl8pPr marL="3199437" indent="0">
              <a:buNone/>
              <a:defRPr sz="900"/>
            </a:lvl8pPr>
            <a:lvl9pPr marL="36565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167DE737-F747-415D-83F0-C4F35064D925}"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0837386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7FE71B-FC1C-432F-BD1F-8D57B6BCD7F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2993267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29"/>
            <a:ext cx="1543050" cy="845220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6" y="396729"/>
            <a:ext cx="4523642" cy="845220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0A1C4FD3-2662-4FC6-96B7-C20B1DE207E3}"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7786931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AndTwoObj">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15" y="2311421"/>
            <a:ext cx="3033347" cy="653750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3481776" y="2311400"/>
            <a:ext cx="3033347" cy="315753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3481776" y="5689117"/>
            <a:ext cx="3033347" cy="3159831"/>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11"/>
          <p:cNvSpPr>
            <a:spLocks noGrp="1" noChangeArrowheads="1"/>
          </p:cNvSpPr>
          <p:nvPr>
            <p:ph type="dt" sz="half" idx="10"/>
          </p:nvPr>
        </p:nvSpPr>
        <p:spPr/>
        <p:txBody>
          <a:bodyPr/>
          <a:lstStyle>
            <a:lvl1pPr>
              <a:defRPr/>
            </a:lvl1pPr>
          </a:lstStyle>
          <a:p>
            <a:pPr>
              <a:defRPr/>
            </a:pPr>
            <a:fld id="{07AF106C-F349-45ED-920F-B22AC98A69F3}" type="datetime1">
              <a:rPr lang="ja-JP" altLang="en-US" smtClean="0">
                <a:solidFill>
                  <a:prstClr val="black">
                    <a:tint val="75000"/>
                  </a:prstClr>
                </a:solidFill>
              </a:rPr>
              <a:pPr>
                <a:defRPr/>
              </a:pPr>
              <a:t>2020/11/24</a:t>
            </a:fld>
            <a:endParaRPr lang="en-US" altLang="ja-JP" dirty="0">
              <a:solidFill>
                <a:prstClr val="black">
                  <a:tint val="75000"/>
                </a:prstClr>
              </a:solidFill>
            </a:endParaRPr>
          </a:p>
        </p:txBody>
      </p:sp>
      <p:sp>
        <p:nvSpPr>
          <p:cNvPr id="7" name="Rectangle 12"/>
          <p:cNvSpPr>
            <a:spLocks noGrp="1" noChangeArrowheads="1"/>
          </p:cNvSpPr>
          <p:nvPr>
            <p:ph type="ftr" sz="quarter" idx="11"/>
          </p:nvPr>
        </p:nvSpPr>
        <p:spPr/>
        <p:txBody>
          <a:bodyPr/>
          <a:lstStyle>
            <a:lvl1pPr>
              <a:defRPr/>
            </a:lvl1pPr>
          </a:lstStyle>
          <a:p>
            <a:pPr>
              <a:defRPr/>
            </a:pPr>
            <a:endParaRPr lang="en-US" altLang="ja-JP" dirty="0">
              <a:solidFill>
                <a:prstClr val="black">
                  <a:tint val="75000"/>
                </a:prstClr>
              </a:solidFill>
            </a:endParaRPr>
          </a:p>
        </p:txBody>
      </p:sp>
      <p:sp>
        <p:nvSpPr>
          <p:cNvPr id="8" name="Rectangle 13"/>
          <p:cNvSpPr>
            <a:spLocks noGrp="1" noChangeArrowheads="1"/>
          </p:cNvSpPr>
          <p:nvPr>
            <p:ph type="sldNum" sz="quarter" idx="12"/>
          </p:nvPr>
        </p:nvSpPr>
        <p:spPr/>
        <p:txBody>
          <a:bodyPr/>
          <a:lstStyle>
            <a:lvl1pPr>
              <a:defRPr/>
            </a:lvl1pPr>
          </a:lstStyle>
          <a:p>
            <a:pPr>
              <a:defRPr/>
            </a:pPr>
            <a:fld id="{A45ED70D-F1FD-4776-8791-E99F1651F8FA}" type="slidenum">
              <a:rPr lang="en-US" altLang="ja-JP">
                <a:solidFill>
                  <a:prstClr val="black">
                    <a:tint val="75000"/>
                  </a:prstClr>
                </a:solidFill>
              </a:rPr>
              <a:pPr>
                <a:defRPr/>
              </a:pPr>
              <a:t>‹#›</a:t>
            </a:fld>
            <a:endParaRPr lang="en-US" altLang="ja-JP" dirty="0">
              <a:solidFill>
                <a:prstClr val="black">
                  <a:tint val="75000"/>
                </a:prstClr>
              </a:solidFill>
            </a:endParaRPr>
          </a:p>
        </p:txBody>
      </p:sp>
    </p:spTree>
    <p:extLst>
      <p:ext uri="{BB962C8B-B14F-4D97-AF65-F5344CB8AC3E}">
        <p14:creationId xmlns:p14="http://schemas.microsoft.com/office/powerpoint/2010/main" val="16983708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9162"/>
            <a:ext cx="5829300"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3" y="5613400"/>
            <a:ext cx="4800600" cy="2531533"/>
          </a:xfrm>
        </p:spPr>
        <p:txBody>
          <a:bodyPr/>
          <a:lstStyle>
            <a:lvl1pPr marL="0" indent="0" algn="ctr">
              <a:buNone/>
              <a:defRPr>
                <a:solidFill>
                  <a:schemeClr val="tx1">
                    <a:tint val="75000"/>
                  </a:schemeClr>
                </a:solidFill>
              </a:defRPr>
            </a:lvl1pPr>
            <a:lvl2pPr marL="457680" indent="0" algn="ctr">
              <a:buNone/>
              <a:defRPr>
                <a:solidFill>
                  <a:schemeClr val="tx1">
                    <a:tint val="75000"/>
                  </a:schemeClr>
                </a:solidFill>
              </a:defRPr>
            </a:lvl2pPr>
            <a:lvl3pPr marL="915360" indent="0" algn="ctr">
              <a:buNone/>
              <a:defRPr>
                <a:solidFill>
                  <a:schemeClr val="tx1">
                    <a:tint val="75000"/>
                  </a:schemeClr>
                </a:solidFill>
              </a:defRPr>
            </a:lvl3pPr>
            <a:lvl4pPr marL="1373039" indent="0" algn="ctr">
              <a:buNone/>
              <a:defRPr>
                <a:solidFill>
                  <a:schemeClr val="tx1">
                    <a:tint val="75000"/>
                  </a:schemeClr>
                </a:solidFill>
              </a:defRPr>
            </a:lvl4pPr>
            <a:lvl5pPr marL="1830718" indent="0" algn="ctr">
              <a:buNone/>
              <a:defRPr>
                <a:solidFill>
                  <a:schemeClr val="tx1">
                    <a:tint val="75000"/>
                  </a:schemeClr>
                </a:solidFill>
              </a:defRPr>
            </a:lvl5pPr>
            <a:lvl6pPr marL="2288399" indent="0" algn="ctr">
              <a:buNone/>
              <a:defRPr>
                <a:solidFill>
                  <a:schemeClr val="tx1">
                    <a:tint val="75000"/>
                  </a:schemeClr>
                </a:solidFill>
              </a:defRPr>
            </a:lvl6pPr>
            <a:lvl7pPr marL="2746079" indent="0" algn="ctr">
              <a:buNone/>
              <a:defRPr>
                <a:solidFill>
                  <a:schemeClr val="tx1">
                    <a:tint val="75000"/>
                  </a:schemeClr>
                </a:solidFill>
              </a:defRPr>
            </a:lvl7pPr>
            <a:lvl8pPr marL="3203754" indent="0" algn="ctr">
              <a:buNone/>
              <a:defRPr>
                <a:solidFill>
                  <a:schemeClr val="tx1">
                    <a:tint val="75000"/>
                  </a:schemeClr>
                </a:solidFill>
              </a:defRPr>
            </a:lvl8pPr>
            <a:lvl9pPr marL="3661434"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B02525F-3D89-45E3-BA88-8C2428FA9C1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0157479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5A05A7F-8CE3-4109-9362-34BB9F9E23C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9419343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26" y="6367415"/>
            <a:ext cx="5829300" cy="1967442"/>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826" y="4198726"/>
            <a:ext cx="5829300" cy="2166937"/>
          </a:xfrm>
        </p:spPr>
        <p:txBody>
          <a:bodyPr anchor="b"/>
          <a:lstStyle>
            <a:lvl1pPr marL="0" indent="0">
              <a:buNone/>
              <a:defRPr sz="2000">
                <a:solidFill>
                  <a:schemeClr val="tx1">
                    <a:tint val="75000"/>
                  </a:schemeClr>
                </a:solidFill>
              </a:defRPr>
            </a:lvl1pPr>
            <a:lvl2pPr marL="457680" indent="0">
              <a:buNone/>
              <a:defRPr sz="1800">
                <a:solidFill>
                  <a:schemeClr val="tx1">
                    <a:tint val="75000"/>
                  </a:schemeClr>
                </a:solidFill>
              </a:defRPr>
            </a:lvl2pPr>
            <a:lvl3pPr marL="915360" indent="0">
              <a:buNone/>
              <a:defRPr sz="1500">
                <a:solidFill>
                  <a:schemeClr val="tx1">
                    <a:tint val="75000"/>
                  </a:schemeClr>
                </a:solidFill>
              </a:defRPr>
            </a:lvl3pPr>
            <a:lvl4pPr marL="1373039" indent="0">
              <a:buNone/>
              <a:defRPr sz="1400">
                <a:solidFill>
                  <a:schemeClr val="tx1">
                    <a:tint val="75000"/>
                  </a:schemeClr>
                </a:solidFill>
              </a:defRPr>
            </a:lvl4pPr>
            <a:lvl5pPr marL="1830718" indent="0">
              <a:buNone/>
              <a:defRPr sz="1400">
                <a:solidFill>
                  <a:schemeClr val="tx1">
                    <a:tint val="75000"/>
                  </a:schemeClr>
                </a:solidFill>
              </a:defRPr>
            </a:lvl5pPr>
            <a:lvl6pPr marL="2288399" indent="0">
              <a:buNone/>
              <a:defRPr sz="1400">
                <a:solidFill>
                  <a:schemeClr val="tx1">
                    <a:tint val="75000"/>
                  </a:schemeClr>
                </a:solidFill>
              </a:defRPr>
            </a:lvl6pPr>
            <a:lvl7pPr marL="2746079" indent="0">
              <a:buNone/>
              <a:defRPr sz="1400">
                <a:solidFill>
                  <a:schemeClr val="tx1">
                    <a:tint val="75000"/>
                  </a:schemeClr>
                </a:solidFill>
              </a:defRPr>
            </a:lvl7pPr>
            <a:lvl8pPr marL="3203754" indent="0">
              <a:buNone/>
              <a:defRPr sz="1400">
                <a:solidFill>
                  <a:schemeClr val="tx1">
                    <a:tint val="75000"/>
                  </a:schemeClr>
                </a:solidFill>
              </a:defRPr>
            </a:lvl8pPr>
            <a:lvl9pPr marL="3661434"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499932-C233-4E5A-865C-8671E046D2B1}"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9639299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09" y="2311435"/>
            <a:ext cx="3033348"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1767" y="2311435"/>
            <a:ext cx="3033348"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26EE212-84DB-4E17-858B-80994A65EB9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5861607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19" y="2217385"/>
            <a:ext cx="3030049" cy="924101"/>
          </a:xfrm>
        </p:spPr>
        <p:txBody>
          <a:bodyPr anchor="b"/>
          <a:lstStyle>
            <a:lvl1pPr marL="0" indent="0">
              <a:buNone/>
              <a:defRPr sz="2400" b="1"/>
            </a:lvl1pPr>
            <a:lvl2pPr marL="457680" indent="0">
              <a:buNone/>
              <a:defRPr sz="2000" b="1"/>
            </a:lvl2pPr>
            <a:lvl3pPr marL="915360" indent="0">
              <a:buNone/>
              <a:defRPr sz="1800" b="1"/>
            </a:lvl3pPr>
            <a:lvl4pPr marL="1373039" indent="0">
              <a:buNone/>
              <a:defRPr sz="1500" b="1"/>
            </a:lvl4pPr>
            <a:lvl5pPr marL="1830718" indent="0">
              <a:buNone/>
              <a:defRPr sz="1500" b="1"/>
            </a:lvl5pPr>
            <a:lvl6pPr marL="2288399" indent="0">
              <a:buNone/>
              <a:defRPr sz="1500" b="1"/>
            </a:lvl6pPr>
            <a:lvl7pPr marL="2746079" indent="0">
              <a:buNone/>
              <a:defRPr sz="1500" b="1"/>
            </a:lvl7pPr>
            <a:lvl8pPr marL="3203754" indent="0">
              <a:buNone/>
              <a:defRPr sz="1500" b="1"/>
            </a:lvl8pPr>
            <a:lvl9pPr marL="3661434" indent="0">
              <a:buNone/>
              <a:defRPr sz="15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19" y="3141492"/>
            <a:ext cx="3030049" cy="5707416"/>
          </a:xfrm>
        </p:spPr>
        <p:txBody>
          <a:bodyPr/>
          <a:lstStyle>
            <a:lvl1pPr>
              <a:defRPr sz="2400"/>
            </a:lvl1pPr>
            <a:lvl2pPr>
              <a:defRPr sz="20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4339" y="2217385"/>
            <a:ext cx="3031148" cy="924101"/>
          </a:xfrm>
        </p:spPr>
        <p:txBody>
          <a:bodyPr anchor="b"/>
          <a:lstStyle>
            <a:lvl1pPr marL="0" indent="0">
              <a:buNone/>
              <a:defRPr sz="2400" b="1"/>
            </a:lvl1pPr>
            <a:lvl2pPr marL="457680" indent="0">
              <a:buNone/>
              <a:defRPr sz="2000" b="1"/>
            </a:lvl2pPr>
            <a:lvl3pPr marL="915360" indent="0">
              <a:buNone/>
              <a:defRPr sz="1800" b="1"/>
            </a:lvl3pPr>
            <a:lvl4pPr marL="1373039" indent="0">
              <a:buNone/>
              <a:defRPr sz="1500" b="1"/>
            </a:lvl4pPr>
            <a:lvl5pPr marL="1830718" indent="0">
              <a:buNone/>
              <a:defRPr sz="1500" b="1"/>
            </a:lvl5pPr>
            <a:lvl6pPr marL="2288399" indent="0">
              <a:buNone/>
              <a:defRPr sz="1500" b="1"/>
            </a:lvl6pPr>
            <a:lvl7pPr marL="2746079" indent="0">
              <a:buNone/>
              <a:defRPr sz="1500" b="1"/>
            </a:lvl7pPr>
            <a:lvl8pPr marL="3203754" indent="0">
              <a:buNone/>
              <a:defRPr sz="1500" b="1"/>
            </a:lvl8pPr>
            <a:lvl9pPr marL="3661434" indent="0">
              <a:buNone/>
              <a:defRPr sz="15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4339" y="3141492"/>
            <a:ext cx="3031148" cy="5707416"/>
          </a:xfrm>
        </p:spPr>
        <p:txBody>
          <a:bodyPr/>
          <a:lstStyle>
            <a:lvl1pPr>
              <a:defRPr sz="2400"/>
            </a:lvl1pPr>
            <a:lvl2pPr>
              <a:defRPr sz="20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E0D46684-C629-496B-A7D9-3D57B7E256A6}"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4151875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7FC637C0-0949-48C3-AB32-02435232427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201280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26" y="6365601"/>
            <a:ext cx="5829300" cy="1967442"/>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826" y="4198600"/>
            <a:ext cx="5829300" cy="2166937"/>
          </a:xfrm>
        </p:spPr>
        <p:txBody>
          <a:bodyPr anchor="b"/>
          <a:lstStyle>
            <a:lvl1pPr marL="0" indent="0">
              <a:buNone/>
              <a:defRPr sz="2000">
                <a:solidFill>
                  <a:schemeClr val="tx1">
                    <a:tint val="75000"/>
                  </a:schemeClr>
                </a:solidFill>
              </a:defRPr>
            </a:lvl1pPr>
            <a:lvl2pPr marL="457062" indent="0">
              <a:buNone/>
              <a:defRPr sz="1800">
                <a:solidFill>
                  <a:schemeClr val="tx1">
                    <a:tint val="75000"/>
                  </a:schemeClr>
                </a:solidFill>
              </a:defRPr>
            </a:lvl2pPr>
            <a:lvl3pPr marL="914125" indent="0">
              <a:buNone/>
              <a:defRPr sz="1600">
                <a:solidFill>
                  <a:schemeClr val="tx1">
                    <a:tint val="75000"/>
                  </a:schemeClr>
                </a:solidFill>
              </a:defRPr>
            </a:lvl3pPr>
            <a:lvl4pPr marL="1371187" indent="0">
              <a:buNone/>
              <a:defRPr sz="1400">
                <a:solidFill>
                  <a:schemeClr val="tx1">
                    <a:tint val="75000"/>
                  </a:schemeClr>
                </a:solidFill>
              </a:defRPr>
            </a:lvl4pPr>
            <a:lvl5pPr marL="1828250" indent="0">
              <a:buNone/>
              <a:defRPr sz="1400">
                <a:solidFill>
                  <a:schemeClr val="tx1">
                    <a:tint val="75000"/>
                  </a:schemeClr>
                </a:solidFill>
              </a:defRPr>
            </a:lvl5pPr>
            <a:lvl6pPr marL="2285312" indent="0">
              <a:buNone/>
              <a:defRPr sz="1400">
                <a:solidFill>
                  <a:schemeClr val="tx1">
                    <a:tint val="75000"/>
                  </a:schemeClr>
                </a:solidFill>
              </a:defRPr>
            </a:lvl6pPr>
            <a:lvl7pPr marL="2742375" indent="0">
              <a:buNone/>
              <a:defRPr sz="1400">
                <a:solidFill>
                  <a:schemeClr val="tx1">
                    <a:tint val="75000"/>
                  </a:schemeClr>
                </a:solidFill>
              </a:defRPr>
            </a:lvl7pPr>
            <a:lvl8pPr marL="3199437" indent="0">
              <a:buNone/>
              <a:defRPr sz="1400">
                <a:solidFill>
                  <a:schemeClr val="tx1">
                    <a:tint val="75000"/>
                  </a:schemeClr>
                </a:solidFill>
              </a:defRPr>
            </a:lvl8pPr>
            <a:lvl9pPr marL="36565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5B499932-C233-4E5A-865C-8671E046D2B1}" type="slidenum">
              <a:rPr lang="ja-JP" altLang="en-US"/>
              <a:pPr>
                <a:defRPr/>
              </a:pPr>
              <a:t>‹#›</a:t>
            </a:fld>
            <a:endParaRPr lang="ja-JP" alt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F95793F0-1422-48A7-88C7-0432C15BFF5A}"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55013839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23" y="394405"/>
            <a:ext cx="2256327"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658" y="394523"/>
            <a:ext cx="3833448"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23" y="2072969"/>
            <a:ext cx="2256327" cy="6775980"/>
          </a:xfrm>
        </p:spPr>
        <p:txBody>
          <a:bodyPr/>
          <a:lstStyle>
            <a:lvl1pPr marL="0" indent="0">
              <a:buNone/>
              <a:defRPr sz="1400"/>
            </a:lvl1pPr>
            <a:lvl2pPr marL="457680" indent="0">
              <a:buNone/>
              <a:defRPr sz="1200"/>
            </a:lvl2pPr>
            <a:lvl3pPr marL="915360" indent="0">
              <a:buNone/>
              <a:defRPr sz="1000"/>
            </a:lvl3pPr>
            <a:lvl4pPr marL="1373039" indent="0">
              <a:buNone/>
              <a:defRPr sz="900"/>
            </a:lvl4pPr>
            <a:lvl5pPr marL="1830718" indent="0">
              <a:buNone/>
              <a:defRPr sz="900"/>
            </a:lvl5pPr>
            <a:lvl6pPr marL="2288399" indent="0">
              <a:buNone/>
              <a:defRPr sz="900"/>
            </a:lvl6pPr>
            <a:lvl7pPr marL="2746079" indent="0">
              <a:buNone/>
              <a:defRPr sz="900"/>
            </a:lvl7pPr>
            <a:lvl8pPr marL="3203754" indent="0">
              <a:buNone/>
              <a:defRPr sz="900"/>
            </a:lvl8pPr>
            <a:lvl9pPr marL="3661434"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31DDAFC5-3AA7-46C0-B8E0-C2D5714CD36F}"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645455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28" y="6934208"/>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128" y="885119"/>
            <a:ext cx="4114800" cy="5943600"/>
          </a:xfrm>
        </p:spPr>
        <p:txBody>
          <a:bodyPr rtlCol="0">
            <a:normAutofit/>
          </a:bodyPr>
          <a:lstStyle>
            <a:lvl1pPr marL="0" indent="0">
              <a:buNone/>
              <a:defRPr sz="3200"/>
            </a:lvl1pPr>
            <a:lvl2pPr marL="457680" indent="0">
              <a:buNone/>
              <a:defRPr sz="2800"/>
            </a:lvl2pPr>
            <a:lvl3pPr marL="915360" indent="0">
              <a:buNone/>
              <a:defRPr sz="2400"/>
            </a:lvl3pPr>
            <a:lvl4pPr marL="1373039" indent="0">
              <a:buNone/>
              <a:defRPr sz="2000"/>
            </a:lvl4pPr>
            <a:lvl5pPr marL="1830718" indent="0">
              <a:buNone/>
              <a:defRPr sz="2000"/>
            </a:lvl5pPr>
            <a:lvl6pPr marL="2288399" indent="0">
              <a:buNone/>
              <a:defRPr sz="2000"/>
            </a:lvl6pPr>
            <a:lvl7pPr marL="2746079" indent="0">
              <a:buNone/>
              <a:defRPr sz="2000"/>
            </a:lvl7pPr>
            <a:lvl8pPr marL="3203754" indent="0">
              <a:buNone/>
              <a:defRPr sz="2000"/>
            </a:lvl8pPr>
            <a:lvl9pPr marL="3661434"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344128" y="7752823"/>
            <a:ext cx="4114800" cy="1162578"/>
          </a:xfrm>
        </p:spPr>
        <p:txBody>
          <a:bodyPr/>
          <a:lstStyle>
            <a:lvl1pPr marL="0" indent="0">
              <a:buNone/>
              <a:defRPr sz="1400"/>
            </a:lvl1pPr>
            <a:lvl2pPr marL="457680" indent="0">
              <a:buNone/>
              <a:defRPr sz="1200"/>
            </a:lvl2pPr>
            <a:lvl3pPr marL="915360" indent="0">
              <a:buNone/>
              <a:defRPr sz="1000"/>
            </a:lvl3pPr>
            <a:lvl4pPr marL="1373039" indent="0">
              <a:buNone/>
              <a:defRPr sz="900"/>
            </a:lvl4pPr>
            <a:lvl5pPr marL="1830718" indent="0">
              <a:buNone/>
              <a:defRPr sz="900"/>
            </a:lvl5pPr>
            <a:lvl6pPr marL="2288399" indent="0">
              <a:buNone/>
              <a:defRPr sz="900"/>
            </a:lvl6pPr>
            <a:lvl7pPr marL="2746079" indent="0">
              <a:buNone/>
              <a:defRPr sz="900"/>
            </a:lvl7pPr>
            <a:lvl8pPr marL="3203754" indent="0">
              <a:buNone/>
              <a:defRPr sz="900"/>
            </a:lvl8pPr>
            <a:lvl9pPr marL="3661434"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167DE737-F747-415D-83F0-C4F35064D925}"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75764054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7FE71B-FC1C-432F-BD1F-8D57B6BCD7F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61125790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1" y="396814"/>
            <a:ext cx="1543050" cy="845220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23" y="396814"/>
            <a:ext cx="4523643" cy="845220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0A1C4FD3-2662-4FC6-96B7-C20B1DE207E3}"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54285916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377"/>
            <a:ext cx="5829300"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1"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B02525F-3D89-45E3-BA88-8C2428FA9C1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02851092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5A05A7F-8CE3-4109-9362-34BB9F9E23C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3769226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26" y="6365601"/>
            <a:ext cx="5829300" cy="1967442"/>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826" y="4198600"/>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499932-C233-4E5A-865C-8671E046D2B1}"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76785811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15" y="2311409"/>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1769" y="2311409"/>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26EE212-84DB-4E17-858B-80994A65EB9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04563217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16" y="2217385"/>
            <a:ext cx="3030049"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16" y="3141486"/>
            <a:ext cx="3030049"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973" y="2217385"/>
            <a:ext cx="3031148"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973" y="3141486"/>
            <a:ext cx="3031148"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E0D46684-C629-496B-A7D9-3D57B7E256A6}"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878316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15" y="2311421"/>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1776" y="2311421"/>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F26EE212-84DB-4E17-858B-80994A65EB99}" type="slidenum">
              <a:rPr lang="ja-JP" altLang="en-US"/>
              <a:pPr>
                <a:defRPr/>
              </a:pPr>
              <a:t>‹#›</a:t>
            </a:fld>
            <a:endParaRPr lang="ja-JP" alt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7FC637C0-0949-48C3-AB32-02435232427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00278975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F95793F0-1422-48A7-88C7-0432C15BFF5A}"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06422819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326"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669" y="394432"/>
            <a:ext cx="3833447"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2072939"/>
            <a:ext cx="2256326"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31DDAFC5-3AA7-46C0-B8E0-C2D5714CD36F}"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9581806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26" y="6934201"/>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126" y="885119"/>
            <a:ext cx="4114800" cy="5943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34412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167DE737-F747-415D-83F0-C4F35064D925}"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57191541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7FE71B-FC1C-432F-BD1F-8D57B6BCD7F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52081163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29"/>
            <a:ext cx="1543050" cy="845220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6" y="396729"/>
            <a:ext cx="4523642" cy="845220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0A1C4FD3-2662-4FC6-96B7-C20B1DE207E3}"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24223780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AndTwoObj">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15" y="2311408"/>
            <a:ext cx="3033347" cy="653750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3481769" y="2311400"/>
            <a:ext cx="3033347" cy="315753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3481769" y="5689117"/>
            <a:ext cx="3033347" cy="3159831"/>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11"/>
          <p:cNvSpPr>
            <a:spLocks noGrp="1" noChangeArrowheads="1"/>
          </p:cNvSpPr>
          <p:nvPr>
            <p:ph type="dt" sz="half" idx="10"/>
          </p:nvPr>
        </p:nvSpPr>
        <p:spPr/>
        <p:txBody>
          <a:bodyPr/>
          <a:lstStyle>
            <a:lvl1pPr>
              <a:defRPr/>
            </a:lvl1pPr>
          </a:lstStyle>
          <a:p>
            <a:pPr>
              <a:defRPr/>
            </a:pPr>
            <a:fld id="{07AF106C-F349-45ED-920F-B22AC98A69F3}" type="datetime1">
              <a:rPr lang="ja-JP" altLang="en-US" smtClean="0">
                <a:solidFill>
                  <a:prstClr val="black">
                    <a:tint val="75000"/>
                  </a:prstClr>
                </a:solidFill>
              </a:rPr>
              <a:pPr>
                <a:defRPr/>
              </a:pPr>
              <a:t>2020/11/24</a:t>
            </a:fld>
            <a:endParaRPr lang="en-US" altLang="ja-JP" dirty="0">
              <a:solidFill>
                <a:prstClr val="black">
                  <a:tint val="75000"/>
                </a:prstClr>
              </a:solidFill>
            </a:endParaRPr>
          </a:p>
        </p:txBody>
      </p:sp>
      <p:sp>
        <p:nvSpPr>
          <p:cNvPr id="7" name="Rectangle 12"/>
          <p:cNvSpPr>
            <a:spLocks noGrp="1" noChangeArrowheads="1"/>
          </p:cNvSpPr>
          <p:nvPr>
            <p:ph type="ftr" sz="quarter" idx="11"/>
          </p:nvPr>
        </p:nvSpPr>
        <p:spPr/>
        <p:txBody>
          <a:bodyPr/>
          <a:lstStyle>
            <a:lvl1pPr>
              <a:defRPr/>
            </a:lvl1pPr>
          </a:lstStyle>
          <a:p>
            <a:pPr>
              <a:defRPr/>
            </a:pPr>
            <a:endParaRPr lang="en-US" altLang="ja-JP" dirty="0">
              <a:solidFill>
                <a:prstClr val="black">
                  <a:tint val="75000"/>
                </a:prstClr>
              </a:solidFill>
            </a:endParaRPr>
          </a:p>
        </p:txBody>
      </p:sp>
      <p:sp>
        <p:nvSpPr>
          <p:cNvPr id="8" name="Rectangle 13"/>
          <p:cNvSpPr>
            <a:spLocks noGrp="1" noChangeArrowheads="1"/>
          </p:cNvSpPr>
          <p:nvPr>
            <p:ph type="sldNum" sz="quarter" idx="12"/>
          </p:nvPr>
        </p:nvSpPr>
        <p:spPr/>
        <p:txBody>
          <a:bodyPr/>
          <a:lstStyle>
            <a:lvl1pPr>
              <a:defRPr/>
            </a:lvl1pPr>
          </a:lstStyle>
          <a:p>
            <a:pPr>
              <a:defRPr/>
            </a:pPr>
            <a:fld id="{A45ED70D-F1FD-4776-8791-E99F1651F8FA}" type="slidenum">
              <a:rPr lang="en-US" altLang="ja-JP">
                <a:solidFill>
                  <a:prstClr val="black">
                    <a:tint val="75000"/>
                  </a:prstClr>
                </a:solidFill>
              </a:rPr>
              <a:pPr>
                <a:defRPr/>
              </a:pPr>
              <a:t>‹#›</a:t>
            </a:fld>
            <a:endParaRPr lang="en-US" altLang="ja-JP" dirty="0">
              <a:solidFill>
                <a:prstClr val="black">
                  <a:tint val="75000"/>
                </a:prstClr>
              </a:solidFill>
            </a:endParaRPr>
          </a:p>
        </p:txBody>
      </p:sp>
    </p:spTree>
    <p:extLst>
      <p:ext uri="{BB962C8B-B14F-4D97-AF65-F5344CB8AC3E}">
        <p14:creationId xmlns:p14="http://schemas.microsoft.com/office/powerpoint/2010/main" val="238056860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chart">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6699"/>
            <a:ext cx="6172200" cy="1651000"/>
          </a:xfrm>
        </p:spPr>
        <p:txBody>
          <a:bodyPr/>
          <a:lstStyle/>
          <a:p>
            <a:r>
              <a:rPr lang="ja-JP" altLang="en-US" smtClean="0"/>
              <a:t>マスタ タイトルの書式設定</a:t>
            </a:r>
            <a:endParaRPr lang="ja-JP" altLang="en-US"/>
          </a:p>
        </p:txBody>
      </p:sp>
      <p:sp>
        <p:nvSpPr>
          <p:cNvPr id="3" name="グラフ プレースホルダ 2"/>
          <p:cNvSpPr>
            <a:spLocks noGrp="1"/>
          </p:cNvSpPr>
          <p:nvPr>
            <p:ph type="chart" idx="1"/>
          </p:nvPr>
        </p:nvSpPr>
        <p:spPr>
          <a:xfrm>
            <a:off x="342901" y="2311409"/>
            <a:ext cx="6172200" cy="6537502"/>
          </a:xfrm>
        </p:spPr>
        <p:txBody>
          <a:bodyPr/>
          <a:lstStyle/>
          <a:p>
            <a:pPr lvl="0"/>
            <a:endParaRPr lang="ja-JP" alt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prstClr val="black">
                  <a:tint val="75000"/>
                </a:prstClr>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prstClr val="black">
                  <a:tint val="75000"/>
                </a:prstClr>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3BB4DEB-7B31-4128-B71A-FB51168D923D}" type="slidenum">
              <a:rPr lang="en-US" altLang="ja-JP">
                <a:solidFill>
                  <a:prstClr val="black">
                    <a:tint val="75000"/>
                  </a:prstClr>
                </a:solidFill>
              </a:rPr>
              <a:pPr>
                <a:defRPr/>
              </a:pPr>
              <a:t>‹#›</a:t>
            </a:fld>
            <a:endParaRPr lang="en-US" altLang="ja-JP" dirty="0">
              <a:solidFill>
                <a:prstClr val="black">
                  <a:tint val="75000"/>
                </a:prstClr>
              </a:solidFill>
            </a:endParaRPr>
          </a:p>
        </p:txBody>
      </p:sp>
    </p:spTree>
    <p:extLst>
      <p:ext uri="{BB962C8B-B14F-4D97-AF65-F5344CB8AC3E}">
        <p14:creationId xmlns:p14="http://schemas.microsoft.com/office/powerpoint/2010/main" val="346689562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377"/>
            <a:ext cx="5829300"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1"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B02525F-3D89-45E3-BA88-8C2428FA9C1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91131655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5A05A7F-8CE3-4109-9362-34BB9F9E23C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870275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19" y="2217385"/>
            <a:ext cx="3030049" cy="924101"/>
          </a:xfrm>
        </p:spPr>
        <p:txBody>
          <a:bodyPr anchor="b"/>
          <a:lstStyle>
            <a:lvl1pPr marL="0" indent="0">
              <a:buNone/>
              <a:defRPr sz="2400" b="1"/>
            </a:lvl1pPr>
            <a:lvl2pPr marL="457062" indent="0">
              <a:buNone/>
              <a:defRPr sz="2000" b="1"/>
            </a:lvl2pPr>
            <a:lvl3pPr marL="914125" indent="0">
              <a:buNone/>
              <a:defRPr sz="1800" b="1"/>
            </a:lvl3pPr>
            <a:lvl4pPr marL="1371187" indent="0">
              <a:buNone/>
              <a:defRPr sz="1600" b="1"/>
            </a:lvl4pPr>
            <a:lvl5pPr marL="1828250" indent="0">
              <a:buNone/>
              <a:defRPr sz="1600" b="1"/>
            </a:lvl5pPr>
            <a:lvl6pPr marL="2285312" indent="0">
              <a:buNone/>
              <a:defRPr sz="1600" b="1"/>
            </a:lvl6pPr>
            <a:lvl7pPr marL="2742375" indent="0">
              <a:buNone/>
              <a:defRPr sz="1600" b="1"/>
            </a:lvl7pPr>
            <a:lvl8pPr marL="3199437" indent="0">
              <a:buNone/>
              <a:defRPr sz="1600" b="1"/>
            </a:lvl8pPr>
            <a:lvl9pPr marL="36565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19" y="3141490"/>
            <a:ext cx="3030049"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974" y="2217385"/>
            <a:ext cx="3031148" cy="924101"/>
          </a:xfrm>
        </p:spPr>
        <p:txBody>
          <a:bodyPr anchor="b"/>
          <a:lstStyle>
            <a:lvl1pPr marL="0" indent="0">
              <a:buNone/>
              <a:defRPr sz="2400" b="1"/>
            </a:lvl1pPr>
            <a:lvl2pPr marL="457062" indent="0">
              <a:buNone/>
              <a:defRPr sz="2000" b="1"/>
            </a:lvl2pPr>
            <a:lvl3pPr marL="914125" indent="0">
              <a:buNone/>
              <a:defRPr sz="1800" b="1"/>
            </a:lvl3pPr>
            <a:lvl4pPr marL="1371187" indent="0">
              <a:buNone/>
              <a:defRPr sz="1600" b="1"/>
            </a:lvl4pPr>
            <a:lvl5pPr marL="1828250" indent="0">
              <a:buNone/>
              <a:defRPr sz="1600" b="1"/>
            </a:lvl5pPr>
            <a:lvl6pPr marL="2285312" indent="0">
              <a:buNone/>
              <a:defRPr sz="1600" b="1"/>
            </a:lvl6pPr>
            <a:lvl7pPr marL="2742375" indent="0">
              <a:buNone/>
              <a:defRPr sz="1600" b="1"/>
            </a:lvl7pPr>
            <a:lvl8pPr marL="3199437" indent="0">
              <a:buNone/>
              <a:defRPr sz="1600" b="1"/>
            </a:lvl8pPr>
            <a:lvl9pPr marL="36565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974" y="3141490"/>
            <a:ext cx="3031148"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dirty="0"/>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9" name="スライド番号プレースホルダ 5"/>
          <p:cNvSpPr>
            <a:spLocks noGrp="1"/>
          </p:cNvSpPr>
          <p:nvPr>
            <p:ph type="sldNum" sz="quarter" idx="12"/>
          </p:nvPr>
        </p:nvSpPr>
        <p:spPr/>
        <p:txBody>
          <a:bodyPr/>
          <a:lstStyle>
            <a:lvl1pPr>
              <a:defRPr/>
            </a:lvl1pPr>
          </a:lstStyle>
          <a:p>
            <a:pPr>
              <a:defRPr/>
            </a:pPr>
            <a:fld id="{E0D46684-C629-496B-A7D9-3D57B7E256A6}" type="slidenum">
              <a:rPr lang="ja-JP" altLang="en-US"/>
              <a:pPr>
                <a:defRPr/>
              </a:pPr>
              <a:t>‹#›</a:t>
            </a:fld>
            <a:endParaRPr lang="ja-JP" alt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26" y="6365601"/>
            <a:ext cx="5829300" cy="1967442"/>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826" y="4198600"/>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499932-C233-4E5A-865C-8671E046D2B1}"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4875281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15" y="2311409"/>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1769" y="2311409"/>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26EE212-84DB-4E17-858B-80994A65EB9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98062884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16" y="2217385"/>
            <a:ext cx="3030049"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16" y="3141486"/>
            <a:ext cx="3030049"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973" y="2217385"/>
            <a:ext cx="3031148"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973" y="3141486"/>
            <a:ext cx="3031148"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E0D46684-C629-496B-A7D9-3D57B7E256A6}"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90599625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7FC637C0-0949-48C3-AB32-02435232427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07662252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F95793F0-1422-48A7-88C7-0432C15BFF5A}"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63493049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326"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669" y="394432"/>
            <a:ext cx="3833447"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2072939"/>
            <a:ext cx="2256326"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31DDAFC5-3AA7-46C0-B8E0-C2D5714CD36F}"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30870291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26" y="6934201"/>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126" y="885119"/>
            <a:ext cx="4114800" cy="5943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34412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167DE737-F747-415D-83F0-C4F35064D925}"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76505859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7FE71B-FC1C-432F-BD1F-8D57B6BCD7F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41025923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29"/>
            <a:ext cx="1543050" cy="845220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6" y="396729"/>
            <a:ext cx="4523642" cy="845220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0A1C4FD3-2662-4FC6-96B7-C20B1DE207E3}"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01786992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AndTwoObj">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15" y="2311408"/>
            <a:ext cx="3033347" cy="653750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3481769" y="2311400"/>
            <a:ext cx="3033347" cy="315753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3481769" y="5689117"/>
            <a:ext cx="3033347" cy="3159831"/>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11"/>
          <p:cNvSpPr>
            <a:spLocks noGrp="1" noChangeArrowheads="1"/>
          </p:cNvSpPr>
          <p:nvPr>
            <p:ph type="dt" sz="half" idx="10"/>
          </p:nvPr>
        </p:nvSpPr>
        <p:spPr/>
        <p:txBody>
          <a:bodyPr/>
          <a:lstStyle>
            <a:lvl1pPr>
              <a:defRPr/>
            </a:lvl1pPr>
          </a:lstStyle>
          <a:p>
            <a:pPr>
              <a:defRPr/>
            </a:pPr>
            <a:fld id="{07AF106C-F349-45ED-920F-B22AC98A69F3}" type="datetime1">
              <a:rPr lang="ja-JP" altLang="en-US" smtClean="0">
                <a:solidFill>
                  <a:prstClr val="black">
                    <a:tint val="75000"/>
                  </a:prstClr>
                </a:solidFill>
              </a:rPr>
              <a:pPr>
                <a:defRPr/>
              </a:pPr>
              <a:t>2020/11/24</a:t>
            </a:fld>
            <a:endParaRPr lang="en-US" altLang="ja-JP" dirty="0">
              <a:solidFill>
                <a:prstClr val="black">
                  <a:tint val="75000"/>
                </a:prstClr>
              </a:solidFill>
            </a:endParaRPr>
          </a:p>
        </p:txBody>
      </p:sp>
      <p:sp>
        <p:nvSpPr>
          <p:cNvPr id="7" name="Rectangle 12"/>
          <p:cNvSpPr>
            <a:spLocks noGrp="1" noChangeArrowheads="1"/>
          </p:cNvSpPr>
          <p:nvPr>
            <p:ph type="ftr" sz="quarter" idx="11"/>
          </p:nvPr>
        </p:nvSpPr>
        <p:spPr/>
        <p:txBody>
          <a:bodyPr/>
          <a:lstStyle>
            <a:lvl1pPr>
              <a:defRPr/>
            </a:lvl1pPr>
          </a:lstStyle>
          <a:p>
            <a:pPr>
              <a:defRPr/>
            </a:pPr>
            <a:endParaRPr lang="en-US" altLang="ja-JP" dirty="0">
              <a:solidFill>
                <a:prstClr val="black">
                  <a:tint val="75000"/>
                </a:prstClr>
              </a:solidFill>
            </a:endParaRPr>
          </a:p>
        </p:txBody>
      </p:sp>
      <p:sp>
        <p:nvSpPr>
          <p:cNvPr id="8" name="Rectangle 13"/>
          <p:cNvSpPr>
            <a:spLocks noGrp="1" noChangeArrowheads="1"/>
          </p:cNvSpPr>
          <p:nvPr>
            <p:ph type="sldNum" sz="quarter" idx="12"/>
          </p:nvPr>
        </p:nvSpPr>
        <p:spPr/>
        <p:txBody>
          <a:bodyPr/>
          <a:lstStyle>
            <a:lvl1pPr>
              <a:defRPr/>
            </a:lvl1pPr>
          </a:lstStyle>
          <a:p>
            <a:pPr>
              <a:defRPr/>
            </a:pPr>
            <a:fld id="{A45ED70D-F1FD-4776-8791-E99F1651F8FA}" type="slidenum">
              <a:rPr lang="en-US" altLang="ja-JP">
                <a:solidFill>
                  <a:prstClr val="black">
                    <a:tint val="75000"/>
                  </a:prstClr>
                </a:solidFill>
              </a:rPr>
              <a:pPr>
                <a:defRPr/>
              </a:pPr>
              <a:t>‹#›</a:t>
            </a:fld>
            <a:endParaRPr lang="en-US" altLang="ja-JP" dirty="0">
              <a:solidFill>
                <a:prstClr val="black">
                  <a:tint val="75000"/>
                </a:prstClr>
              </a:solidFill>
            </a:endParaRPr>
          </a:p>
        </p:txBody>
      </p:sp>
    </p:spTree>
    <p:extLst>
      <p:ext uri="{BB962C8B-B14F-4D97-AF65-F5344CB8AC3E}">
        <p14:creationId xmlns:p14="http://schemas.microsoft.com/office/powerpoint/2010/main" val="400641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5" name="スライド番号プレースホルダ 5"/>
          <p:cNvSpPr>
            <a:spLocks noGrp="1"/>
          </p:cNvSpPr>
          <p:nvPr>
            <p:ph type="sldNum" sz="quarter" idx="12"/>
          </p:nvPr>
        </p:nvSpPr>
        <p:spPr/>
        <p:txBody>
          <a:bodyPr/>
          <a:lstStyle>
            <a:lvl1pPr>
              <a:defRPr/>
            </a:lvl1pPr>
          </a:lstStyle>
          <a:p>
            <a:pPr>
              <a:defRPr/>
            </a:pPr>
            <a:fld id="{7FC637C0-0949-48C3-AB32-024352324272}" type="slidenum">
              <a:rPr lang="ja-JP" altLang="en-US"/>
              <a:pPr>
                <a:defRPr/>
              </a:pPr>
              <a:t>‹#›</a:t>
            </a:fld>
            <a:endParaRPr lang="ja-JP" alt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chart">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6699"/>
            <a:ext cx="6172200" cy="1651000"/>
          </a:xfrm>
        </p:spPr>
        <p:txBody>
          <a:bodyPr/>
          <a:lstStyle/>
          <a:p>
            <a:r>
              <a:rPr lang="ja-JP" altLang="en-US" smtClean="0"/>
              <a:t>マスタ タイトルの書式設定</a:t>
            </a:r>
            <a:endParaRPr lang="ja-JP" altLang="en-US"/>
          </a:p>
        </p:txBody>
      </p:sp>
      <p:sp>
        <p:nvSpPr>
          <p:cNvPr id="3" name="グラフ プレースホルダ 2"/>
          <p:cNvSpPr>
            <a:spLocks noGrp="1"/>
          </p:cNvSpPr>
          <p:nvPr>
            <p:ph type="chart" idx="1"/>
          </p:nvPr>
        </p:nvSpPr>
        <p:spPr>
          <a:xfrm>
            <a:off x="342901" y="2311409"/>
            <a:ext cx="6172200" cy="6537502"/>
          </a:xfrm>
        </p:spPr>
        <p:txBody>
          <a:bodyPr/>
          <a:lstStyle/>
          <a:p>
            <a:pPr lvl="0"/>
            <a:endParaRPr lang="ja-JP" alt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prstClr val="black">
                  <a:tint val="75000"/>
                </a:prstClr>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prstClr val="black">
                  <a:tint val="75000"/>
                </a:prstClr>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3BB4DEB-7B31-4128-B71A-FB51168D923D}" type="slidenum">
              <a:rPr lang="en-US" altLang="ja-JP">
                <a:solidFill>
                  <a:prstClr val="black">
                    <a:tint val="75000"/>
                  </a:prstClr>
                </a:solidFill>
              </a:rPr>
              <a:pPr>
                <a:defRPr/>
              </a:pPr>
              <a:t>‹#›</a:t>
            </a:fld>
            <a:endParaRPr lang="en-US" altLang="ja-JP" dirty="0">
              <a:solidFill>
                <a:prstClr val="black">
                  <a:tint val="75000"/>
                </a:prstClr>
              </a:solidFill>
            </a:endParaRPr>
          </a:p>
        </p:txBody>
      </p:sp>
    </p:spTree>
    <p:extLst>
      <p:ext uri="{BB962C8B-B14F-4D97-AF65-F5344CB8AC3E}">
        <p14:creationId xmlns:p14="http://schemas.microsoft.com/office/powerpoint/2010/main" val="294263194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342901" y="396729"/>
            <a:ext cx="6172200" cy="845220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dirty="0">
              <a:solidFill>
                <a:prstClr val="black">
                  <a:tint val="75000"/>
                </a:prstClr>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dirty="0">
              <a:solidFill>
                <a:prstClr val="black">
                  <a:tint val="75000"/>
                </a:prstClr>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7B0C327-D715-4AF8-BA71-D07FB1F002DB}" type="slidenum">
              <a:rPr lang="en-US" altLang="ja-JP">
                <a:solidFill>
                  <a:prstClr val="black">
                    <a:tint val="75000"/>
                  </a:prstClr>
                </a:solidFill>
              </a:rPr>
              <a:pPr>
                <a:defRPr/>
              </a:pPr>
              <a:t>‹#›</a:t>
            </a:fld>
            <a:endParaRPr lang="en-US" altLang="ja-JP" dirty="0">
              <a:solidFill>
                <a:prstClr val="black">
                  <a:tint val="75000"/>
                </a:prstClr>
              </a:solidFill>
            </a:endParaRPr>
          </a:p>
        </p:txBody>
      </p:sp>
    </p:spTree>
    <p:extLst>
      <p:ext uri="{BB962C8B-B14F-4D97-AF65-F5344CB8AC3E}">
        <p14:creationId xmlns:p14="http://schemas.microsoft.com/office/powerpoint/2010/main" val="171163563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583"/>
            <a:ext cx="5829300"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8" y="5613400"/>
            <a:ext cx="4800600" cy="2531533"/>
          </a:xfrm>
        </p:spPr>
        <p:txBody>
          <a:bodyPr/>
          <a:lstStyle>
            <a:lvl1pPr marL="0" indent="0" algn="ctr">
              <a:buNone/>
              <a:defRPr>
                <a:solidFill>
                  <a:schemeClr val="tx1">
                    <a:tint val="75000"/>
                  </a:schemeClr>
                </a:solidFill>
              </a:defRPr>
            </a:lvl1pPr>
            <a:lvl2pPr marL="456329" indent="0" algn="ctr">
              <a:buNone/>
              <a:defRPr>
                <a:solidFill>
                  <a:schemeClr val="tx1">
                    <a:tint val="75000"/>
                  </a:schemeClr>
                </a:solidFill>
              </a:defRPr>
            </a:lvl2pPr>
            <a:lvl3pPr marL="912660" indent="0" algn="ctr">
              <a:buNone/>
              <a:defRPr>
                <a:solidFill>
                  <a:schemeClr val="tx1">
                    <a:tint val="75000"/>
                  </a:schemeClr>
                </a:solidFill>
              </a:defRPr>
            </a:lvl3pPr>
            <a:lvl4pPr marL="1368986" indent="0" algn="ctr">
              <a:buNone/>
              <a:defRPr>
                <a:solidFill>
                  <a:schemeClr val="tx1">
                    <a:tint val="75000"/>
                  </a:schemeClr>
                </a:solidFill>
              </a:defRPr>
            </a:lvl4pPr>
            <a:lvl5pPr marL="1825316" indent="0" algn="ctr">
              <a:buNone/>
              <a:defRPr>
                <a:solidFill>
                  <a:schemeClr val="tx1">
                    <a:tint val="75000"/>
                  </a:schemeClr>
                </a:solidFill>
              </a:defRPr>
            </a:lvl5pPr>
            <a:lvl6pPr marL="2281647" indent="0" algn="ctr">
              <a:buNone/>
              <a:defRPr>
                <a:solidFill>
                  <a:schemeClr val="tx1">
                    <a:tint val="75000"/>
                  </a:schemeClr>
                </a:solidFill>
              </a:defRPr>
            </a:lvl6pPr>
            <a:lvl7pPr marL="2737979" indent="0" algn="ctr">
              <a:buNone/>
              <a:defRPr>
                <a:solidFill>
                  <a:schemeClr val="tx1">
                    <a:tint val="75000"/>
                  </a:schemeClr>
                </a:solidFill>
              </a:defRPr>
            </a:lvl7pPr>
            <a:lvl8pPr marL="3194303" indent="0" algn="ctr">
              <a:buNone/>
              <a:defRPr>
                <a:solidFill>
                  <a:schemeClr val="tx1">
                    <a:tint val="75000"/>
                  </a:schemeClr>
                </a:solidFill>
              </a:defRPr>
            </a:lvl8pPr>
            <a:lvl9pPr marL="3650635"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B02525F-3D89-45E3-BA88-8C2428FA9C1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59631111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5A05A7F-8CE3-4109-9362-34BB9F9E23C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73772633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26" y="6365803"/>
            <a:ext cx="5829300" cy="1967442"/>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826" y="4198655"/>
            <a:ext cx="5829300" cy="2166937"/>
          </a:xfrm>
        </p:spPr>
        <p:txBody>
          <a:bodyPr anchor="b"/>
          <a:lstStyle>
            <a:lvl1pPr marL="0" indent="0">
              <a:buNone/>
              <a:defRPr sz="2000">
                <a:solidFill>
                  <a:schemeClr val="tx1">
                    <a:tint val="75000"/>
                  </a:schemeClr>
                </a:solidFill>
              </a:defRPr>
            </a:lvl1pPr>
            <a:lvl2pPr marL="456329" indent="0">
              <a:buNone/>
              <a:defRPr sz="1800">
                <a:solidFill>
                  <a:schemeClr val="tx1">
                    <a:tint val="75000"/>
                  </a:schemeClr>
                </a:solidFill>
              </a:defRPr>
            </a:lvl2pPr>
            <a:lvl3pPr marL="912660" indent="0">
              <a:buNone/>
              <a:defRPr sz="1600">
                <a:solidFill>
                  <a:schemeClr val="tx1">
                    <a:tint val="75000"/>
                  </a:schemeClr>
                </a:solidFill>
              </a:defRPr>
            </a:lvl3pPr>
            <a:lvl4pPr marL="1368986" indent="0">
              <a:buNone/>
              <a:defRPr sz="1400">
                <a:solidFill>
                  <a:schemeClr val="tx1">
                    <a:tint val="75000"/>
                  </a:schemeClr>
                </a:solidFill>
              </a:defRPr>
            </a:lvl4pPr>
            <a:lvl5pPr marL="1825316" indent="0">
              <a:buNone/>
              <a:defRPr sz="1400">
                <a:solidFill>
                  <a:schemeClr val="tx1">
                    <a:tint val="75000"/>
                  </a:schemeClr>
                </a:solidFill>
              </a:defRPr>
            </a:lvl5pPr>
            <a:lvl6pPr marL="2281647" indent="0">
              <a:buNone/>
              <a:defRPr sz="1400">
                <a:solidFill>
                  <a:schemeClr val="tx1">
                    <a:tint val="75000"/>
                  </a:schemeClr>
                </a:solidFill>
              </a:defRPr>
            </a:lvl6pPr>
            <a:lvl7pPr marL="2737979" indent="0">
              <a:buNone/>
              <a:defRPr sz="1400">
                <a:solidFill>
                  <a:schemeClr val="tx1">
                    <a:tint val="75000"/>
                  </a:schemeClr>
                </a:solidFill>
              </a:defRPr>
            </a:lvl7pPr>
            <a:lvl8pPr marL="3194303" indent="0">
              <a:buNone/>
              <a:defRPr sz="1400">
                <a:solidFill>
                  <a:schemeClr val="tx1">
                    <a:tint val="75000"/>
                  </a:schemeClr>
                </a:solidFill>
              </a:defRPr>
            </a:lvl8pPr>
            <a:lvl9pPr marL="3650635"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499932-C233-4E5A-865C-8671E046D2B1}"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83038784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15" y="2311435"/>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1787" y="2311435"/>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26EE212-84DB-4E17-858B-80994A65EB9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77655287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19" y="2217385"/>
            <a:ext cx="3030049" cy="924101"/>
          </a:xfrm>
        </p:spPr>
        <p:txBody>
          <a:bodyPr anchor="b"/>
          <a:lstStyle>
            <a:lvl1pPr marL="0" indent="0">
              <a:buNone/>
              <a:defRPr sz="2400" b="1"/>
            </a:lvl1pPr>
            <a:lvl2pPr marL="456329" indent="0">
              <a:buNone/>
              <a:defRPr sz="2000" b="1"/>
            </a:lvl2pPr>
            <a:lvl3pPr marL="912660" indent="0">
              <a:buNone/>
              <a:defRPr sz="1800" b="1"/>
            </a:lvl3pPr>
            <a:lvl4pPr marL="1368986" indent="0">
              <a:buNone/>
              <a:defRPr sz="1600" b="1"/>
            </a:lvl4pPr>
            <a:lvl5pPr marL="1825316" indent="0">
              <a:buNone/>
              <a:defRPr sz="1600" b="1"/>
            </a:lvl5pPr>
            <a:lvl6pPr marL="2281647" indent="0">
              <a:buNone/>
              <a:defRPr sz="1600" b="1"/>
            </a:lvl6pPr>
            <a:lvl7pPr marL="2737979" indent="0">
              <a:buNone/>
              <a:defRPr sz="1600" b="1"/>
            </a:lvl7pPr>
            <a:lvl8pPr marL="3194303" indent="0">
              <a:buNone/>
              <a:defRPr sz="1600" b="1"/>
            </a:lvl8pPr>
            <a:lvl9pPr marL="3650635"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19" y="3141490"/>
            <a:ext cx="3030049"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980" y="2217385"/>
            <a:ext cx="3031148" cy="924101"/>
          </a:xfrm>
        </p:spPr>
        <p:txBody>
          <a:bodyPr anchor="b"/>
          <a:lstStyle>
            <a:lvl1pPr marL="0" indent="0">
              <a:buNone/>
              <a:defRPr sz="2400" b="1"/>
            </a:lvl1pPr>
            <a:lvl2pPr marL="456329" indent="0">
              <a:buNone/>
              <a:defRPr sz="2000" b="1"/>
            </a:lvl2pPr>
            <a:lvl3pPr marL="912660" indent="0">
              <a:buNone/>
              <a:defRPr sz="1800" b="1"/>
            </a:lvl3pPr>
            <a:lvl4pPr marL="1368986" indent="0">
              <a:buNone/>
              <a:defRPr sz="1600" b="1"/>
            </a:lvl4pPr>
            <a:lvl5pPr marL="1825316" indent="0">
              <a:buNone/>
              <a:defRPr sz="1600" b="1"/>
            </a:lvl5pPr>
            <a:lvl6pPr marL="2281647" indent="0">
              <a:buNone/>
              <a:defRPr sz="1600" b="1"/>
            </a:lvl6pPr>
            <a:lvl7pPr marL="2737979" indent="0">
              <a:buNone/>
              <a:defRPr sz="1600" b="1"/>
            </a:lvl7pPr>
            <a:lvl8pPr marL="3194303" indent="0">
              <a:buNone/>
              <a:defRPr sz="1600" b="1"/>
            </a:lvl8pPr>
            <a:lvl9pPr marL="3650635"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980" y="3141490"/>
            <a:ext cx="3031148"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E0D46684-C629-496B-A7D9-3D57B7E256A6}"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79398242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7FC637C0-0949-48C3-AB32-02435232427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29950762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F95793F0-1422-48A7-88C7-0432C15BFF5A}"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32619248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6" y="394405"/>
            <a:ext cx="2256326"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669" y="394447"/>
            <a:ext cx="3833447"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6" y="2072939"/>
            <a:ext cx="2256326" cy="6775980"/>
          </a:xfrm>
        </p:spPr>
        <p:txBody>
          <a:bodyPr/>
          <a:lstStyle>
            <a:lvl1pPr marL="0" indent="0">
              <a:buNone/>
              <a:defRPr sz="1400"/>
            </a:lvl1pPr>
            <a:lvl2pPr marL="456329" indent="0">
              <a:buNone/>
              <a:defRPr sz="1200"/>
            </a:lvl2pPr>
            <a:lvl3pPr marL="912660" indent="0">
              <a:buNone/>
              <a:defRPr sz="1000"/>
            </a:lvl3pPr>
            <a:lvl4pPr marL="1368986" indent="0">
              <a:buNone/>
              <a:defRPr sz="900"/>
            </a:lvl4pPr>
            <a:lvl5pPr marL="1825316" indent="0">
              <a:buNone/>
              <a:defRPr sz="900"/>
            </a:lvl5pPr>
            <a:lvl6pPr marL="2281647" indent="0">
              <a:buNone/>
              <a:defRPr sz="900"/>
            </a:lvl6pPr>
            <a:lvl7pPr marL="2737979" indent="0">
              <a:buNone/>
              <a:defRPr sz="900"/>
            </a:lvl7pPr>
            <a:lvl8pPr marL="3194303" indent="0">
              <a:buNone/>
              <a:defRPr sz="900"/>
            </a:lvl8pPr>
            <a:lvl9pPr marL="3650635"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31DDAFC5-3AA7-46C0-B8E0-C2D5714CD36F}"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194967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dirty="0"/>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4" name="スライド番号プレースホルダ 5"/>
          <p:cNvSpPr>
            <a:spLocks noGrp="1"/>
          </p:cNvSpPr>
          <p:nvPr>
            <p:ph type="sldNum" sz="quarter" idx="12"/>
          </p:nvPr>
        </p:nvSpPr>
        <p:spPr/>
        <p:txBody>
          <a:bodyPr/>
          <a:lstStyle>
            <a:lvl1pPr>
              <a:defRPr/>
            </a:lvl1pPr>
          </a:lstStyle>
          <a:p>
            <a:pPr>
              <a:defRPr/>
            </a:pPr>
            <a:fld id="{F95793F0-1422-48A7-88C7-0432C15BFF5A}" type="slidenum">
              <a:rPr lang="ja-JP" altLang="en-US"/>
              <a:pPr>
                <a:defRPr/>
              </a:pPr>
              <a:t>‹#›</a:t>
            </a:fld>
            <a:endParaRPr lang="ja-JP" altLang="en-US" dirty="0"/>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32" y="6934207"/>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132" y="885119"/>
            <a:ext cx="4114800" cy="5943600"/>
          </a:xfrm>
        </p:spPr>
        <p:txBody>
          <a:bodyPr rtlCol="0">
            <a:normAutofit/>
          </a:bodyPr>
          <a:lstStyle>
            <a:lvl1pPr marL="0" indent="0">
              <a:buNone/>
              <a:defRPr sz="3200"/>
            </a:lvl1pPr>
            <a:lvl2pPr marL="456329" indent="0">
              <a:buNone/>
              <a:defRPr sz="2800"/>
            </a:lvl2pPr>
            <a:lvl3pPr marL="912660" indent="0">
              <a:buNone/>
              <a:defRPr sz="2400"/>
            </a:lvl3pPr>
            <a:lvl4pPr marL="1368986" indent="0">
              <a:buNone/>
              <a:defRPr sz="2000"/>
            </a:lvl4pPr>
            <a:lvl5pPr marL="1825316" indent="0">
              <a:buNone/>
              <a:defRPr sz="2000"/>
            </a:lvl5pPr>
            <a:lvl6pPr marL="2281647" indent="0">
              <a:buNone/>
              <a:defRPr sz="2000"/>
            </a:lvl6pPr>
            <a:lvl7pPr marL="2737979" indent="0">
              <a:buNone/>
              <a:defRPr sz="2000"/>
            </a:lvl7pPr>
            <a:lvl8pPr marL="3194303" indent="0">
              <a:buNone/>
              <a:defRPr sz="2000"/>
            </a:lvl8pPr>
            <a:lvl9pPr marL="3650635"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344132" y="7752823"/>
            <a:ext cx="4114800" cy="1162578"/>
          </a:xfrm>
        </p:spPr>
        <p:txBody>
          <a:bodyPr/>
          <a:lstStyle>
            <a:lvl1pPr marL="0" indent="0">
              <a:buNone/>
              <a:defRPr sz="1400"/>
            </a:lvl1pPr>
            <a:lvl2pPr marL="456329" indent="0">
              <a:buNone/>
              <a:defRPr sz="1200"/>
            </a:lvl2pPr>
            <a:lvl3pPr marL="912660" indent="0">
              <a:buNone/>
              <a:defRPr sz="1000"/>
            </a:lvl3pPr>
            <a:lvl4pPr marL="1368986" indent="0">
              <a:buNone/>
              <a:defRPr sz="900"/>
            </a:lvl4pPr>
            <a:lvl5pPr marL="1825316" indent="0">
              <a:buNone/>
              <a:defRPr sz="900"/>
            </a:lvl5pPr>
            <a:lvl6pPr marL="2281647" indent="0">
              <a:buNone/>
              <a:defRPr sz="900"/>
            </a:lvl6pPr>
            <a:lvl7pPr marL="2737979" indent="0">
              <a:buNone/>
              <a:defRPr sz="900"/>
            </a:lvl7pPr>
            <a:lvl8pPr marL="3194303" indent="0">
              <a:buNone/>
              <a:defRPr sz="900"/>
            </a:lvl8pPr>
            <a:lvl9pPr marL="3650635"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167DE737-F747-415D-83F0-C4F35064D925}"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18152200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7FE71B-FC1C-432F-BD1F-8D57B6BCD7F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97077555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38"/>
            <a:ext cx="1543050" cy="845220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7" y="396738"/>
            <a:ext cx="4523642" cy="845220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0A1C4FD3-2662-4FC6-96B7-C20B1DE207E3}"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98580802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583"/>
            <a:ext cx="5829300"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8" y="5613400"/>
            <a:ext cx="4800600" cy="2531533"/>
          </a:xfrm>
        </p:spPr>
        <p:txBody>
          <a:bodyPr/>
          <a:lstStyle>
            <a:lvl1pPr marL="0" indent="0" algn="ctr">
              <a:buNone/>
              <a:defRPr>
                <a:solidFill>
                  <a:schemeClr val="tx1">
                    <a:tint val="75000"/>
                  </a:schemeClr>
                </a:solidFill>
              </a:defRPr>
            </a:lvl1pPr>
            <a:lvl2pPr marL="456329" indent="0" algn="ctr">
              <a:buNone/>
              <a:defRPr>
                <a:solidFill>
                  <a:schemeClr val="tx1">
                    <a:tint val="75000"/>
                  </a:schemeClr>
                </a:solidFill>
              </a:defRPr>
            </a:lvl2pPr>
            <a:lvl3pPr marL="912660" indent="0" algn="ctr">
              <a:buNone/>
              <a:defRPr>
                <a:solidFill>
                  <a:schemeClr val="tx1">
                    <a:tint val="75000"/>
                  </a:schemeClr>
                </a:solidFill>
              </a:defRPr>
            </a:lvl3pPr>
            <a:lvl4pPr marL="1368986" indent="0" algn="ctr">
              <a:buNone/>
              <a:defRPr>
                <a:solidFill>
                  <a:schemeClr val="tx1">
                    <a:tint val="75000"/>
                  </a:schemeClr>
                </a:solidFill>
              </a:defRPr>
            </a:lvl4pPr>
            <a:lvl5pPr marL="1825316" indent="0" algn="ctr">
              <a:buNone/>
              <a:defRPr>
                <a:solidFill>
                  <a:schemeClr val="tx1">
                    <a:tint val="75000"/>
                  </a:schemeClr>
                </a:solidFill>
              </a:defRPr>
            </a:lvl5pPr>
            <a:lvl6pPr marL="2281647" indent="0" algn="ctr">
              <a:buNone/>
              <a:defRPr>
                <a:solidFill>
                  <a:schemeClr val="tx1">
                    <a:tint val="75000"/>
                  </a:schemeClr>
                </a:solidFill>
              </a:defRPr>
            </a:lvl6pPr>
            <a:lvl7pPr marL="2737979" indent="0" algn="ctr">
              <a:buNone/>
              <a:defRPr>
                <a:solidFill>
                  <a:schemeClr val="tx1">
                    <a:tint val="75000"/>
                  </a:schemeClr>
                </a:solidFill>
              </a:defRPr>
            </a:lvl7pPr>
            <a:lvl8pPr marL="3194303" indent="0" algn="ctr">
              <a:buNone/>
              <a:defRPr>
                <a:solidFill>
                  <a:schemeClr val="tx1">
                    <a:tint val="75000"/>
                  </a:schemeClr>
                </a:solidFill>
              </a:defRPr>
            </a:lvl8pPr>
            <a:lvl9pPr marL="3650635"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B02525F-3D89-45E3-BA88-8C2428FA9C1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34590436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5A05A7F-8CE3-4109-9362-34BB9F9E23C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63833835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26" y="6365803"/>
            <a:ext cx="5829300" cy="1967442"/>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826" y="4198655"/>
            <a:ext cx="5829300" cy="2166937"/>
          </a:xfrm>
        </p:spPr>
        <p:txBody>
          <a:bodyPr anchor="b"/>
          <a:lstStyle>
            <a:lvl1pPr marL="0" indent="0">
              <a:buNone/>
              <a:defRPr sz="2000">
                <a:solidFill>
                  <a:schemeClr val="tx1">
                    <a:tint val="75000"/>
                  </a:schemeClr>
                </a:solidFill>
              </a:defRPr>
            </a:lvl1pPr>
            <a:lvl2pPr marL="456329" indent="0">
              <a:buNone/>
              <a:defRPr sz="1800">
                <a:solidFill>
                  <a:schemeClr val="tx1">
                    <a:tint val="75000"/>
                  </a:schemeClr>
                </a:solidFill>
              </a:defRPr>
            </a:lvl2pPr>
            <a:lvl3pPr marL="912660" indent="0">
              <a:buNone/>
              <a:defRPr sz="1600">
                <a:solidFill>
                  <a:schemeClr val="tx1">
                    <a:tint val="75000"/>
                  </a:schemeClr>
                </a:solidFill>
              </a:defRPr>
            </a:lvl3pPr>
            <a:lvl4pPr marL="1368986" indent="0">
              <a:buNone/>
              <a:defRPr sz="1400">
                <a:solidFill>
                  <a:schemeClr val="tx1">
                    <a:tint val="75000"/>
                  </a:schemeClr>
                </a:solidFill>
              </a:defRPr>
            </a:lvl4pPr>
            <a:lvl5pPr marL="1825316" indent="0">
              <a:buNone/>
              <a:defRPr sz="1400">
                <a:solidFill>
                  <a:schemeClr val="tx1">
                    <a:tint val="75000"/>
                  </a:schemeClr>
                </a:solidFill>
              </a:defRPr>
            </a:lvl5pPr>
            <a:lvl6pPr marL="2281647" indent="0">
              <a:buNone/>
              <a:defRPr sz="1400">
                <a:solidFill>
                  <a:schemeClr val="tx1">
                    <a:tint val="75000"/>
                  </a:schemeClr>
                </a:solidFill>
              </a:defRPr>
            </a:lvl6pPr>
            <a:lvl7pPr marL="2737979" indent="0">
              <a:buNone/>
              <a:defRPr sz="1400">
                <a:solidFill>
                  <a:schemeClr val="tx1">
                    <a:tint val="75000"/>
                  </a:schemeClr>
                </a:solidFill>
              </a:defRPr>
            </a:lvl7pPr>
            <a:lvl8pPr marL="3194303" indent="0">
              <a:buNone/>
              <a:defRPr sz="1400">
                <a:solidFill>
                  <a:schemeClr val="tx1">
                    <a:tint val="75000"/>
                  </a:schemeClr>
                </a:solidFill>
              </a:defRPr>
            </a:lvl8pPr>
            <a:lvl9pPr marL="3650635"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499932-C233-4E5A-865C-8671E046D2B1}"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044249453"/>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15" y="2311435"/>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1787" y="2311435"/>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26EE212-84DB-4E17-858B-80994A65EB9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69324963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19" y="2217385"/>
            <a:ext cx="3030049" cy="924101"/>
          </a:xfrm>
        </p:spPr>
        <p:txBody>
          <a:bodyPr anchor="b"/>
          <a:lstStyle>
            <a:lvl1pPr marL="0" indent="0">
              <a:buNone/>
              <a:defRPr sz="2400" b="1"/>
            </a:lvl1pPr>
            <a:lvl2pPr marL="456329" indent="0">
              <a:buNone/>
              <a:defRPr sz="2000" b="1"/>
            </a:lvl2pPr>
            <a:lvl3pPr marL="912660" indent="0">
              <a:buNone/>
              <a:defRPr sz="1800" b="1"/>
            </a:lvl3pPr>
            <a:lvl4pPr marL="1368986" indent="0">
              <a:buNone/>
              <a:defRPr sz="1600" b="1"/>
            </a:lvl4pPr>
            <a:lvl5pPr marL="1825316" indent="0">
              <a:buNone/>
              <a:defRPr sz="1600" b="1"/>
            </a:lvl5pPr>
            <a:lvl6pPr marL="2281647" indent="0">
              <a:buNone/>
              <a:defRPr sz="1600" b="1"/>
            </a:lvl6pPr>
            <a:lvl7pPr marL="2737979" indent="0">
              <a:buNone/>
              <a:defRPr sz="1600" b="1"/>
            </a:lvl7pPr>
            <a:lvl8pPr marL="3194303" indent="0">
              <a:buNone/>
              <a:defRPr sz="1600" b="1"/>
            </a:lvl8pPr>
            <a:lvl9pPr marL="3650635"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19" y="3141490"/>
            <a:ext cx="3030049"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980" y="2217385"/>
            <a:ext cx="3031148" cy="924101"/>
          </a:xfrm>
        </p:spPr>
        <p:txBody>
          <a:bodyPr anchor="b"/>
          <a:lstStyle>
            <a:lvl1pPr marL="0" indent="0">
              <a:buNone/>
              <a:defRPr sz="2400" b="1"/>
            </a:lvl1pPr>
            <a:lvl2pPr marL="456329" indent="0">
              <a:buNone/>
              <a:defRPr sz="2000" b="1"/>
            </a:lvl2pPr>
            <a:lvl3pPr marL="912660" indent="0">
              <a:buNone/>
              <a:defRPr sz="1800" b="1"/>
            </a:lvl3pPr>
            <a:lvl4pPr marL="1368986" indent="0">
              <a:buNone/>
              <a:defRPr sz="1600" b="1"/>
            </a:lvl4pPr>
            <a:lvl5pPr marL="1825316" indent="0">
              <a:buNone/>
              <a:defRPr sz="1600" b="1"/>
            </a:lvl5pPr>
            <a:lvl6pPr marL="2281647" indent="0">
              <a:buNone/>
              <a:defRPr sz="1600" b="1"/>
            </a:lvl6pPr>
            <a:lvl7pPr marL="2737979" indent="0">
              <a:buNone/>
              <a:defRPr sz="1600" b="1"/>
            </a:lvl7pPr>
            <a:lvl8pPr marL="3194303" indent="0">
              <a:buNone/>
              <a:defRPr sz="1600" b="1"/>
            </a:lvl8pPr>
            <a:lvl9pPr marL="3650635"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980" y="3141490"/>
            <a:ext cx="3031148"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E0D46684-C629-496B-A7D9-3D57B7E256A6}"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66395647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7FC637C0-0949-48C3-AB32-02435232427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50132194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F95793F0-1422-48A7-88C7-0432C15BFF5A}"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45424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326"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669" y="394438"/>
            <a:ext cx="3833447"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2072939"/>
            <a:ext cx="2256326" cy="6775980"/>
          </a:xfrm>
        </p:spPr>
        <p:txBody>
          <a:bodyPr/>
          <a:lstStyle>
            <a:lvl1pPr marL="0" indent="0">
              <a:buNone/>
              <a:defRPr sz="1400"/>
            </a:lvl1pPr>
            <a:lvl2pPr marL="457062" indent="0">
              <a:buNone/>
              <a:defRPr sz="1200"/>
            </a:lvl2pPr>
            <a:lvl3pPr marL="914125" indent="0">
              <a:buNone/>
              <a:defRPr sz="1000"/>
            </a:lvl3pPr>
            <a:lvl4pPr marL="1371187" indent="0">
              <a:buNone/>
              <a:defRPr sz="900"/>
            </a:lvl4pPr>
            <a:lvl5pPr marL="1828250" indent="0">
              <a:buNone/>
              <a:defRPr sz="900"/>
            </a:lvl5pPr>
            <a:lvl6pPr marL="2285312" indent="0">
              <a:buNone/>
              <a:defRPr sz="900"/>
            </a:lvl6pPr>
            <a:lvl7pPr marL="2742375" indent="0">
              <a:buNone/>
              <a:defRPr sz="900"/>
            </a:lvl7pPr>
            <a:lvl8pPr marL="3199437" indent="0">
              <a:buNone/>
              <a:defRPr sz="900"/>
            </a:lvl8pPr>
            <a:lvl9pPr marL="36565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31DDAFC5-3AA7-46C0-B8E0-C2D5714CD36F}" type="slidenum">
              <a:rPr lang="ja-JP" altLang="en-US"/>
              <a:pPr>
                <a:defRPr/>
              </a:pPr>
              <a:t>‹#›</a:t>
            </a:fld>
            <a:endParaRPr lang="ja-JP" altLang="en-US" dirty="0"/>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6" y="394405"/>
            <a:ext cx="2256326"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669" y="394447"/>
            <a:ext cx="3833447"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6" y="2072939"/>
            <a:ext cx="2256326" cy="6775980"/>
          </a:xfrm>
        </p:spPr>
        <p:txBody>
          <a:bodyPr/>
          <a:lstStyle>
            <a:lvl1pPr marL="0" indent="0">
              <a:buNone/>
              <a:defRPr sz="1400"/>
            </a:lvl1pPr>
            <a:lvl2pPr marL="456329" indent="0">
              <a:buNone/>
              <a:defRPr sz="1200"/>
            </a:lvl2pPr>
            <a:lvl3pPr marL="912660" indent="0">
              <a:buNone/>
              <a:defRPr sz="1000"/>
            </a:lvl3pPr>
            <a:lvl4pPr marL="1368986" indent="0">
              <a:buNone/>
              <a:defRPr sz="900"/>
            </a:lvl4pPr>
            <a:lvl5pPr marL="1825316" indent="0">
              <a:buNone/>
              <a:defRPr sz="900"/>
            </a:lvl5pPr>
            <a:lvl6pPr marL="2281647" indent="0">
              <a:buNone/>
              <a:defRPr sz="900"/>
            </a:lvl6pPr>
            <a:lvl7pPr marL="2737979" indent="0">
              <a:buNone/>
              <a:defRPr sz="900"/>
            </a:lvl7pPr>
            <a:lvl8pPr marL="3194303" indent="0">
              <a:buNone/>
              <a:defRPr sz="900"/>
            </a:lvl8pPr>
            <a:lvl9pPr marL="3650635"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31DDAFC5-3AA7-46C0-B8E0-C2D5714CD36F}"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287674171"/>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32" y="6934207"/>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132" y="885119"/>
            <a:ext cx="4114800" cy="5943600"/>
          </a:xfrm>
        </p:spPr>
        <p:txBody>
          <a:bodyPr rtlCol="0">
            <a:normAutofit/>
          </a:bodyPr>
          <a:lstStyle>
            <a:lvl1pPr marL="0" indent="0">
              <a:buNone/>
              <a:defRPr sz="3200"/>
            </a:lvl1pPr>
            <a:lvl2pPr marL="456329" indent="0">
              <a:buNone/>
              <a:defRPr sz="2800"/>
            </a:lvl2pPr>
            <a:lvl3pPr marL="912660" indent="0">
              <a:buNone/>
              <a:defRPr sz="2400"/>
            </a:lvl3pPr>
            <a:lvl4pPr marL="1368986" indent="0">
              <a:buNone/>
              <a:defRPr sz="2000"/>
            </a:lvl4pPr>
            <a:lvl5pPr marL="1825316" indent="0">
              <a:buNone/>
              <a:defRPr sz="2000"/>
            </a:lvl5pPr>
            <a:lvl6pPr marL="2281647" indent="0">
              <a:buNone/>
              <a:defRPr sz="2000"/>
            </a:lvl6pPr>
            <a:lvl7pPr marL="2737979" indent="0">
              <a:buNone/>
              <a:defRPr sz="2000"/>
            </a:lvl7pPr>
            <a:lvl8pPr marL="3194303" indent="0">
              <a:buNone/>
              <a:defRPr sz="2000"/>
            </a:lvl8pPr>
            <a:lvl9pPr marL="3650635"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344132" y="7752823"/>
            <a:ext cx="4114800" cy="1162578"/>
          </a:xfrm>
        </p:spPr>
        <p:txBody>
          <a:bodyPr/>
          <a:lstStyle>
            <a:lvl1pPr marL="0" indent="0">
              <a:buNone/>
              <a:defRPr sz="1400"/>
            </a:lvl1pPr>
            <a:lvl2pPr marL="456329" indent="0">
              <a:buNone/>
              <a:defRPr sz="1200"/>
            </a:lvl2pPr>
            <a:lvl3pPr marL="912660" indent="0">
              <a:buNone/>
              <a:defRPr sz="1000"/>
            </a:lvl3pPr>
            <a:lvl4pPr marL="1368986" indent="0">
              <a:buNone/>
              <a:defRPr sz="900"/>
            </a:lvl4pPr>
            <a:lvl5pPr marL="1825316" indent="0">
              <a:buNone/>
              <a:defRPr sz="900"/>
            </a:lvl5pPr>
            <a:lvl6pPr marL="2281647" indent="0">
              <a:buNone/>
              <a:defRPr sz="900"/>
            </a:lvl6pPr>
            <a:lvl7pPr marL="2737979" indent="0">
              <a:buNone/>
              <a:defRPr sz="900"/>
            </a:lvl7pPr>
            <a:lvl8pPr marL="3194303" indent="0">
              <a:buNone/>
              <a:defRPr sz="900"/>
            </a:lvl8pPr>
            <a:lvl9pPr marL="3650635"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167DE737-F747-415D-83F0-C4F35064D925}"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32458290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7FE71B-FC1C-432F-BD1F-8D57B6BCD7F2}"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269367879"/>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38"/>
            <a:ext cx="1543050" cy="845220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7" y="396738"/>
            <a:ext cx="4523642" cy="845220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0A1C4FD3-2662-4FC6-96B7-C20B1DE207E3}"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17397847"/>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1" y="3077375"/>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1" y="5613400"/>
            <a:ext cx="4800600" cy="2531533"/>
          </a:xfrm>
        </p:spPr>
        <p:txBody>
          <a:bodyPr/>
          <a:lstStyle>
            <a:lvl1pPr marL="0" indent="0" algn="ctr">
              <a:buNone/>
              <a:defRPr>
                <a:solidFill>
                  <a:schemeClr val="tx1">
                    <a:tint val="75000"/>
                  </a:schemeClr>
                </a:solidFill>
              </a:defRPr>
            </a:lvl1pPr>
            <a:lvl2pPr marL="457090" indent="0" algn="ctr">
              <a:buNone/>
              <a:defRPr>
                <a:solidFill>
                  <a:schemeClr val="tx1">
                    <a:tint val="75000"/>
                  </a:schemeClr>
                </a:solidFill>
              </a:defRPr>
            </a:lvl2pPr>
            <a:lvl3pPr marL="914180" indent="0" algn="ctr">
              <a:buNone/>
              <a:defRPr>
                <a:solidFill>
                  <a:schemeClr val="tx1">
                    <a:tint val="75000"/>
                  </a:schemeClr>
                </a:solidFill>
              </a:defRPr>
            </a:lvl3pPr>
            <a:lvl4pPr marL="1371270" indent="0" algn="ctr">
              <a:buNone/>
              <a:defRPr>
                <a:solidFill>
                  <a:schemeClr val="tx1">
                    <a:tint val="75000"/>
                  </a:schemeClr>
                </a:solidFill>
              </a:defRPr>
            </a:lvl4pPr>
            <a:lvl5pPr marL="1828360" indent="0" algn="ctr">
              <a:buNone/>
              <a:defRPr>
                <a:solidFill>
                  <a:schemeClr val="tx1">
                    <a:tint val="75000"/>
                  </a:schemeClr>
                </a:solidFill>
              </a:defRPr>
            </a:lvl5pPr>
            <a:lvl6pPr marL="2285450" indent="0" algn="ctr">
              <a:buNone/>
              <a:defRPr>
                <a:solidFill>
                  <a:schemeClr val="tx1">
                    <a:tint val="75000"/>
                  </a:schemeClr>
                </a:solidFill>
              </a:defRPr>
            </a:lvl6pPr>
            <a:lvl7pPr marL="2742540" indent="0" algn="ctr">
              <a:buNone/>
              <a:defRPr>
                <a:solidFill>
                  <a:schemeClr val="tx1">
                    <a:tint val="75000"/>
                  </a:schemeClr>
                </a:solidFill>
              </a:defRPr>
            </a:lvl7pPr>
            <a:lvl8pPr marL="3199629" indent="0" algn="ctr">
              <a:buNone/>
              <a:defRPr>
                <a:solidFill>
                  <a:schemeClr val="tx1">
                    <a:tint val="75000"/>
                  </a:schemeClr>
                </a:solidFill>
              </a:defRPr>
            </a:lvl8pPr>
            <a:lvl9pPr marL="3656719"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87FAB4A-1653-40F2-9718-550B816504DD}" type="datetimeFigureOut">
              <a:rPr lang="ja-JP" altLang="en-US" smtClean="0">
                <a:solidFill>
                  <a:prstClr val="black">
                    <a:tint val="75000"/>
                  </a:prstClr>
                </a:solidFill>
              </a:rPr>
              <a:pPr/>
              <a:t>2020/11/24</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B2D016F-0ADD-4F60-9F5E-DE708784EDD3}"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2469906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87FAB4A-1653-40F2-9718-550B816504DD}" type="datetimeFigureOut">
              <a:rPr lang="ja-JP" altLang="en-US" smtClean="0">
                <a:solidFill>
                  <a:prstClr val="black">
                    <a:tint val="75000"/>
                  </a:prstClr>
                </a:solidFill>
              </a:rPr>
              <a:pPr/>
              <a:t>2020/11/24</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B2D016F-0ADD-4F60-9F5E-DE708784EDD3}"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39080491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6" y="6365595"/>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6" y="4198591"/>
            <a:ext cx="5829300" cy="2166935"/>
          </a:xfrm>
        </p:spPr>
        <p:txBody>
          <a:bodyPr anchor="b"/>
          <a:lstStyle>
            <a:lvl1pPr marL="0" indent="0">
              <a:buNone/>
              <a:defRPr sz="2000">
                <a:solidFill>
                  <a:schemeClr val="tx1">
                    <a:tint val="75000"/>
                  </a:schemeClr>
                </a:solidFill>
              </a:defRPr>
            </a:lvl1pPr>
            <a:lvl2pPr marL="457090" indent="0">
              <a:buNone/>
              <a:defRPr sz="1800">
                <a:solidFill>
                  <a:schemeClr val="tx1">
                    <a:tint val="75000"/>
                  </a:schemeClr>
                </a:solidFill>
              </a:defRPr>
            </a:lvl2pPr>
            <a:lvl3pPr marL="914180" indent="0">
              <a:buNone/>
              <a:defRPr sz="1600">
                <a:solidFill>
                  <a:schemeClr val="tx1">
                    <a:tint val="75000"/>
                  </a:schemeClr>
                </a:solidFill>
              </a:defRPr>
            </a:lvl3pPr>
            <a:lvl4pPr marL="1371270" indent="0">
              <a:buNone/>
              <a:defRPr sz="1400">
                <a:solidFill>
                  <a:schemeClr val="tx1">
                    <a:tint val="75000"/>
                  </a:schemeClr>
                </a:solidFill>
              </a:defRPr>
            </a:lvl4pPr>
            <a:lvl5pPr marL="1828360" indent="0">
              <a:buNone/>
              <a:defRPr sz="1400">
                <a:solidFill>
                  <a:schemeClr val="tx1">
                    <a:tint val="75000"/>
                  </a:schemeClr>
                </a:solidFill>
              </a:defRPr>
            </a:lvl5pPr>
            <a:lvl6pPr marL="2285450" indent="0">
              <a:buNone/>
              <a:defRPr sz="1400">
                <a:solidFill>
                  <a:schemeClr val="tx1">
                    <a:tint val="75000"/>
                  </a:schemeClr>
                </a:solidFill>
              </a:defRPr>
            </a:lvl6pPr>
            <a:lvl7pPr marL="2742540" indent="0">
              <a:buNone/>
              <a:defRPr sz="1400">
                <a:solidFill>
                  <a:schemeClr val="tx1">
                    <a:tint val="75000"/>
                  </a:schemeClr>
                </a:solidFill>
              </a:defRPr>
            </a:lvl7pPr>
            <a:lvl8pPr marL="3199629" indent="0">
              <a:buNone/>
              <a:defRPr sz="1400">
                <a:solidFill>
                  <a:schemeClr val="tx1">
                    <a:tint val="75000"/>
                  </a:schemeClr>
                </a:solidFill>
              </a:defRPr>
            </a:lvl8pPr>
            <a:lvl9pPr marL="3656719"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87FAB4A-1653-40F2-9718-550B816504DD}" type="datetimeFigureOut">
              <a:rPr lang="ja-JP" altLang="en-US" smtClean="0">
                <a:solidFill>
                  <a:prstClr val="black">
                    <a:tint val="75000"/>
                  </a:prstClr>
                </a:solidFill>
              </a:rPr>
              <a:pPr/>
              <a:t>2020/11/24</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B2D016F-0ADD-4F60-9F5E-DE708784EDD3}"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258363309"/>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89"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25"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87FAB4A-1653-40F2-9718-550B816504DD}" type="datetimeFigureOut">
              <a:rPr lang="ja-JP" altLang="en-US" smtClean="0">
                <a:solidFill>
                  <a:prstClr val="black">
                    <a:tint val="75000"/>
                  </a:prstClr>
                </a:solidFill>
              </a:rPr>
              <a:pPr/>
              <a:t>2020/11/24</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B2D016F-0ADD-4F60-9F5E-DE708784EDD3}"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01834133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3" y="2217388"/>
            <a:ext cx="3030141" cy="924101"/>
          </a:xfrm>
        </p:spPr>
        <p:txBody>
          <a:bodyPr anchor="b"/>
          <a:lstStyle>
            <a:lvl1pPr marL="0" indent="0">
              <a:buNone/>
              <a:defRPr sz="2400" b="1"/>
            </a:lvl1pPr>
            <a:lvl2pPr marL="457090" indent="0">
              <a:buNone/>
              <a:defRPr sz="2000" b="1"/>
            </a:lvl2pPr>
            <a:lvl3pPr marL="914180" indent="0">
              <a:buNone/>
              <a:defRPr sz="1800" b="1"/>
            </a:lvl3pPr>
            <a:lvl4pPr marL="1371270" indent="0">
              <a:buNone/>
              <a:defRPr sz="1600" b="1"/>
            </a:lvl4pPr>
            <a:lvl5pPr marL="1828360" indent="0">
              <a:buNone/>
              <a:defRPr sz="1600" b="1"/>
            </a:lvl5pPr>
            <a:lvl6pPr marL="2285450" indent="0">
              <a:buNone/>
              <a:defRPr sz="1600" b="1"/>
            </a:lvl6pPr>
            <a:lvl7pPr marL="2742540" indent="0">
              <a:buNone/>
              <a:defRPr sz="1600" b="1"/>
            </a:lvl7pPr>
            <a:lvl8pPr marL="3199629" indent="0">
              <a:buNone/>
              <a:defRPr sz="1600" b="1"/>
            </a:lvl8pPr>
            <a:lvl9pPr marL="3656719"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3"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90" y="2217388"/>
            <a:ext cx="3031331" cy="924101"/>
          </a:xfrm>
        </p:spPr>
        <p:txBody>
          <a:bodyPr anchor="b"/>
          <a:lstStyle>
            <a:lvl1pPr marL="0" indent="0">
              <a:buNone/>
              <a:defRPr sz="2400" b="1"/>
            </a:lvl1pPr>
            <a:lvl2pPr marL="457090" indent="0">
              <a:buNone/>
              <a:defRPr sz="2000" b="1"/>
            </a:lvl2pPr>
            <a:lvl3pPr marL="914180" indent="0">
              <a:buNone/>
              <a:defRPr sz="1800" b="1"/>
            </a:lvl3pPr>
            <a:lvl4pPr marL="1371270" indent="0">
              <a:buNone/>
              <a:defRPr sz="1600" b="1"/>
            </a:lvl4pPr>
            <a:lvl5pPr marL="1828360" indent="0">
              <a:buNone/>
              <a:defRPr sz="1600" b="1"/>
            </a:lvl5pPr>
            <a:lvl6pPr marL="2285450" indent="0">
              <a:buNone/>
              <a:defRPr sz="1600" b="1"/>
            </a:lvl6pPr>
            <a:lvl7pPr marL="2742540" indent="0">
              <a:buNone/>
              <a:defRPr sz="1600" b="1"/>
            </a:lvl7pPr>
            <a:lvl8pPr marL="3199629" indent="0">
              <a:buNone/>
              <a:defRPr sz="1600" b="1"/>
            </a:lvl8pPr>
            <a:lvl9pPr marL="3656719"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9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87FAB4A-1653-40F2-9718-550B816504DD}" type="datetimeFigureOut">
              <a:rPr lang="ja-JP" altLang="en-US" smtClean="0">
                <a:solidFill>
                  <a:prstClr val="black">
                    <a:tint val="75000"/>
                  </a:prstClr>
                </a:solidFill>
              </a:rPr>
              <a:pPr/>
              <a:t>2020/11/24</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BB2D016F-0ADD-4F60-9F5E-DE708784EDD3}"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031874036"/>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87FAB4A-1653-40F2-9718-550B816504DD}" type="datetimeFigureOut">
              <a:rPr lang="ja-JP" altLang="en-US" smtClean="0">
                <a:solidFill>
                  <a:prstClr val="black">
                    <a:tint val="75000"/>
                  </a:prstClr>
                </a:solidFill>
              </a:rPr>
              <a:pPr/>
              <a:t>2020/11/24</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BB2D016F-0ADD-4F60-9F5E-DE708784EDD3}"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149769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28" y="6934204"/>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128" y="885119"/>
            <a:ext cx="4114800" cy="5943600"/>
          </a:xfrm>
        </p:spPr>
        <p:txBody>
          <a:bodyPr rtlCol="0">
            <a:normAutofit/>
          </a:bodyPr>
          <a:lstStyle>
            <a:lvl1pPr marL="0" indent="0">
              <a:buNone/>
              <a:defRPr sz="3200"/>
            </a:lvl1pPr>
            <a:lvl2pPr marL="457062" indent="0">
              <a:buNone/>
              <a:defRPr sz="2800"/>
            </a:lvl2pPr>
            <a:lvl3pPr marL="914125" indent="0">
              <a:buNone/>
              <a:defRPr sz="2400"/>
            </a:lvl3pPr>
            <a:lvl4pPr marL="1371187" indent="0">
              <a:buNone/>
              <a:defRPr sz="2000"/>
            </a:lvl4pPr>
            <a:lvl5pPr marL="1828250" indent="0">
              <a:buNone/>
              <a:defRPr sz="2000"/>
            </a:lvl5pPr>
            <a:lvl6pPr marL="2285312" indent="0">
              <a:buNone/>
              <a:defRPr sz="2000"/>
            </a:lvl6pPr>
            <a:lvl7pPr marL="2742375" indent="0">
              <a:buNone/>
              <a:defRPr sz="2000"/>
            </a:lvl7pPr>
            <a:lvl8pPr marL="3199437" indent="0">
              <a:buNone/>
              <a:defRPr sz="2000"/>
            </a:lvl8pPr>
            <a:lvl9pPr marL="36565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344128" y="7752823"/>
            <a:ext cx="4114800" cy="1162578"/>
          </a:xfrm>
        </p:spPr>
        <p:txBody>
          <a:bodyPr/>
          <a:lstStyle>
            <a:lvl1pPr marL="0" indent="0">
              <a:buNone/>
              <a:defRPr sz="1400"/>
            </a:lvl1pPr>
            <a:lvl2pPr marL="457062" indent="0">
              <a:buNone/>
              <a:defRPr sz="1200"/>
            </a:lvl2pPr>
            <a:lvl3pPr marL="914125" indent="0">
              <a:buNone/>
              <a:defRPr sz="1000"/>
            </a:lvl3pPr>
            <a:lvl4pPr marL="1371187" indent="0">
              <a:buNone/>
              <a:defRPr sz="900"/>
            </a:lvl4pPr>
            <a:lvl5pPr marL="1828250" indent="0">
              <a:buNone/>
              <a:defRPr sz="900"/>
            </a:lvl5pPr>
            <a:lvl6pPr marL="2285312" indent="0">
              <a:buNone/>
              <a:defRPr sz="900"/>
            </a:lvl6pPr>
            <a:lvl7pPr marL="2742375" indent="0">
              <a:buNone/>
              <a:defRPr sz="900"/>
            </a:lvl7pPr>
            <a:lvl8pPr marL="3199437" indent="0">
              <a:buNone/>
              <a:defRPr sz="900"/>
            </a:lvl8pPr>
            <a:lvl9pPr marL="36565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167DE737-F747-415D-83F0-C4F35064D925}" type="slidenum">
              <a:rPr lang="ja-JP" altLang="en-US"/>
              <a:pPr>
                <a:defRPr/>
              </a:pPr>
              <a:t>‹#›</a:t>
            </a:fld>
            <a:endParaRPr lang="ja-JP" altLang="en-US" dirty="0"/>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87FAB4A-1653-40F2-9718-550B816504DD}" type="datetimeFigureOut">
              <a:rPr lang="ja-JP" altLang="en-US" smtClean="0">
                <a:solidFill>
                  <a:prstClr val="black">
                    <a:tint val="75000"/>
                  </a:prstClr>
                </a:solidFill>
              </a:rPr>
              <a:pPr/>
              <a:t>2020/11/24</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BB2D016F-0ADD-4F60-9F5E-DE708784EDD3}"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929833798"/>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6" y="394407"/>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93" y="394438"/>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6" y="2072927"/>
            <a:ext cx="2256235" cy="6775980"/>
          </a:xfrm>
        </p:spPr>
        <p:txBody>
          <a:bodyPr/>
          <a:lstStyle>
            <a:lvl1pPr marL="0" indent="0">
              <a:buNone/>
              <a:defRPr sz="1400"/>
            </a:lvl1pPr>
            <a:lvl2pPr marL="457090" indent="0">
              <a:buNone/>
              <a:defRPr sz="1200"/>
            </a:lvl2pPr>
            <a:lvl3pPr marL="914180" indent="0">
              <a:buNone/>
              <a:defRPr sz="1000"/>
            </a:lvl3pPr>
            <a:lvl4pPr marL="1371270" indent="0">
              <a:buNone/>
              <a:defRPr sz="900"/>
            </a:lvl4pPr>
            <a:lvl5pPr marL="1828360" indent="0">
              <a:buNone/>
              <a:defRPr sz="900"/>
            </a:lvl5pPr>
            <a:lvl6pPr marL="2285450" indent="0">
              <a:buNone/>
              <a:defRPr sz="900"/>
            </a:lvl6pPr>
            <a:lvl7pPr marL="2742540" indent="0">
              <a:buNone/>
              <a:defRPr sz="900"/>
            </a:lvl7pPr>
            <a:lvl8pPr marL="3199629" indent="0">
              <a:buNone/>
              <a:defRPr sz="900"/>
            </a:lvl8pPr>
            <a:lvl9pPr marL="3656719"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87FAB4A-1653-40F2-9718-550B816504DD}" type="datetimeFigureOut">
              <a:rPr lang="ja-JP" altLang="en-US" smtClean="0">
                <a:solidFill>
                  <a:prstClr val="black">
                    <a:tint val="75000"/>
                  </a:prstClr>
                </a:solidFill>
              </a:rPr>
              <a:pPr/>
              <a:t>2020/11/24</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B2D016F-0ADD-4F60-9F5E-DE708784EDD3}"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24871538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8" y="6934203"/>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8" y="885119"/>
            <a:ext cx="4114800" cy="5943600"/>
          </a:xfrm>
        </p:spPr>
        <p:txBody>
          <a:bodyPr/>
          <a:lstStyle>
            <a:lvl1pPr marL="0" indent="0">
              <a:buNone/>
              <a:defRPr sz="3200"/>
            </a:lvl1pPr>
            <a:lvl2pPr marL="457090" indent="0">
              <a:buNone/>
              <a:defRPr sz="2800"/>
            </a:lvl2pPr>
            <a:lvl3pPr marL="914180" indent="0">
              <a:buNone/>
              <a:defRPr sz="2400"/>
            </a:lvl3pPr>
            <a:lvl4pPr marL="1371270" indent="0">
              <a:buNone/>
              <a:defRPr sz="2000"/>
            </a:lvl4pPr>
            <a:lvl5pPr marL="1828360" indent="0">
              <a:buNone/>
              <a:defRPr sz="2000"/>
            </a:lvl5pPr>
            <a:lvl6pPr marL="2285450" indent="0">
              <a:buNone/>
              <a:defRPr sz="2000"/>
            </a:lvl6pPr>
            <a:lvl7pPr marL="2742540" indent="0">
              <a:buNone/>
              <a:defRPr sz="2000"/>
            </a:lvl7pPr>
            <a:lvl8pPr marL="3199629" indent="0">
              <a:buNone/>
              <a:defRPr sz="2000"/>
            </a:lvl8pPr>
            <a:lvl9pPr marL="3656719"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344218" y="7752825"/>
            <a:ext cx="4114800" cy="1162578"/>
          </a:xfrm>
        </p:spPr>
        <p:txBody>
          <a:bodyPr/>
          <a:lstStyle>
            <a:lvl1pPr marL="0" indent="0">
              <a:buNone/>
              <a:defRPr sz="1400"/>
            </a:lvl1pPr>
            <a:lvl2pPr marL="457090" indent="0">
              <a:buNone/>
              <a:defRPr sz="1200"/>
            </a:lvl2pPr>
            <a:lvl3pPr marL="914180" indent="0">
              <a:buNone/>
              <a:defRPr sz="1000"/>
            </a:lvl3pPr>
            <a:lvl4pPr marL="1371270" indent="0">
              <a:buNone/>
              <a:defRPr sz="900"/>
            </a:lvl4pPr>
            <a:lvl5pPr marL="1828360" indent="0">
              <a:buNone/>
              <a:defRPr sz="900"/>
            </a:lvl5pPr>
            <a:lvl6pPr marL="2285450" indent="0">
              <a:buNone/>
              <a:defRPr sz="900"/>
            </a:lvl6pPr>
            <a:lvl7pPr marL="2742540" indent="0">
              <a:buNone/>
              <a:defRPr sz="900"/>
            </a:lvl7pPr>
            <a:lvl8pPr marL="3199629" indent="0">
              <a:buNone/>
              <a:defRPr sz="900"/>
            </a:lvl8pPr>
            <a:lvl9pPr marL="3656719"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87FAB4A-1653-40F2-9718-550B816504DD}" type="datetimeFigureOut">
              <a:rPr lang="ja-JP" altLang="en-US" smtClean="0">
                <a:solidFill>
                  <a:prstClr val="black">
                    <a:tint val="75000"/>
                  </a:prstClr>
                </a:solidFill>
              </a:rPr>
              <a:pPr/>
              <a:t>2020/11/24</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B2D016F-0ADD-4F60-9F5E-DE708784EDD3}"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866098446"/>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87FAB4A-1653-40F2-9718-550B816504DD}" type="datetimeFigureOut">
              <a:rPr lang="ja-JP" altLang="en-US" smtClean="0">
                <a:solidFill>
                  <a:prstClr val="black">
                    <a:tint val="75000"/>
                  </a:prstClr>
                </a:solidFill>
              </a:rPr>
              <a:pPr/>
              <a:t>2020/11/24</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B2D016F-0ADD-4F60-9F5E-DE708784EDD3}"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795074050"/>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717"/>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81" y="529717"/>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87FAB4A-1653-40F2-9718-550B816504DD}" type="datetimeFigureOut">
              <a:rPr lang="ja-JP" altLang="en-US" smtClean="0">
                <a:solidFill>
                  <a:prstClr val="black">
                    <a:tint val="75000"/>
                  </a:prstClr>
                </a:solidFill>
              </a:rPr>
              <a:pPr/>
              <a:t>2020/11/24</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B2D016F-0ADD-4F60-9F5E-DE708784EDD3}"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56200551"/>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583"/>
            <a:ext cx="5829300"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8" y="5613400"/>
            <a:ext cx="4800600" cy="2531533"/>
          </a:xfrm>
        </p:spPr>
        <p:txBody>
          <a:bodyPr/>
          <a:lstStyle>
            <a:lvl1pPr marL="0" indent="0" algn="ctr">
              <a:buNone/>
              <a:defRPr>
                <a:solidFill>
                  <a:schemeClr val="tx1">
                    <a:tint val="75000"/>
                  </a:schemeClr>
                </a:solidFill>
              </a:defRPr>
            </a:lvl1pPr>
            <a:lvl2pPr marL="456329" indent="0" algn="ctr">
              <a:buNone/>
              <a:defRPr>
                <a:solidFill>
                  <a:schemeClr val="tx1">
                    <a:tint val="75000"/>
                  </a:schemeClr>
                </a:solidFill>
              </a:defRPr>
            </a:lvl2pPr>
            <a:lvl3pPr marL="912660" indent="0" algn="ctr">
              <a:buNone/>
              <a:defRPr>
                <a:solidFill>
                  <a:schemeClr val="tx1">
                    <a:tint val="75000"/>
                  </a:schemeClr>
                </a:solidFill>
              </a:defRPr>
            </a:lvl3pPr>
            <a:lvl4pPr marL="1368986" indent="0" algn="ctr">
              <a:buNone/>
              <a:defRPr>
                <a:solidFill>
                  <a:schemeClr val="tx1">
                    <a:tint val="75000"/>
                  </a:schemeClr>
                </a:solidFill>
              </a:defRPr>
            </a:lvl4pPr>
            <a:lvl5pPr marL="1825316" indent="0" algn="ctr">
              <a:buNone/>
              <a:defRPr>
                <a:solidFill>
                  <a:schemeClr val="tx1">
                    <a:tint val="75000"/>
                  </a:schemeClr>
                </a:solidFill>
              </a:defRPr>
            </a:lvl5pPr>
            <a:lvl6pPr marL="2281647" indent="0" algn="ctr">
              <a:buNone/>
              <a:defRPr>
                <a:solidFill>
                  <a:schemeClr val="tx1">
                    <a:tint val="75000"/>
                  </a:schemeClr>
                </a:solidFill>
              </a:defRPr>
            </a:lvl6pPr>
            <a:lvl7pPr marL="2737979" indent="0" algn="ctr">
              <a:buNone/>
              <a:defRPr>
                <a:solidFill>
                  <a:schemeClr val="tx1">
                    <a:tint val="75000"/>
                  </a:schemeClr>
                </a:solidFill>
              </a:defRPr>
            </a:lvl7pPr>
            <a:lvl8pPr marL="3194303" indent="0" algn="ctr">
              <a:buNone/>
              <a:defRPr>
                <a:solidFill>
                  <a:schemeClr val="tx1">
                    <a:tint val="75000"/>
                  </a:schemeClr>
                </a:solidFill>
              </a:defRPr>
            </a:lvl8pPr>
            <a:lvl9pPr marL="3650635"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B02525F-3D89-45E3-BA88-8C2428FA9C1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194513740"/>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5A05A7F-8CE3-4109-9362-34BB9F9E23C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220198535"/>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26" y="6365800"/>
            <a:ext cx="5829300" cy="1967442"/>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826" y="4198655"/>
            <a:ext cx="5829300" cy="2166937"/>
          </a:xfrm>
        </p:spPr>
        <p:txBody>
          <a:bodyPr anchor="b"/>
          <a:lstStyle>
            <a:lvl1pPr marL="0" indent="0">
              <a:buNone/>
              <a:defRPr sz="2000">
                <a:solidFill>
                  <a:schemeClr val="tx1">
                    <a:tint val="75000"/>
                  </a:schemeClr>
                </a:solidFill>
              </a:defRPr>
            </a:lvl1pPr>
            <a:lvl2pPr marL="456329" indent="0">
              <a:buNone/>
              <a:defRPr sz="1800">
                <a:solidFill>
                  <a:schemeClr val="tx1">
                    <a:tint val="75000"/>
                  </a:schemeClr>
                </a:solidFill>
              </a:defRPr>
            </a:lvl2pPr>
            <a:lvl3pPr marL="912660" indent="0">
              <a:buNone/>
              <a:defRPr sz="1600">
                <a:solidFill>
                  <a:schemeClr val="tx1">
                    <a:tint val="75000"/>
                  </a:schemeClr>
                </a:solidFill>
              </a:defRPr>
            </a:lvl3pPr>
            <a:lvl4pPr marL="1368986" indent="0">
              <a:buNone/>
              <a:defRPr sz="1400">
                <a:solidFill>
                  <a:schemeClr val="tx1">
                    <a:tint val="75000"/>
                  </a:schemeClr>
                </a:solidFill>
              </a:defRPr>
            </a:lvl4pPr>
            <a:lvl5pPr marL="1825316" indent="0">
              <a:buNone/>
              <a:defRPr sz="1400">
                <a:solidFill>
                  <a:schemeClr val="tx1">
                    <a:tint val="75000"/>
                  </a:schemeClr>
                </a:solidFill>
              </a:defRPr>
            </a:lvl5pPr>
            <a:lvl6pPr marL="2281647" indent="0">
              <a:buNone/>
              <a:defRPr sz="1400">
                <a:solidFill>
                  <a:schemeClr val="tx1">
                    <a:tint val="75000"/>
                  </a:schemeClr>
                </a:solidFill>
              </a:defRPr>
            </a:lvl6pPr>
            <a:lvl7pPr marL="2737979" indent="0">
              <a:buNone/>
              <a:defRPr sz="1400">
                <a:solidFill>
                  <a:schemeClr val="tx1">
                    <a:tint val="75000"/>
                  </a:schemeClr>
                </a:solidFill>
              </a:defRPr>
            </a:lvl7pPr>
            <a:lvl8pPr marL="3194303" indent="0">
              <a:buNone/>
              <a:defRPr sz="1400">
                <a:solidFill>
                  <a:schemeClr val="tx1">
                    <a:tint val="75000"/>
                  </a:schemeClr>
                </a:solidFill>
              </a:defRPr>
            </a:lvl8pPr>
            <a:lvl9pPr marL="3650635"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499932-C233-4E5A-865C-8671E046D2B1}"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360512577"/>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15" y="2311435"/>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1787" y="2311435"/>
            <a:ext cx="3033347"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26EE212-84DB-4E17-858B-80994A65EB99}"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010986046"/>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19" y="2217385"/>
            <a:ext cx="3030049" cy="924101"/>
          </a:xfrm>
        </p:spPr>
        <p:txBody>
          <a:bodyPr anchor="b"/>
          <a:lstStyle>
            <a:lvl1pPr marL="0" indent="0">
              <a:buNone/>
              <a:defRPr sz="2400" b="1"/>
            </a:lvl1pPr>
            <a:lvl2pPr marL="456329" indent="0">
              <a:buNone/>
              <a:defRPr sz="2000" b="1"/>
            </a:lvl2pPr>
            <a:lvl3pPr marL="912660" indent="0">
              <a:buNone/>
              <a:defRPr sz="1800" b="1"/>
            </a:lvl3pPr>
            <a:lvl4pPr marL="1368986" indent="0">
              <a:buNone/>
              <a:defRPr sz="1600" b="1"/>
            </a:lvl4pPr>
            <a:lvl5pPr marL="1825316" indent="0">
              <a:buNone/>
              <a:defRPr sz="1600" b="1"/>
            </a:lvl5pPr>
            <a:lvl6pPr marL="2281647" indent="0">
              <a:buNone/>
              <a:defRPr sz="1600" b="1"/>
            </a:lvl6pPr>
            <a:lvl7pPr marL="2737979" indent="0">
              <a:buNone/>
              <a:defRPr sz="1600" b="1"/>
            </a:lvl7pPr>
            <a:lvl8pPr marL="3194303" indent="0">
              <a:buNone/>
              <a:defRPr sz="1600" b="1"/>
            </a:lvl8pPr>
            <a:lvl9pPr marL="3650635"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19" y="3141490"/>
            <a:ext cx="3030049"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980" y="2217385"/>
            <a:ext cx="3031148" cy="924101"/>
          </a:xfrm>
        </p:spPr>
        <p:txBody>
          <a:bodyPr anchor="b"/>
          <a:lstStyle>
            <a:lvl1pPr marL="0" indent="0">
              <a:buNone/>
              <a:defRPr sz="2400" b="1"/>
            </a:lvl1pPr>
            <a:lvl2pPr marL="456329" indent="0">
              <a:buNone/>
              <a:defRPr sz="2000" b="1"/>
            </a:lvl2pPr>
            <a:lvl3pPr marL="912660" indent="0">
              <a:buNone/>
              <a:defRPr sz="1800" b="1"/>
            </a:lvl3pPr>
            <a:lvl4pPr marL="1368986" indent="0">
              <a:buNone/>
              <a:defRPr sz="1600" b="1"/>
            </a:lvl4pPr>
            <a:lvl5pPr marL="1825316" indent="0">
              <a:buNone/>
              <a:defRPr sz="1600" b="1"/>
            </a:lvl5pPr>
            <a:lvl6pPr marL="2281647" indent="0">
              <a:buNone/>
              <a:defRPr sz="1600" b="1"/>
            </a:lvl6pPr>
            <a:lvl7pPr marL="2737979" indent="0">
              <a:buNone/>
              <a:defRPr sz="1600" b="1"/>
            </a:lvl7pPr>
            <a:lvl8pPr marL="3194303" indent="0">
              <a:buNone/>
              <a:defRPr sz="1600" b="1"/>
            </a:lvl8pPr>
            <a:lvl9pPr marL="3650635"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980" y="3141490"/>
            <a:ext cx="3031148"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endParaRPr lang="ja-JP" altLang="en-US" dirty="0">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E0D46684-C629-496B-A7D9-3D57B7E256A6}"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864748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3.xml"/><Relationship Id="rId3" Type="http://schemas.openxmlformats.org/officeDocument/2006/relationships/slideLayout" Target="../slideLayouts/slideLayout108.xml"/><Relationship Id="rId7" Type="http://schemas.openxmlformats.org/officeDocument/2006/relationships/slideLayout" Target="../slideLayouts/slideLayout112.xml"/><Relationship Id="rId12" Type="http://schemas.openxmlformats.org/officeDocument/2006/relationships/theme" Target="../theme/theme10.xml"/><Relationship Id="rId2" Type="http://schemas.openxmlformats.org/officeDocument/2006/relationships/slideLayout" Target="../slideLayouts/slideLayout107.xml"/><Relationship Id="rId1" Type="http://schemas.openxmlformats.org/officeDocument/2006/relationships/slideLayout" Target="../slideLayouts/slideLayout106.xml"/><Relationship Id="rId6" Type="http://schemas.openxmlformats.org/officeDocument/2006/relationships/slideLayout" Target="../slideLayouts/slideLayout111.xml"/><Relationship Id="rId11" Type="http://schemas.openxmlformats.org/officeDocument/2006/relationships/slideLayout" Target="../slideLayouts/slideLayout116.xml"/><Relationship Id="rId5" Type="http://schemas.openxmlformats.org/officeDocument/2006/relationships/slideLayout" Target="../slideLayouts/slideLayout110.xml"/><Relationship Id="rId10" Type="http://schemas.openxmlformats.org/officeDocument/2006/relationships/slideLayout" Target="../slideLayouts/slideLayout115.xml"/><Relationship Id="rId4" Type="http://schemas.openxmlformats.org/officeDocument/2006/relationships/slideLayout" Target="../slideLayouts/slideLayout109.xml"/><Relationship Id="rId9" Type="http://schemas.openxmlformats.org/officeDocument/2006/relationships/slideLayout" Target="../slideLayouts/slideLayout114.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4.xml"/><Relationship Id="rId3" Type="http://schemas.openxmlformats.org/officeDocument/2006/relationships/slideLayout" Target="../slideLayouts/slideLayout119.xml"/><Relationship Id="rId7" Type="http://schemas.openxmlformats.org/officeDocument/2006/relationships/slideLayout" Target="../slideLayouts/slideLayout123.xml"/><Relationship Id="rId12" Type="http://schemas.openxmlformats.org/officeDocument/2006/relationships/theme" Target="../theme/theme11.xml"/><Relationship Id="rId2" Type="http://schemas.openxmlformats.org/officeDocument/2006/relationships/slideLayout" Target="../slideLayouts/slideLayout118.xml"/><Relationship Id="rId1" Type="http://schemas.openxmlformats.org/officeDocument/2006/relationships/slideLayout" Target="../slideLayouts/slideLayout117.xml"/><Relationship Id="rId6" Type="http://schemas.openxmlformats.org/officeDocument/2006/relationships/slideLayout" Target="../slideLayouts/slideLayout122.xml"/><Relationship Id="rId11" Type="http://schemas.openxmlformats.org/officeDocument/2006/relationships/slideLayout" Target="../slideLayouts/slideLayout127.xml"/><Relationship Id="rId5" Type="http://schemas.openxmlformats.org/officeDocument/2006/relationships/slideLayout" Target="../slideLayouts/slideLayout121.xml"/><Relationship Id="rId10" Type="http://schemas.openxmlformats.org/officeDocument/2006/relationships/slideLayout" Target="../slideLayouts/slideLayout126.xml"/><Relationship Id="rId4" Type="http://schemas.openxmlformats.org/officeDocument/2006/relationships/slideLayout" Target="../slideLayouts/slideLayout120.xml"/><Relationship Id="rId9" Type="http://schemas.openxmlformats.org/officeDocument/2006/relationships/slideLayout" Target="../slideLayouts/slideLayout125.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5.xml"/><Relationship Id="rId3" Type="http://schemas.openxmlformats.org/officeDocument/2006/relationships/slideLayout" Target="../slideLayouts/slideLayout130.xml"/><Relationship Id="rId7" Type="http://schemas.openxmlformats.org/officeDocument/2006/relationships/slideLayout" Target="../slideLayouts/slideLayout134.xml"/><Relationship Id="rId12" Type="http://schemas.openxmlformats.org/officeDocument/2006/relationships/theme" Target="../theme/theme12.xml"/><Relationship Id="rId2" Type="http://schemas.openxmlformats.org/officeDocument/2006/relationships/slideLayout" Target="../slideLayouts/slideLayout129.xml"/><Relationship Id="rId1" Type="http://schemas.openxmlformats.org/officeDocument/2006/relationships/slideLayout" Target="../slideLayouts/slideLayout128.xml"/><Relationship Id="rId6" Type="http://schemas.openxmlformats.org/officeDocument/2006/relationships/slideLayout" Target="../slideLayouts/slideLayout133.xml"/><Relationship Id="rId11" Type="http://schemas.openxmlformats.org/officeDocument/2006/relationships/slideLayout" Target="../slideLayouts/slideLayout138.xml"/><Relationship Id="rId5" Type="http://schemas.openxmlformats.org/officeDocument/2006/relationships/slideLayout" Target="../slideLayouts/slideLayout132.xml"/><Relationship Id="rId10" Type="http://schemas.openxmlformats.org/officeDocument/2006/relationships/slideLayout" Target="../slideLayouts/slideLayout137.xml"/><Relationship Id="rId4" Type="http://schemas.openxmlformats.org/officeDocument/2006/relationships/slideLayout" Target="../slideLayouts/slideLayout131.xml"/><Relationship Id="rId9" Type="http://schemas.openxmlformats.org/officeDocument/2006/relationships/slideLayout" Target="../slideLayouts/slideLayout136.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6.xml"/><Relationship Id="rId3" Type="http://schemas.openxmlformats.org/officeDocument/2006/relationships/slideLayout" Target="../slideLayouts/slideLayout141.xml"/><Relationship Id="rId7" Type="http://schemas.openxmlformats.org/officeDocument/2006/relationships/slideLayout" Target="../slideLayouts/slideLayout145.xml"/><Relationship Id="rId12" Type="http://schemas.openxmlformats.org/officeDocument/2006/relationships/theme" Target="../theme/theme13.xml"/><Relationship Id="rId2" Type="http://schemas.openxmlformats.org/officeDocument/2006/relationships/slideLayout" Target="../slideLayouts/slideLayout140.xml"/><Relationship Id="rId1" Type="http://schemas.openxmlformats.org/officeDocument/2006/relationships/slideLayout" Target="../slideLayouts/slideLayout139.xml"/><Relationship Id="rId6" Type="http://schemas.openxmlformats.org/officeDocument/2006/relationships/slideLayout" Target="../slideLayouts/slideLayout144.xml"/><Relationship Id="rId11" Type="http://schemas.openxmlformats.org/officeDocument/2006/relationships/slideLayout" Target="../slideLayouts/slideLayout149.xml"/><Relationship Id="rId5" Type="http://schemas.openxmlformats.org/officeDocument/2006/relationships/slideLayout" Target="../slideLayouts/slideLayout143.xml"/><Relationship Id="rId10" Type="http://schemas.openxmlformats.org/officeDocument/2006/relationships/slideLayout" Target="../slideLayouts/slideLayout148.xml"/><Relationship Id="rId4" Type="http://schemas.openxmlformats.org/officeDocument/2006/relationships/slideLayout" Target="../slideLayouts/slideLayout142.xml"/><Relationship Id="rId9" Type="http://schemas.openxmlformats.org/officeDocument/2006/relationships/slideLayout" Target="../slideLayouts/slideLayout147.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7.xml"/><Relationship Id="rId3" Type="http://schemas.openxmlformats.org/officeDocument/2006/relationships/slideLayout" Target="../slideLayouts/slideLayout152.xml"/><Relationship Id="rId7" Type="http://schemas.openxmlformats.org/officeDocument/2006/relationships/slideLayout" Target="../slideLayouts/slideLayout156.xml"/><Relationship Id="rId12" Type="http://schemas.openxmlformats.org/officeDocument/2006/relationships/theme" Target="../theme/theme14.xml"/><Relationship Id="rId2" Type="http://schemas.openxmlformats.org/officeDocument/2006/relationships/slideLayout" Target="../slideLayouts/slideLayout151.xml"/><Relationship Id="rId1" Type="http://schemas.openxmlformats.org/officeDocument/2006/relationships/slideLayout" Target="../slideLayouts/slideLayout150.xml"/><Relationship Id="rId6" Type="http://schemas.openxmlformats.org/officeDocument/2006/relationships/slideLayout" Target="../slideLayouts/slideLayout155.xml"/><Relationship Id="rId11" Type="http://schemas.openxmlformats.org/officeDocument/2006/relationships/slideLayout" Target="../slideLayouts/slideLayout160.xml"/><Relationship Id="rId5" Type="http://schemas.openxmlformats.org/officeDocument/2006/relationships/slideLayout" Target="../slideLayouts/slideLayout154.xml"/><Relationship Id="rId10" Type="http://schemas.openxmlformats.org/officeDocument/2006/relationships/slideLayout" Target="../slideLayouts/slideLayout159.xml"/><Relationship Id="rId4" Type="http://schemas.openxmlformats.org/officeDocument/2006/relationships/slideLayout" Target="../slideLayouts/slideLayout153.xml"/><Relationship Id="rId9" Type="http://schemas.openxmlformats.org/officeDocument/2006/relationships/slideLayout" Target="../slideLayouts/slideLayout158.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8.xml"/><Relationship Id="rId13" Type="http://schemas.openxmlformats.org/officeDocument/2006/relationships/slideLayout" Target="../slideLayouts/slideLayout173.xml"/><Relationship Id="rId3" Type="http://schemas.openxmlformats.org/officeDocument/2006/relationships/slideLayout" Target="../slideLayouts/slideLayout163.xml"/><Relationship Id="rId7" Type="http://schemas.openxmlformats.org/officeDocument/2006/relationships/slideLayout" Target="../slideLayouts/slideLayout167.xml"/><Relationship Id="rId12" Type="http://schemas.openxmlformats.org/officeDocument/2006/relationships/slideLayout" Target="../slideLayouts/slideLayout172.xml"/><Relationship Id="rId2" Type="http://schemas.openxmlformats.org/officeDocument/2006/relationships/slideLayout" Target="../slideLayouts/slideLayout162.xml"/><Relationship Id="rId1" Type="http://schemas.openxmlformats.org/officeDocument/2006/relationships/slideLayout" Target="../slideLayouts/slideLayout161.xml"/><Relationship Id="rId6" Type="http://schemas.openxmlformats.org/officeDocument/2006/relationships/slideLayout" Target="../slideLayouts/slideLayout166.xml"/><Relationship Id="rId11" Type="http://schemas.openxmlformats.org/officeDocument/2006/relationships/slideLayout" Target="../slideLayouts/slideLayout171.xml"/><Relationship Id="rId5" Type="http://schemas.openxmlformats.org/officeDocument/2006/relationships/slideLayout" Target="../slideLayouts/slideLayout165.xml"/><Relationship Id="rId10" Type="http://schemas.openxmlformats.org/officeDocument/2006/relationships/slideLayout" Target="../slideLayouts/slideLayout170.xml"/><Relationship Id="rId4" Type="http://schemas.openxmlformats.org/officeDocument/2006/relationships/slideLayout" Target="../slideLayouts/slideLayout164.xml"/><Relationship Id="rId9" Type="http://schemas.openxmlformats.org/officeDocument/2006/relationships/slideLayout" Target="../slideLayouts/slideLayout169.xml"/><Relationship Id="rId14" Type="http://schemas.openxmlformats.org/officeDocument/2006/relationships/theme" Target="../theme/theme15.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81.xml"/><Relationship Id="rId3" Type="http://schemas.openxmlformats.org/officeDocument/2006/relationships/slideLayout" Target="../slideLayouts/slideLayout176.xml"/><Relationship Id="rId7" Type="http://schemas.openxmlformats.org/officeDocument/2006/relationships/slideLayout" Target="../slideLayouts/slideLayout180.xml"/><Relationship Id="rId12" Type="http://schemas.openxmlformats.org/officeDocument/2006/relationships/theme" Target="../theme/theme16.xml"/><Relationship Id="rId2" Type="http://schemas.openxmlformats.org/officeDocument/2006/relationships/slideLayout" Target="../slideLayouts/slideLayout175.xml"/><Relationship Id="rId1" Type="http://schemas.openxmlformats.org/officeDocument/2006/relationships/slideLayout" Target="../slideLayouts/slideLayout174.xml"/><Relationship Id="rId6" Type="http://schemas.openxmlformats.org/officeDocument/2006/relationships/slideLayout" Target="../slideLayouts/slideLayout179.xml"/><Relationship Id="rId11" Type="http://schemas.openxmlformats.org/officeDocument/2006/relationships/slideLayout" Target="../slideLayouts/slideLayout184.xml"/><Relationship Id="rId5" Type="http://schemas.openxmlformats.org/officeDocument/2006/relationships/slideLayout" Target="../slideLayouts/slideLayout178.xml"/><Relationship Id="rId10" Type="http://schemas.openxmlformats.org/officeDocument/2006/relationships/slideLayout" Target="../slideLayouts/slideLayout183.xml"/><Relationship Id="rId4" Type="http://schemas.openxmlformats.org/officeDocument/2006/relationships/slideLayout" Target="../slideLayouts/slideLayout177.xml"/><Relationship Id="rId9" Type="http://schemas.openxmlformats.org/officeDocument/2006/relationships/slideLayout" Target="../slideLayouts/slideLayout182.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92.xml"/><Relationship Id="rId3" Type="http://schemas.openxmlformats.org/officeDocument/2006/relationships/slideLayout" Target="../slideLayouts/slideLayout187.xml"/><Relationship Id="rId7" Type="http://schemas.openxmlformats.org/officeDocument/2006/relationships/slideLayout" Target="../slideLayouts/slideLayout191.xml"/><Relationship Id="rId12" Type="http://schemas.openxmlformats.org/officeDocument/2006/relationships/theme" Target="../theme/theme17.xml"/><Relationship Id="rId2" Type="http://schemas.openxmlformats.org/officeDocument/2006/relationships/slideLayout" Target="../slideLayouts/slideLayout186.xml"/><Relationship Id="rId1" Type="http://schemas.openxmlformats.org/officeDocument/2006/relationships/slideLayout" Target="../slideLayouts/slideLayout185.xml"/><Relationship Id="rId6" Type="http://schemas.openxmlformats.org/officeDocument/2006/relationships/slideLayout" Target="../slideLayouts/slideLayout190.xml"/><Relationship Id="rId11" Type="http://schemas.openxmlformats.org/officeDocument/2006/relationships/slideLayout" Target="../slideLayouts/slideLayout195.xml"/><Relationship Id="rId5" Type="http://schemas.openxmlformats.org/officeDocument/2006/relationships/slideLayout" Target="../slideLayouts/slideLayout189.xml"/><Relationship Id="rId10" Type="http://schemas.openxmlformats.org/officeDocument/2006/relationships/slideLayout" Target="../slideLayouts/slideLayout194.xml"/><Relationship Id="rId4" Type="http://schemas.openxmlformats.org/officeDocument/2006/relationships/slideLayout" Target="../slideLayouts/slideLayout188.xml"/><Relationship Id="rId9" Type="http://schemas.openxmlformats.org/officeDocument/2006/relationships/slideLayout" Target="../slideLayouts/slideLayout19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slideLayout" Target="../slideLayouts/slideLayout60.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5" Type="http://schemas.openxmlformats.org/officeDocument/2006/relationships/theme" Target="../theme/theme5.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 Id="rId14" Type="http://schemas.openxmlformats.org/officeDocument/2006/relationships/slideLayout" Target="../slideLayouts/slideLayout61.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9.xml"/><Relationship Id="rId3" Type="http://schemas.openxmlformats.org/officeDocument/2006/relationships/slideLayout" Target="../slideLayouts/slideLayout64.xml"/><Relationship Id="rId7" Type="http://schemas.openxmlformats.org/officeDocument/2006/relationships/slideLayout" Target="../slideLayouts/slideLayout68.xml"/><Relationship Id="rId12" Type="http://schemas.openxmlformats.org/officeDocument/2006/relationships/theme" Target="../theme/theme6.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slideLayout" Target="../slideLayouts/slideLayout67.xml"/><Relationship Id="rId11" Type="http://schemas.openxmlformats.org/officeDocument/2006/relationships/slideLayout" Target="../slideLayouts/slideLayout72.xml"/><Relationship Id="rId5" Type="http://schemas.openxmlformats.org/officeDocument/2006/relationships/slideLayout" Target="../slideLayouts/slideLayout66.xml"/><Relationship Id="rId10" Type="http://schemas.openxmlformats.org/officeDocument/2006/relationships/slideLayout" Target="../slideLayouts/slideLayout71.xml"/><Relationship Id="rId4" Type="http://schemas.openxmlformats.org/officeDocument/2006/relationships/slideLayout" Target="../slideLayouts/slideLayout65.xml"/><Relationship Id="rId9" Type="http://schemas.openxmlformats.org/officeDocument/2006/relationships/slideLayout" Target="../slideLayouts/slideLayout70.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0.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theme" Target="../theme/theme7.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1.xml"/><Relationship Id="rId3" Type="http://schemas.openxmlformats.org/officeDocument/2006/relationships/slideLayout" Target="../slideLayouts/slideLayout86.xml"/><Relationship Id="rId7" Type="http://schemas.openxmlformats.org/officeDocument/2006/relationships/slideLayout" Target="../slideLayouts/slideLayout90.xml"/><Relationship Id="rId12" Type="http://schemas.openxmlformats.org/officeDocument/2006/relationships/theme" Target="../theme/theme8.xml"/><Relationship Id="rId2" Type="http://schemas.openxmlformats.org/officeDocument/2006/relationships/slideLayout" Target="../slideLayouts/slideLayout85.xml"/><Relationship Id="rId1" Type="http://schemas.openxmlformats.org/officeDocument/2006/relationships/slideLayout" Target="../slideLayouts/slideLayout84.xml"/><Relationship Id="rId6" Type="http://schemas.openxmlformats.org/officeDocument/2006/relationships/slideLayout" Target="../slideLayouts/slideLayout89.xml"/><Relationship Id="rId11" Type="http://schemas.openxmlformats.org/officeDocument/2006/relationships/slideLayout" Target="../slideLayouts/slideLayout94.xml"/><Relationship Id="rId5" Type="http://schemas.openxmlformats.org/officeDocument/2006/relationships/slideLayout" Target="../slideLayouts/slideLayout88.xml"/><Relationship Id="rId10" Type="http://schemas.openxmlformats.org/officeDocument/2006/relationships/slideLayout" Target="../slideLayouts/slideLayout93.xml"/><Relationship Id="rId4" Type="http://schemas.openxmlformats.org/officeDocument/2006/relationships/slideLayout" Target="../slideLayouts/slideLayout87.xml"/><Relationship Id="rId9" Type="http://schemas.openxmlformats.org/officeDocument/2006/relationships/slideLayout" Target="../slideLayouts/slideLayout92.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2.xml"/><Relationship Id="rId3" Type="http://schemas.openxmlformats.org/officeDocument/2006/relationships/slideLayout" Target="../slideLayouts/slideLayout97.xml"/><Relationship Id="rId7" Type="http://schemas.openxmlformats.org/officeDocument/2006/relationships/slideLayout" Target="../slideLayouts/slideLayout101.xml"/><Relationship Id="rId12" Type="http://schemas.openxmlformats.org/officeDocument/2006/relationships/theme" Target="../theme/theme9.xml"/><Relationship Id="rId2" Type="http://schemas.openxmlformats.org/officeDocument/2006/relationships/slideLayout" Target="../slideLayouts/slideLayout96.xml"/><Relationship Id="rId1" Type="http://schemas.openxmlformats.org/officeDocument/2006/relationships/slideLayout" Target="../slideLayouts/slideLayout95.xml"/><Relationship Id="rId6" Type="http://schemas.openxmlformats.org/officeDocument/2006/relationships/slideLayout" Target="../slideLayouts/slideLayout100.xml"/><Relationship Id="rId11" Type="http://schemas.openxmlformats.org/officeDocument/2006/relationships/slideLayout" Target="../slideLayouts/slideLayout105.xml"/><Relationship Id="rId5" Type="http://schemas.openxmlformats.org/officeDocument/2006/relationships/slideLayout" Target="../slideLayouts/slideLayout99.xml"/><Relationship Id="rId10" Type="http://schemas.openxmlformats.org/officeDocument/2006/relationships/slideLayout" Target="../slideLayouts/slideLayout104.xml"/><Relationship Id="rId4" Type="http://schemas.openxmlformats.org/officeDocument/2006/relationships/slideLayout" Target="../slideLayouts/slideLayout98.xml"/><Relationship Id="rId9" Type="http://schemas.openxmlformats.org/officeDocument/2006/relationships/slideLayout" Target="../slideLayouts/slideLayout10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342900" y="396699"/>
            <a:ext cx="6172200" cy="1651000"/>
          </a:xfrm>
          <a:prstGeom prst="rect">
            <a:avLst/>
          </a:prstGeom>
          <a:noFill/>
          <a:ln w="9525">
            <a:noFill/>
            <a:miter lim="800000"/>
            <a:headEnd/>
            <a:tailEnd/>
          </a:ln>
        </p:spPr>
        <p:txBody>
          <a:bodyPr vert="horz" wrap="square" lIns="91412" tIns="45705" rIns="91412" bIns="45705"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342900" y="2311408"/>
            <a:ext cx="6172200" cy="6537502"/>
          </a:xfrm>
          <a:prstGeom prst="rect">
            <a:avLst/>
          </a:prstGeom>
          <a:noFill/>
          <a:ln w="9525">
            <a:noFill/>
            <a:miter lim="800000"/>
            <a:headEnd/>
            <a:tailEnd/>
          </a:ln>
        </p:spPr>
        <p:txBody>
          <a:bodyPr vert="horz" wrap="square" lIns="91412" tIns="45705" rIns="91412" bIns="45705"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1" y="9181492"/>
            <a:ext cx="1600200" cy="527403"/>
          </a:xfrm>
          <a:prstGeom prst="rect">
            <a:avLst/>
          </a:prstGeom>
        </p:spPr>
        <p:txBody>
          <a:bodyPr vert="horz" lIns="91412" tIns="45705" rIns="91412" bIns="45705" rtlCol="0" anchor="ctr"/>
          <a:lstStyle>
            <a:lvl1pPr algn="l">
              <a:defRPr sz="1200">
                <a:solidFill>
                  <a:schemeClr val="tx1">
                    <a:tint val="75000"/>
                  </a:schemeClr>
                </a:solidFill>
                <a:latin typeface="Arial" charset="0"/>
                <a:ea typeface="ＭＳ Ｐゴシック" charset="-128"/>
              </a:defRPr>
            </a:lvl1pPr>
          </a:lstStyle>
          <a:p>
            <a:pPr>
              <a:defRPr/>
            </a:pPr>
            <a:endParaRPr lang="ja-JP" altLang="en-US" dirty="0"/>
          </a:p>
        </p:txBody>
      </p:sp>
      <p:sp>
        <p:nvSpPr>
          <p:cNvPr id="5" name="フッター プレースホルダ 4"/>
          <p:cNvSpPr>
            <a:spLocks noGrp="1"/>
          </p:cNvSpPr>
          <p:nvPr>
            <p:ph type="ftr" sz="quarter" idx="3"/>
          </p:nvPr>
        </p:nvSpPr>
        <p:spPr>
          <a:xfrm>
            <a:off x="2343152" y="9181492"/>
            <a:ext cx="2171700" cy="527403"/>
          </a:xfrm>
          <a:prstGeom prst="rect">
            <a:avLst/>
          </a:prstGeom>
        </p:spPr>
        <p:txBody>
          <a:bodyPr vert="horz" lIns="91412" tIns="45705" rIns="91412" bIns="45705" rtlCol="0" anchor="ctr"/>
          <a:lstStyle>
            <a:lvl1pPr algn="ctr">
              <a:defRPr sz="1200">
                <a:solidFill>
                  <a:schemeClr val="tx1">
                    <a:tint val="75000"/>
                  </a:schemeClr>
                </a:solidFill>
                <a:latin typeface="Arial" charset="0"/>
                <a:ea typeface="ＭＳ Ｐゴシック" charset="-128"/>
              </a:defRPr>
            </a:lvl1pPr>
          </a:lstStyle>
          <a:p>
            <a:pPr>
              <a:defRPr/>
            </a:pPr>
            <a:endParaRPr lang="ja-JP" altLang="en-US" dirty="0"/>
          </a:p>
        </p:txBody>
      </p:sp>
      <p:sp>
        <p:nvSpPr>
          <p:cNvPr id="6" name="スライド番号プレースホルダ 5"/>
          <p:cNvSpPr>
            <a:spLocks noGrp="1"/>
          </p:cNvSpPr>
          <p:nvPr>
            <p:ph type="sldNum" sz="quarter" idx="4"/>
          </p:nvPr>
        </p:nvSpPr>
        <p:spPr>
          <a:xfrm>
            <a:off x="4914900" y="9181492"/>
            <a:ext cx="1600200" cy="527403"/>
          </a:xfrm>
          <a:prstGeom prst="rect">
            <a:avLst/>
          </a:prstGeom>
        </p:spPr>
        <p:txBody>
          <a:bodyPr vert="horz" lIns="91412" tIns="45705" rIns="91412" bIns="45705" rtlCol="0" anchor="ctr"/>
          <a:lstStyle>
            <a:lvl1pPr algn="r">
              <a:defRPr sz="1200">
                <a:solidFill>
                  <a:schemeClr val="tx1">
                    <a:tint val="75000"/>
                  </a:schemeClr>
                </a:solidFill>
                <a:latin typeface="Arial" charset="0"/>
                <a:ea typeface="ＭＳ Ｐゴシック" charset="-128"/>
              </a:defRPr>
            </a:lvl1pPr>
          </a:lstStyle>
          <a:p>
            <a:pPr>
              <a:defRPr/>
            </a:pPr>
            <a:fld id="{17C4E106-E4D4-4543-B6B1-4D754DB78274}"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6181" r:id="rId1"/>
    <p:sldLayoutId id="2147486182" r:id="rId2"/>
    <p:sldLayoutId id="2147486183" r:id="rId3"/>
    <p:sldLayoutId id="2147486184" r:id="rId4"/>
    <p:sldLayoutId id="2147486185" r:id="rId5"/>
    <p:sldLayoutId id="2147486186" r:id="rId6"/>
    <p:sldLayoutId id="2147486187" r:id="rId7"/>
    <p:sldLayoutId id="2147486188" r:id="rId8"/>
    <p:sldLayoutId id="2147486189" r:id="rId9"/>
    <p:sldLayoutId id="2147486190" r:id="rId10"/>
    <p:sldLayoutId id="2147486191"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062" algn="ctr" rtl="0" fontAlgn="base">
        <a:spcBef>
          <a:spcPct val="0"/>
        </a:spcBef>
        <a:spcAft>
          <a:spcPct val="0"/>
        </a:spcAft>
        <a:defRPr kumimoji="1" sz="4400">
          <a:solidFill>
            <a:schemeClr val="tx1"/>
          </a:solidFill>
          <a:latin typeface="Calibri" pitchFamily="34" charset="0"/>
          <a:ea typeface="ＭＳ Ｐゴシック" charset="-128"/>
        </a:defRPr>
      </a:lvl6pPr>
      <a:lvl7pPr marL="914125" algn="ctr" rtl="0" fontAlgn="base">
        <a:spcBef>
          <a:spcPct val="0"/>
        </a:spcBef>
        <a:spcAft>
          <a:spcPct val="0"/>
        </a:spcAft>
        <a:defRPr kumimoji="1" sz="4400">
          <a:solidFill>
            <a:schemeClr val="tx1"/>
          </a:solidFill>
          <a:latin typeface="Calibri" pitchFamily="34" charset="0"/>
          <a:ea typeface="ＭＳ Ｐゴシック" charset="-128"/>
        </a:defRPr>
      </a:lvl7pPr>
      <a:lvl8pPr marL="1371187" algn="ctr" rtl="0" fontAlgn="base">
        <a:spcBef>
          <a:spcPct val="0"/>
        </a:spcBef>
        <a:spcAft>
          <a:spcPct val="0"/>
        </a:spcAft>
        <a:defRPr kumimoji="1" sz="4400">
          <a:solidFill>
            <a:schemeClr val="tx1"/>
          </a:solidFill>
          <a:latin typeface="Calibri" pitchFamily="34" charset="0"/>
          <a:ea typeface="ＭＳ Ｐゴシック" charset="-128"/>
        </a:defRPr>
      </a:lvl8pPr>
      <a:lvl9pPr marL="182825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798" indent="-342798"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2727" indent="-285663"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2658" indent="-228531"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9718" indent="-228531"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6780" indent="-228531"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3844" indent="-228531"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06" indent="-228531"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968" indent="-228531"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031" indent="-228531"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125" rtl="0" eaLnBrk="1" latinLnBrk="0" hangingPunct="1">
        <a:defRPr kumimoji="1" sz="1800" kern="1200">
          <a:solidFill>
            <a:schemeClr val="tx1"/>
          </a:solidFill>
          <a:latin typeface="+mn-lt"/>
          <a:ea typeface="+mn-ea"/>
          <a:cs typeface="+mn-cs"/>
        </a:defRPr>
      </a:lvl1pPr>
      <a:lvl2pPr marL="457062" algn="l" defTabSz="914125" rtl="0" eaLnBrk="1" latinLnBrk="0" hangingPunct="1">
        <a:defRPr kumimoji="1" sz="1800" kern="1200">
          <a:solidFill>
            <a:schemeClr val="tx1"/>
          </a:solidFill>
          <a:latin typeface="+mn-lt"/>
          <a:ea typeface="+mn-ea"/>
          <a:cs typeface="+mn-cs"/>
        </a:defRPr>
      </a:lvl2pPr>
      <a:lvl3pPr marL="914125" algn="l" defTabSz="914125" rtl="0" eaLnBrk="1" latinLnBrk="0" hangingPunct="1">
        <a:defRPr kumimoji="1" sz="1800" kern="1200">
          <a:solidFill>
            <a:schemeClr val="tx1"/>
          </a:solidFill>
          <a:latin typeface="+mn-lt"/>
          <a:ea typeface="+mn-ea"/>
          <a:cs typeface="+mn-cs"/>
        </a:defRPr>
      </a:lvl3pPr>
      <a:lvl4pPr marL="1371187" algn="l" defTabSz="914125" rtl="0" eaLnBrk="1" latinLnBrk="0" hangingPunct="1">
        <a:defRPr kumimoji="1" sz="1800" kern="1200">
          <a:solidFill>
            <a:schemeClr val="tx1"/>
          </a:solidFill>
          <a:latin typeface="+mn-lt"/>
          <a:ea typeface="+mn-ea"/>
          <a:cs typeface="+mn-cs"/>
        </a:defRPr>
      </a:lvl4pPr>
      <a:lvl5pPr marL="1828250" algn="l" defTabSz="914125" rtl="0" eaLnBrk="1" latinLnBrk="0" hangingPunct="1">
        <a:defRPr kumimoji="1" sz="1800" kern="1200">
          <a:solidFill>
            <a:schemeClr val="tx1"/>
          </a:solidFill>
          <a:latin typeface="+mn-lt"/>
          <a:ea typeface="+mn-ea"/>
          <a:cs typeface="+mn-cs"/>
        </a:defRPr>
      </a:lvl5pPr>
      <a:lvl6pPr marL="2285312" algn="l" defTabSz="914125" rtl="0" eaLnBrk="1" latinLnBrk="0" hangingPunct="1">
        <a:defRPr kumimoji="1" sz="1800" kern="1200">
          <a:solidFill>
            <a:schemeClr val="tx1"/>
          </a:solidFill>
          <a:latin typeface="+mn-lt"/>
          <a:ea typeface="+mn-ea"/>
          <a:cs typeface="+mn-cs"/>
        </a:defRPr>
      </a:lvl6pPr>
      <a:lvl7pPr marL="2742375" algn="l" defTabSz="914125" rtl="0" eaLnBrk="1" latinLnBrk="0" hangingPunct="1">
        <a:defRPr kumimoji="1" sz="1800" kern="1200">
          <a:solidFill>
            <a:schemeClr val="tx1"/>
          </a:solidFill>
          <a:latin typeface="+mn-lt"/>
          <a:ea typeface="+mn-ea"/>
          <a:cs typeface="+mn-cs"/>
        </a:defRPr>
      </a:lvl7pPr>
      <a:lvl8pPr marL="3199437" algn="l" defTabSz="914125" rtl="0" eaLnBrk="1" latinLnBrk="0" hangingPunct="1">
        <a:defRPr kumimoji="1" sz="1800" kern="1200">
          <a:solidFill>
            <a:schemeClr val="tx1"/>
          </a:solidFill>
          <a:latin typeface="+mn-lt"/>
          <a:ea typeface="+mn-ea"/>
          <a:cs typeface="+mn-cs"/>
        </a:defRPr>
      </a:lvl8pPr>
      <a:lvl9pPr marL="3656500" algn="l" defTabSz="914125" rtl="0" eaLnBrk="1" latinLnBrk="0" hangingPunct="1">
        <a:defRPr kumimoji="1"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342900" y="396699"/>
            <a:ext cx="6172200" cy="1651000"/>
          </a:xfrm>
          <a:prstGeom prst="rect">
            <a:avLst/>
          </a:prstGeom>
          <a:noFill/>
          <a:ln w="9525">
            <a:noFill/>
            <a:miter lim="800000"/>
            <a:headEnd/>
            <a:tailEnd/>
          </a:ln>
        </p:spPr>
        <p:txBody>
          <a:bodyPr vert="horz" wrap="square" lIns="91291" tIns="45647" rIns="91291" bIns="45647"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342900" y="2311435"/>
            <a:ext cx="6172200" cy="6537502"/>
          </a:xfrm>
          <a:prstGeom prst="rect">
            <a:avLst/>
          </a:prstGeom>
          <a:noFill/>
          <a:ln w="9525">
            <a:noFill/>
            <a:miter lim="800000"/>
            <a:headEnd/>
            <a:tailEnd/>
          </a:ln>
        </p:spPr>
        <p:txBody>
          <a:bodyPr vert="horz" wrap="square" lIns="91291" tIns="45647" rIns="91291" bIns="45647"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0" y="9181710"/>
            <a:ext cx="1600200" cy="527403"/>
          </a:xfrm>
          <a:prstGeom prst="rect">
            <a:avLst/>
          </a:prstGeom>
        </p:spPr>
        <p:txBody>
          <a:bodyPr vert="horz" lIns="91291" tIns="45647" rIns="91291" bIns="45647" rtlCol="0" anchor="ctr"/>
          <a:lstStyle>
            <a:lvl1pPr algn="l">
              <a:defRPr sz="1200">
                <a:solidFill>
                  <a:schemeClr val="tx1">
                    <a:tint val="75000"/>
                  </a:schemeClr>
                </a:solidFill>
                <a:latin typeface="Arial" charset="0"/>
                <a:ea typeface="ＭＳ Ｐゴシック" charset="-128"/>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2343158" y="9181710"/>
            <a:ext cx="2171700" cy="527403"/>
          </a:xfrm>
          <a:prstGeom prst="rect">
            <a:avLst/>
          </a:prstGeom>
        </p:spPr>
        <p:txBody>
          <a:bodyPr vert="horz" lIns="91291" tIns="45647" rIns="91291" bIns="45647" rtlCol="0" anchor="ctr"/>
          <a:lstStyle>
            <a:lvl1pPr algn="ctr">
              <a:defRPr sz="1200">
                <a:solidFill>
                  <a:schemeClr val="tx1">
                    <a:tint val="75000"/>
                  </a:schemeClr>
                </a:solidFill>
                <a:latin typeface="Arial" charset="0"/>
                <a:ea typeface="ＭＳ Ｐゴシック" charset="-128"/>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4914901" y="9181710"/>
            <a:ext cx="1600200" cy="527403"/>
          </a:xfrm>
          <a:prstGeom prst="rect">
            <a:avLst/>
          </a:prstGeom>
        </p:spPr>
        <p:txBody>
          <a:bodyPr vert="horz" lIns="91291" tIns="45647" rIns="91291" bIns="45647" rtlCol="0" anchor="ctr"/>
          <a:lstStyle>
            <a:lvl1pPr algn="r">
              <a:defRPr sz="1200">
                <a:solidFill>
                  <a:schemeClr val="tx1">
                    <a:tint val="75000"/>
                  </a:schemeClr>
                </a:solidFill>
                <a:latin typeface="Arial" charset="0"/>
                <a:ea typeface="ＭＳ Ｐゴシック" charset="-128"/>
              </a:defRPr>
            </a:lvl1pPr>
          </a:lstStyle>
          <a:p>
            <a:pPr>
              <a:defRPr/>
            </a:pPr>
            <a:fld id="{17C4E106-E4D4-4543-B6B1-4D754DB78274}"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365592578"/>
      </p:ext>
    </p:extLst>
  </p:cSld>
  <p:clrMap bg1="lt1" tx1="dk1" bg2="lt2" tx2="dk2" accent1="accent1" accent2="accent2" accent3="accent3" accent4="accent4" accent5="accent5" accent6="accent6" hlink="hlink" folHlink="folHlink"/>
  <p:sldLayoutIdLst>
    <p:sldLayoutId id="2147486369" r:id="rId1"/>
    <p:sldLayoutId id="2147486370" r:id="rId2"/>
    <p:sldLayoutId id="2147486371" r:id="rId3"/>
    <p:sldLayoutId id="2147486372" r:id="rId4"/>
    <p:sldLayoutId id="2147486373" r:id="rId5"/>
    <p:sldLayoutId id="2147486374" r:id="rId6"/>
    <p:sldLayoutId id="2147486375" r:id="rId7"/>
    <p:sldLayoutId id="2147486376" r:id="rId8"/>
    <p:sldLayoutId id="2147486377" r:id="rId9"/>
    <p:sldLayoutId id="2147486378" r:id="rId10"/>
    <p:sldLayoutId id="214748637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466" algn="ctr" rtl="0" fontAlgn="base">
        <a:spcBef>
          <a:spcPct val="0"/>
        </a:spcBef>
        <a:spcAft>
          <a:spcPct val="0"/>
        </a:spcAft>
        <a:defRPr kumimoji="1" sz="4400">
          <a:solidFill>
            <a:schemeClr val="tx1"/>
          </a:solidFill>
          <a:latin typeface="Calibri" pitchFamily="34" charset="0"/>
          <a:ea typeface="ＭＳ Ｐゴシック" charset="-128"/>
        </a:defRPr>
      </a:lvl6pPr>
      <a:lvl7pPr marL="912935" algn="ctr" rtl="0" fontAlgn="base">
        <a:spcBef>
          <a:spcPct val="0"/>
        </a:spcBef>
        <a:spcAft>
          <a:spcPct val="0"/>
        </a:spcAft>
        <a:defRPr kumimoji="1" sz="4400">
          <a:solidFill>
            <a:schemeClr val="tx1"/>
          </a:solidFill>
          <a:latin typeface="Calibri" pitchFamily="34" charset="0"/>
          <a:ea typeface="ＭＳ Ｐゴシック" charset="-128"/>
        </a:defRPr>
      </a:lvl7pPr>
      <a:lvl8pPr marL="1369398" algn="ctr" rtl="0" fontAlgn="base">
        <a:spcBef>
          <a:spcPct val="0"/>
        </a:spcBef>
        <a:spcAft>
          <a:spcPct val="0"/>
        </a:spcAft>
        <a:defRPr kumimoji="1" sz="4400">
          <a:solidFill>
            <a:schemeClr val="tx1"/>
          </a:solidFill>
          <a:latin typeface="Calibri" pitchFamily="34" charset="0"/>
          <a:ea typeface="ＭＳ Ｐゴシック" charset="-128"/>
        </a:defRPr>
      </a:lvl8pPr>
      <a:lvl9pPr marL="1825866"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351" indent="-342351"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1757" indent="-285286"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1168" indent="-228233"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7630" indent="-228233"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4100" indent="-228233"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0567" indent="-228233" algn="l" defTabSz="91293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7033" indent="-228233" algn="l" defTabSz="91293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3499" indent="-228233" algn="l" defTabSz="91293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79965" indent="-228233" algn="l" defTabSz="91293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2935" rtl="0" eaLnBrk="1" latinLnBrk="0" hangingPunct="1">
        <a:defRPr kumimoji="1" sz="1800" kern="1200">
          <a:solidFill>
            <a:schemeClr val="tx1"/>
          </a:solidFill>
          <a:latin typeface="+mn-lt"/>
          <a:ea typeface="+mn-ea"/>
          <a:cs typeface="+mn-cs"/>
        </a:defRPr>
      </a:lvl1pPr>
      <a:lvl2pPr marL="456466" algn="l" defTabSz="912935" rtl="0" eaLnBrk="1" latinLnBrk="0" hangingPunct="1">
        <a:defRPr kumimoji="1" sz="1800" kern="1200">
          <a:solidFill>
            <a:schemeClr val="tx1"/>
          </a:solidFill>
          <a:latin typeface="+mn-lt"/>
          <a:ea typeface="+mn-ea"/>
          <a:cs typeface="+mn-cs"/>
        </a:defRPr>
      </a:lvl2pPr>
      <a:lvl3pPr marL="912935" algn="l" defTabSz="912935" rtl="0" eaLnBrk="1" latinLnBrk="0" hangingPunct="1">
        <a:defRPr kumimoji="1" sz="1800" kern="1200">
          <a:solidFill>
            <a:schemeClr val="tx1"/>
          </a:solidFill>
          <a:latin typeface="+mn-lt"/>
          <a:ea typeface="+mn-ea"/>
          <a:cs typeface="+mn-cs"/>
        </a:defRPr>
      </a:lvl3pPr>
      <a:lvl4pPr marL="1369398" algn="l" defTabSz="912935" rtl="0" eaLnBrk="1" latinLnBrk="0" hangingPunct="1">
        <a:defRPr kumimoji="1" sz="1800" kern="1200">
          <a:solidFill>
            <a:schemeClr val="tx1"/>
          </a:solidFill>
          <a:latin typeface="+mn-lt"/>
          <a:ea typeface="+mn-ea"/>
          <a:cs typeface="+mn-cs"/>
        </a:defRPr>
      </a:lvl4pPr>
      <a:lvl5pPr marL="1825866" algn="l" defTabSz="912935" rtl="0" eaLnBrk="1" latinLnBrk="0" hangingPunct="1">
        <a:defRPr kumimoji="1" sz="1800" kern="1200">
          <a:solidFill>
            <a:schemeClr val="tx1"/>
          </a:solidFill>
          <a:latin typeface="+mn-lt"/>
          <a:ea typeface="+mn-ea"/>
          <a:cs typeface="+mn-cs"/>
        </a:defRPr>
      </a:lvl5pPr>
      <a:lvl6pPr marL="2282334" algn="l" defTabSz="912935" rtl="0" eaLnBrk="1" latinLnBrk="0" hangingPunct="1">
        <a:defRPr kumimoji="1" sz="1800" kern="1200">
          <a:solidFill>
            <a:schemeClr val="tx1"/>
          </a:solidFill>
          <a:latin typeface="+mn-lt"/>
          <a:ea typeface="+mn-ea"/>
          <a:cs typeface="+mn-cs"/>
        </a:defRPr>
      </a:lvl6pPr>
      <a:lvl7pPr marL="2738803" algn="l" defTabSz="912935" rtl="0" eaLnBrk="1" latinLnBrk="0" hangingPunct="1">
        <a:defRPr kumimoji="1" sz="1800" kern="1200">
          <a:solidFill>
            <a:schemeClr val="tx1"/>
          </a:solidFill>
          <a:latin typeface="+mn-lt"/>
          <a:ea typeface="+mn-ea"/>
          <a:cs typeface="+mn-cs"/>
        </a:defRPr>
      </a:lvl7pPr>
      <a:lvl8pPr marL="3195265" algn="l" defTabSz="912935" rtl="0" eaLnBrk="1" latinLnBrk="0" hangingPunct="1">
        <a:defRPr kumimoji="1" sz="1800" kern="1200">
          <a:solidFill>
            <a:schemeClr val="tx1"/>
          </a:solidFill>
          <a:latin typeface="+mn-lt"/>
          <a:ea typeface="+mn-ea"/>
          <a:cs typeface="+mn-cs"/>
        </a:defRPr>
      </a:lvl8pPr>
      <a:lvl9pPr marL="3651733" algn="l" defTabSz="912935" rtl="0" eaLnBrk="1" latinLnBrk="0" hangingPunct="1">
        <a:defRPr kumimoji="1"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342900" y="396699"/>
            <a:ext cx="6172200" cy="1651000"/>
          </a:xfrm>
          <a:prstGeom prst="rect">
            <a:avLst/>
          </a:prstGeom>
          <a:noFill/>
          <a:ln w="9525">
            <a:noFill/>
            <a:miter lim="800000"/>
            <a:headEnd/>
            <a:tailEnd/>
          </a:ln>
        </p:spPr>
        <p:txBody>
          <a:bodyPr vert="horz" wrap="square" lIns="91263" tIns="45634" rIns="91263" bIns="45634"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342900" y="2311435"/>
            <a:ext cx="6172200" cy="6537502"/>
          </a:xfrm>
          <a:prstGeom prst="rect">
            <a:avLst/>
          </a:prstGeom>
          <a:noFill/>
          <a:ln w="9525">
            <a:noFill/>
            <a:miter lim="800000"/>
            <a:headEnd/>
            <a:tailEnd/>
          </a:ln>
        </p:spPr>
        <p:txBody>
          <a:bodyPr vert="horz" wrap="square" lIns="91263" tIns="45634" rIns="91263" bIns="4563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0" y="9181685"/>
            <a:ext cx="1600200" cy="527403"/>
          </a:xfrm>
          <a:prstGeom prst="rect">
            <a:avLst/>
          </a:prstGeom>
        </p:spPr>
        <p:txBody>
          <a:bodyPr vert="horz" lIns="91263" tIns="45634" rIns="91263" bIns="45634" rtlCol="0" anchor="ctr"/>
          <a:lstStyle>
            <a:lvl1pPr algn="l">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2343158" y="9181685"/>
            <a:ext cx="2171700" cy="527403"/>
          </a:xfrm>
          <a:prstGeom prst="rect">
            <a:avLst/>
          </a:prstGeom>
        </p:spPr>
        <p:txBody>
          <a:bodyPr vert="horz" lIns="91263" tIns="45634" rIns="91263" bIns="45634" rtlCol="0" anchor="ctr"/>
          <a:lstStyle>
            <a:lvl1pPr algn="ctr">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4914901" y="9181685"/>
            <a:ext cx="1600200" cy="527403"/>
          </a:xfrm>
          <a:prstGeom prst="rect">
            <a:avLst/>
          </a:prstGeom>
        </p:spPr>
        <p:txBody>
          <a:bodyPr vert="horz" lIns="91263" tIns="45634" rIns="91263" bIns="45634" rtlCol="0" anchor="ctr"/>
          <a:lstStyle>
            <a:lvl1pPr algn="r">
              <a:defRPr sz="1200">
                <a:solidFill>
                  <a:schemeClr val="tx1">
                    <a:tint val="75000"/>
                  </a:schemeClr>
                </a:solidFill>
                <a:latin typeface="Arial" charset="0"/>
                <a:ea typeface="ＭＳ Ｐゴシック" charset="-128"/>
              </a:defRPr>
            </a:lvl1pPr>
          </a:lstStyle>
          <a:p>
            <a:pPr>
              <a:defRPr/>
            </a:pPr>
            <a:fld id="{17C4E106-E4D4-4543-B6B1-4D754DB7827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145992451"/>
      </p:ext>
    </p:extLst>
  </p:cSld>
  <p:clrMap bg1="lt1" tx1="dk1" bg2="lt2" tx2="dk2" accent1="accent1" accent2="accent2" accent3="accent3" accent4="accent4" accent5="accent5" accent6="accent6" hlink="hlink" folHlink="folHlink"/>
  <p:sldLayoutIdLst>
    <p:sldLayoutId id="2147486394" r:id="rId1"/>
    <p:sldLayoutId id="2147486395" r:id="rId2"/>
    <p:sldLayoutId id="2147486396" r:id="rId3"/>
    <p:sldLayoutId id="2147486397" r:id="rId4"/>
    <p:sldLayoutId id="2147486398" r:id="rId5"/>
    <p:sldLayoutId id="2147486399" r:id="rId6"/>
    <p:sldLayoutId id="2147486400" r:id="rId7"/>
    <p:sldLayoutId id="2147486401" r:id="rId8"/>
    <p:sldLayoutId id="2147486402" r:id="rId9"/>
    <p:sldLayoutId id="2147486403" r:id="rId10"/>
    <p:sldLayoutId id="2147486404"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329" algn="ctr" rtl="0" fontAlgn="base">
        <a:spcBef>
          <a:spcPct val="0"/>
        </a:spcBef>
        <a:spcAft>
          <a:spcPct val="0"/>
        </a:spcAft>
        <a:defRPr kumimoji="1" sz="4400">
          <a:solidFill>
            <a:schemeClr val="tx1"/>
          </a:solidFill>
          <a:latin typeface="Calibri" pitchFamily="34" charset="0"/>
          <a:ea typeface="ＭＳ Ｐゴシック" charset="-128"/>
        </a:defRPr>
      </a:lvl6pPr>
      <a:lvl7pPr marL="912660" algn="ctr" rtl="0" fontAlgn="base">
        <a:spcBef>
          <a:spcPct val="0"/>
        </a:spcBef>
        <a:spcAft>
          <a:spcPct val="0"/>
        </a:spcAft>
        <a:defRPr kumimoji="1" sz="4400">
          <a:solidFill>
            <a:schemeClr val="tx1"/>
          </a:solidFill>
          <a:latin typeface="Calibri" pitchFamily="34" charset="0"/>
          <a:ea typeface="ＭＳ Ｐゴシック" charset="-128"/>
        </a:defRPr>
      </a:lvl7pPr>
      <a:lvl8pPr marL="1368986" algn="ctr" rtl="0" fontAlgn="base">
        <a:spcBef>
          <a:spcPct val="0"/>
        </a:spcBef>
        <a:spcAft>
          <a:spcPct val="0"/>
        </a:spcAft>
        <a:defRPr kumimoji="1" sz="4400">
          <a:solidFill>
            <a:schemeClr val="tx1"/>
          </a:solidFill>
          <a:latin typeface="Calibri" pitchFamily="34" charset="0"/>
          <a:ea typeface="ＭＳ Ｐゴシック" charset="-128"/>
        </a:defRPr>
      </a:lvl8pPr>
      <a:lvl9pPr marL="1825316"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248" indent="-342248"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1534" indent="-285199"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0824" indent="-228164"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7149" indent="-228164"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3482" indent="-228164"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09811"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6141"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2469"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78797"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2660" rtl="0" eaLnBrk="1" latinLnBrk="0" hangingPunct="1">
        <a:defRPr kumimoji="1" sz="1800" kern="1200">
          <a:solidFill>
            <a:schemeClr val="tx1"/>
          </a:solidFill>
          <a:latin typeface="+mn-lt"/>
          <a:ea typeface="+mn-ea"/>
          <a:cs typeface="+mn-cs"/>
        </a:defRPr>
      </a:lvl1pPr>
      <a:lvl2pPr marL="456329" algn="l" defTabSz="912660" rtl="0" eaLnBrk="1" latinLnBrk="0" hangingPunct="1">
        <a:defRPr kumimoji="1" sz="1800" kern="1200">
          <a:solidFill>
            <a:schemeClr val="tx1"/>
          </a:solidFill>
          <a:latin typeface="+mn-lt"/>
          <a:ea typeface="+mn-ea"/>
          <a:cs typeface="+mn-cs"/>
        </a:defRPr>
      </a:lvl2pPr>
      <a:lvl3pPr marL="912660" algn="l" defTabSz="912660" rtl="0" eaLnBrk="1" latinLnBrk="0" hangingPunct="1">
        <a:defRPr kumimoji="1" sz="1800" kern="1200">
          <a:solidFill>
            <a:schemeClr val="tx1"/>
          </a:solidFill>
          <a:latin typeface="+mn-lt"/>
          <a:ea typeface="+mn-ea"/>
          <a:cs typeface="+mn-cs"/>
        </a:defRPr>
      </a:lvl3pPr>
      <a:lvl4pPr marL="1368986" algn="l" defTabSz="912660" rtl="0" eaLnBrk="1" latinLnBrk="0" hangingPunct="1">
        <a:defRPr kumimoji="1" sz="1800" kern="1200">
          <a:solidFill>
            <a:schemeClr val="tx1"/>
          </a:solidFill>
          <a:latin typeface="+mn-lt"/>
          <a:ea typeface="+mn-ea"/>
          <a:cs typeface="+mn-cs"/>
        </a:defRPr>
      </a:lvl4pPr>
      <a:lvl5pPr marL="1825316" algn="l" defTabSz="912660" rtl="0" eaLnBrk="1" latinLnBrk="0" hangingPunct="1">
        <a:defRPr kumimoji="1" sz="1800" kern="1200">
          <a:solidFill>
            <a:schemeClr val="tx1"/>
          </a:solidFill>
          <a:latin typeface="+mn-lt"/>
          <a:ea typeface="+mn-ea"/>
          <a:cs typeface="+mn-cs"/>
        </a:defRPr>
      </a:lvl5pPr>
      <a:lvl6pPr marL="2281647" algn="l" defTabSz="912660" rtl="0" eaLnBrk="1" latinLnBrk="0" hangingPunct="1">
        <a:defRPr kumimoji="1" sz="1800" kern="1200">
          <a:solidFill>
            <a:schemeClr val="tx1"/>
          </a:solidFill>
          <a:latin typeface="+mn-lt"/>
          <a:ea typeface="+mn-ea"/>
          <a:cs typeface="+mn-cs"/>
        </a:defRPr>
      </a:lvl6pPr>
      <a:lvl7pPr marL="2737979" algn="l" defTabSz="912660" rtl="0" eaLnBrk="1" latinLnBrk="0" hangingPunct="1">
        <a:defRPr kumimoji="1" sz="1800" kern="1200">
          <a:solidFill>
            <a:schemeClr val="tx1"/>
          </a:solidFill>
          <a:latin typeface="+mn-lt"/>
          <a:ea typeface="+mn-ea"/>
          <a:cs typeface="+mn-cs"/>
        </a:defRPr>
      </a:lvl7pPr>
      <a:lvl8pPr marL="3194303" algn="l" defTabSz="912660" rtl="0" eaLnBrk="1" latinLnBrk="0" hangingPunct="1">
        <a:defRPr kumimoji="1" sz="1800" kern="1200">
          <a:solidFill>
            <a:schemeClr val="tx1"/>
          </a:solidFill>
          <a:latin typeface="+mn-lt"/>
          <a:ea typeface="+mn-ea"/>
          <a:cs typeface="+mn-cs"/>
        </a:defRPr>
      </a:lvl8pPr>
      <a:lvl9pPr marL="3650635" algn="l" defTabSz="912660" rtl="0" eaLnBrk="1" latinLnBrk="0" hangingPunct="1">
        <a:defRPr kumimoji="1"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342900" y="396699"/>
            <a:ext cx="6172200" cy="1651000"/>
          </a:xfrm>
          <a:prstGeom prst="rect">
            <a:avLst/>
          </a:prstGeom>
          <a:noFill/>
          <a:ln w="9525">
            <a:noFill/>
            <a:miter lim="800000"/>
            <a:headEnd/>
            <a:tailEnd/>
          </a:ln>
        </p:spPr>
        <p:txBody>
          <a:bodyPr vert="horz" wrap="square" lIns="91263" tIns="45634" rIns="91263" bIns="45634"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342900" y="2311435"/>
            <a:ext cx="6172200" cy="6537502"/>
          </a:xfrm>
          <a:prstGeom prst="rect">
            <a:avLst/>
          </a:prstGeom>
          <a:noFill/>
          <a:ln w="9525">
            <a:noFill/>
            <a:miter lim="800000"/>
            <a:headEnd/>
            <a:tailEnd/>
          </a:ln>
        </p:spPr>
        <p:txBody>
          <a:bodyPr vert="horz" wrap="square" lIns="91263" tIns="45634" rIns="91263" bIns="4563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0" y="9181685"/>
            <a:ext cx="1600200" cy="527403"/>
          </a:xfrm>
          <a:prstGeom prst="rect">
            <a:avLst/>
          </a:prstGeom>
        </p:spPr>
        <p:txBody>
          <a:bodyPr vert="horz" lIns="91263" tIns="45634" rIns="91263" bIns="45634" rtlCol="0" anchor="ctr"/>
          <a:lstStyle>
            <a:lvl1pPr algn="l">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2343158" y="9181685"/>
            <a:ext cx="2171700" cy="527403"/>
          </a:xfrm>
          <a:prstGeom prst="rect">
            <a:avLst/>
          </a:prstGeom>
        </p:spPr>
        <p:txBody>
          <a:bodyPr vert="horz" lIns="91263" tIns="45634" rIns="91263" bIns="45634" rtlCol="0" anchor="ctr"/>
          <a:lstStyle>
            <a:lvl1pPr algn="ctr">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4914901" y="9181685"/>
            <a:ext cx="1600200" cy="527403"/>
          </a:xfrm>
          <a:prstGeom prst="rect">
            <a:avLst/>
          </a:prstGeom>
        </p:spPr>
        <p:txBody>
          <a:bodyPr vert="horz" lIns="91263" tIns="45634" rIns="91263" bIns="45634" rtlCol="0" anchor="ctr"/>
          <a:lstStyle>
            <a:lvl1pPr algn="r">
              <a:defRPr sz="1200">
                <a:solidFill>
                  <a:schemeClr val="tx1">
                    <a:tint val="75000"/>
                  </a:schemeClr>
                </a:solidFill>
                <a:latin typeface="Arial" charset="0"/>
                <a:ea typeface="ＭＳ Ｐゴシック" charset="-128"/>
              </a:defRPr>
            </a:lvl1pPr>
          </a:lstStyle>
          <a:p>
            <a:pPr>
              <a:defRPr/>
            </a:pPr>
            <a:fld id="{17C4E106-E4D4-4543-B6B1-4D754DB7827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807374614"/>
      </p:ext>
    </p:extLst>
  </p:cSld>
  <p:clrMap bg1="lt1" tx1="dk1" bg2="lt2" tx2="dk2" accent1="accent1" accent2="accent2" accent3="accent3" accent4="accent4" accent5="accent5" accent6="accent6" hlink="hlink" folHlink="folHlink"/>
  <p:sldLayoutIdLst>
    <p:sldLayoutId id="2147486406" r:id="rId1"/>
    <p:sldLayoutId id="2147486407" r:id="rId2"/>
    <p:sldLayoutId id="2147486408" r:id="rId3"/>
    <p:sldLayoutId id="2147486409" r:id="rId4"/>
    <p:sldLayoutId id="2147486410" r:id="rId5"/>
    <p:sldLayoutId id="2147486411" r:id="rId6"/>
    <p:sldLayoutId id="2147486412" r:id="rId7"/>
    <p:sldLayoutId id="2147486413" r:id="rId8"/>
    <p:sldLayoutId id="2147486414" r:id="rId9"/>
    <p:sldLayoutId id="2147486415" r:id="rId10"/>
    <p:sldLayoutId id="2147486416"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329" algn="ctr" rtl="0" fontAlgn="base">
        <a:spcBef>
          <a:spcPct val="0"/>
        </a:spcBef>
        <a:spcAft>
          <a:spcPct val="0"/>
        </a:spcAft>
        <a:defRPr kumimoji="1" sz="4400">
          <a:solidFill>
            <a:schemeClr val="tx1"/>
          </a:solidFill>
          <a:latin typeface="Calibri" pitchFamily="34" charset="0"/>
          <a:ea typeface="ＭＳ Ｐゴシック" charset="-128"/>
        </a:defRPr>
      </a:lvl6pPr>
      <a:lvl7pPr marL="912660" algn="ctr" rtl="0" fontAlgn="base">
        <a:spcBef>
          <a:spcPct val="0"/>
        </a:spcBef>
        <a:spcAft>
          <a:spcPct val="0"/>
        </a:spcAft>
        <a:defRPr kumimoji="1" sz="4400">
          <a:solidFill>
            <a:schemeClr val="tx1"/>
          </a:solidFill>
          <a:latin typeface="Calibri" pitchFamily="34" charset="0"/>
          <a:ea typeface="ＭＳ Ｐゴシック" charset="-128"/>
        </a:defRPr>
      </a:lvl7pPr>
      <a:lvl8pPr marL="1368986" algn="ctr" rtl="0" fontAlgn="base">
        <a:spcBef>
          <a:spcPct val="0"/>
        </a:spcBef>
        <a:spcAft>
          <a:spcPct val="0"/>
        </a:spcAft>
        <a:defRPr kumimoji="1" sz="4400">
          <a:solidFill>
            <a:schemeClr val="tx1"/>
          </a:solidFill>
          <a:latin typeface="Calibri" pitchFamily="34" charset="0"/>
          <a:ea typeface="ＭＳ Ｐゴシック" charset="-128"/>
        </a:defRPr>
      </a:lvl8pPr>
      <a:lvl9pPr marL="1825316"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248" indent="-342248"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1534" indent="-285199"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0824" indent="-228164"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7149" indent="-228164"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3482" indent="-228164"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09811"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6141"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2469"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78797"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2660" rtl="0" eaLnBrk="1" latinLnBrk="0" hangingPunct="1">
        <a:defRPr kumimoji="1" sz="1800" kern="1200">
          <a:solidFill>
            <a:schemeClr val="tx1"/>
          </a:solidFill>
          <a:latin typeface="+mn-lt"/>
          <a:ea typeface="+mn-ea"/>
          <a:cs typeface="+mn-cs"/>
        </a:defRPr>
      </a:lvl1pPr>
      <a:lvl2pPr marL="456329" algn="l" defTabSz="912660" rtl="0" eaLnBrk="1" latinLnBrk="0" hangingPunct="1">
        <a:defRPr kumimoji="1" sz="1800" kern="1200">
          <a:solidFill>
            <a:schemeClr val="tx1"/>
          </a:solidFill>
          <a:latin typeface="+mn-lt"/>
          <a:ea typeface="+mn-ea"/>
          <a:cs typeface="+mn-cs"/>
        </a:defRPr>
      </a:lvl2pPr>
      <a:lvl3pPr marL="912660" algn="l" defTabSz="912660" rtl="0" eaLnBrk="1" latinLnBrk="0" hangingPunct="1">
        <a:defRPr kumimoji="1" sz="1800" kern="1200">
          <a:solidFill>
            <a:schemeClr val="tx1"/>
          </a:solidFill>
          <a:latin typeface="+mn-lt"/>
          <a:ea typeface="+mn-ea"/>
          <a:cs typeface="+mn-cs"/>
        </a:defRPr>
      </a:lvl3pPr>
      <a:lvl4pPr marL="1368986" algn="l" defTabSz="912660" rtl="0" eaLnBrk="1" latinLnBrk="0" hangingPunct="1">
        <a:defRPr kumimoji="1" sz="1800" kern="1200">
          <a:solidFill>
            <a:schemeClr val="tx1"/>
          </a:solidFill>
          <a:latin typeface="+mn-lt"/>
          <a:ea typeface="+mn-ea"/>
          <a:cs typeface="+mn-cs"/>
        </a:defRPr>
      </a:lvl4pPr>
      <a:lvl5pPr marL="1825316" algn="l" defTabSz="912660" rtl="0" eaLnBrk="1" latinLnBrk="0" hangingPunct="1">
        <a:defRPr kumimoji="1" sz="1800" kern="1200">
          <a:solidFill>
            <a:schemeClr val="tx1"/>
          </a:solidFill>
          <a:latin typeface="+mn-lt"/>
          <a:ea typeface="+mn-ea"/>
          <a:cs typeface="+mn-cs"/>
        </a:defRPr>
      </a:lvl5pPr>
      <a:lvl6pPr marL="2281647" algn="l" defTabSz="912660" rtl="0" eaLnBrk="1" latinLnBrk="0" hangingPunct="1">
        <a:defRPr kumimoji="1" sz="1800" kern="1200">
          <a:solidFill>
            <a:schemeClr val="tx1"/>
          </a:solidFill>
          <a:latin typeface="+mn-lt"/>
          <a:ea typeface="+mn-ea"/>
          <a:cs typeface="+mn-cs"/>
        </a:defRPr>
      </a:lvl6pPr>
      <a:lvl7pPr marL="2737979" algn="l" defTabSz="912660" rtl="0" eaLnBrk="1" latinLnBrk="0" hangingPunct="1">
        <a:defRPr kumimoji="1" sz="1800" kern="1200">
          <a:solidFill>
            <a:schemeClr val="tx1"/>
          </a:solidFill>
          <a:latin typeface="+mn-lt"/>
          <a:ea typeface="+mn-ea"/>
          <a:cs typeface="+mn-cs"/>
        </a:defRPr>
      </a:lvl7pPr>
      <a:lvl8pPr marL="3194303" algn="l" defTabSz="912660" rtl="0" eaLnBrk="1" latinLnBrk="0" hangingPunct="1">
        <a:defRPr kumimoji="1" sz="1800" kern="1200">
          <a:solidFill>
            <a:schemeClr val="tx1"/>
          </a:solidFill>
          <a:latin typeface="+mn-lt"/>
          <a:ea typeface="+mn-ea"/>
          <a:cs typeface="+mn-cs"/>
        </a:defRPr>
      </a:lvl8pPr>
      <a:lvl9pPr marL="3650635" algn="l" defTabSz="912660" rtl="0" eaLnBrk="1" latinLnBrk="0" hangingPunct="1">
        <a:defRPr kumimoji="1"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342900" y="396699"/>
            <a:ext cx="6172200" cy="1651000"/>
          </a:xfrm>
          <a:prstGeom prst="rect">
            <a:avLst/>
          </a:prstGeom>
          <a:noFill/>
          <a:ln w="9525">
            <a:noFill/>
            <a:miter lim="800000"/>
            <a:headEnd/>
            <a:tailEnd/>
          </a:ln>
        </p:spPr>
        <p:txBody>
          <a:bodyPr vert="horz" wrap="square" lIns="91263" tIns="45634" rIns="91263" bIns="45634"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342900" y="2311435"/>
            <a:ext cx="6172200" cy="6537502"/>
          </a:xfrm>
          <a:prstGeom prst="rect">
            <a:avLst/>
          </a:prstGeom>
          <a:noFill/>
          <a:ln w="9525">
            <a:noFill/>
            <a:miter lim="800000"/>
            <a:headEnd/>
            <a:tailEnd/>
          </a:ln>
        </p:spPr>
        <p:txBody>
          <a:bodyPr vert="horz" wrap="square" lIns="91263" tIns="45634" rIns="91263" bIns="4563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0" y="9181654"/>
            <a:ext cx="1600200" cy="527403"/>
          </a:xfrm>
          <a:prstGeom prst="rect">
            <a:avLst/>
          </a:prstGeom>
        </p:spPr>
        <p:txBody>
          <a:bodyPr vert="horz" lIns="91263" tIns="45634" rIns="91263" bIns="45634" rtlCol="0" anchor="ctr"/>
          <a:lstStyle>
            <a:lvl1pPr algn="l">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2343158" y="9181654"/>
            <a:ext cx="2171700" cy="527403"/>
          </a:xfrm>
          <a:prstGeom prst="rect">
            <a:avLst/>
          </a:prstGeom>
        </p:spPr>
        <p:txBody>
          <a:bodyPr vert="horz" lIns="91263" tIns="45634" rIns="91263" bIns="45634" rtlCol="0" anchor="ctr"/>
          <a:lstStyle>
            <a:lvl1pPr algn="ctr">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4914901" y="9181654"/>
            <a:ext cx="1600200" cy="527403"/>
          </a:xfrm>
          <a:prstGeom prst="rect">
            <a:avLst/>
          </a:prstGeom>
        </p:spPr>
        <p:txBody>
          <a:bodyPr vert="horz" lIns="91263" tIns="45634" rIns="91263" bIns="45634" rtlCol="0" anchor="ctr"/>
          <a:lstStyle>
            <a:lvl1pPr algn="r">
              <a:defRPr sz="1200">
                <a:solidFill>
                  <a:schemeClr val="tx1">
                    <a:tint val="75000"/>
                  </a:schemeClr>
                </a:solidFill>
                <a:latin typeface="Arial" charset="0"/>
                <a:ea typeface="ＭＳ Ｐゴシック" charset="-128"/>
              </a:defRPr>
            </a:lvl1pPr>
          </a:lstStyle>
          <a:p>
            <a:pPr>
              <a:defRPr/>
            </a:pPr>
            <a:fld id="{17C4E106-E4D4-4543-B6B1-4D754DB7827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70600736"/>
      </p:ext>
    </p:extLst>
  </p:cSld>
  <p:clrMap bg1="lt1" tx1="dk1" bg2="lt2" tx2="dk2" accent1="accent1" accent2="accent2" accent3="accent3" accent4="accent4" accent5="accent5" accent6="accent6" hlink="hlink" folHlink="folHlink"/>
  <p:sldLayoutIdLst>
    <p:sldLayoutId id="2147486442" r:id="rId1"/>
    <p:sldLayoutId id="2147486443" r:id="rId2"/>
    <p:sldLayoutId id="2147486444" r:id="rId3"/>
    <p:sldLayoutId id="2147486445" r:id="rId4"/>
    <p:sldLayoutId id="2147486446" r:id="rId5"/>
    <p:sldLayoutId id="2147486447" r:id="rId6"/>
    <p:sldLayoutId id="2147486448" r:id="rId7"/>
    <p:sldLayoutId id="2147486449" r:id="rId8"/>
    <p:sldLayoutId id="2147486450" r:id="rId9"/>
    <p:sldLayoutId id="2147486451" r:id="rId10"/>
    <p:sldLayoutId id="2147486452"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329" algn="ctr" rtl="0" fontAlgn="base">
        <a:spcBef>
          <a:spcPct val="0"/>
        </a:spcBef>
        <a:spcAft>
          <a:spcPct val="0"/>
        </a:spcAft>
        <a:defRPr kumimoji="1" sz="4400">
          <a:solidFill>
            <a:schemeClr val="tx1"/>
          </a:solidFill>
          <a:latin typeface="Calibri" pitchFamily="34" charset="0"/>
          <a:ea typeface="ＭＳ Ｐゴシック" charset="-128"/>
        </a:defRPr>
      </a:lvl6pPr>
      <a:lvl7pPr marL="912660" algn="ctr" rtl="0" fontAlgn="base">
        <a:spcBef>
          <a:spcPct val="0"/>
        </a:spcBef>
        <a:spcAft>
          <a:spcPct val="0"/>
        </a:spcAft>
        <a:defRPr kumimoji="1" sz="4400">
          <a:solidFill>
            <a:schemeClr val="tx1"/>
          </a:solidFill>
          <a:latin typeface="Calibri" pitchFamily="34" charset="0"/>
          <a:ea typeface="ＭＳ Ｐゴシック" charset="-128"/>
        </a:defRPr>
      </a:lvl7pPr>
      <a:lvl8pPr marL="1368986" algn="ctr" rtl="0" fontAlgn="base">
        <a:spcBef>
          <a:spcPct val="0"/>
        </a:spcBef>
        <a:spcAft>
          <a:spcPct val="0"/>
        </a:spcAft>
        <a:defRPr kumimoji="1" sz="4400">
          <a:solidFill>
            <a:schemeClr val="tx1"/>
          </a:solidFill>
          <a:latin typeface="Calibri" pitchFamily="34" charset="0"/>
          <a:ea typeface="ＭＳ Ｐゴシック" charset="-128"/>
        </a:defRPr>
      </a:lvl8pPr>
      <a:lvl9pPr marL="1825316"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248" indent="-342248"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1534" indent="-285199"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0824" indent="-228164"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7149" indent="-228164"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3482" indent="-228164"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09811"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6141"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2469"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78797"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2660" rtl="0" eaLnBrk="1" latinLnBrk="0" hangingPunct="1">
        <a:defRPr kumimoji="1" sz="1800" kern="1200">
          <a:solidFill>
            <a:schemeClr val="tx1"/>
          </a:solidFill>
          <a:latin typeface="+mn-lt"/>
          <a:ea typeface="+mn-ea"/>
          <a:cs typeface="+mn-cs"/>
        </a:defRPr>
      </a:lvl1pPr>
      <a:lvl2pPr marL="456329" algn="l" defTabSz="912660" rtl="0" eaLnBrk="1" latinLnBrk="0" hangingPunct="1">
        <a:defRPr kumimoji="1" sz="1800" kern="1200">
          <a:solidFill>
            <a:schemeClr val="tx1"/>
          </a:solidFill>
          <a:latin typeface="+mn-lt"/>
          <a:ea typeface="+mn-ea"/>
          <a:cs typeface="+mn-cs"/>
        </a:defRPr>
      </a:lvl2pPr>
      <a:lvl3pPr marL="912660" algn="l" defTabSz="912660" rtl="0" eaLnBrk="1" latinLnBrk="0" hangingPunct="1">
        <a:defRPr kumimoji="1" sz="1800" kern="1200">
          <a:solidFill>
            <a:schemeClr val="tx1"/>
          </a:solidFill>
          <a:latin typeface="+mn-lt"/>
          <a:ea typeface="+mn-ea"/>
          <a:cs typeface="+mn-cs"/>
        </a:defRPr>
      </a:lvl3pPr>
      <a:lvl4pPr marL="1368986" algn="l" defTabSz="912660" rtl="0" eaLnBrk="1" latinLnBrk="0" hangingPunct="1">
        <a:defRPr kumimoji="1" sz="1800" kern="1200">
          <a:solidFill>
            <a:schemeClr val="tx1"/>
          </a:solidFill>
          <a:latin typeface="+mn-lt"/>
          <a:ea typeface="+mn-ea"/>
          <a:cs typeface="+mn-cs"/>
        </a:defRPr>
      </a:lvl4pPr>
      <a:lvl5pPr marL="1825316" algn="l" defTabSz="912660" rtl="0" eaLnBrk="1" latinLnBrk="0" hangingPunct="1">
        <a:defRPr kumimoji="1" sz="1800" kern="1200">
          <a:solidFill>
            <a:schemeClr val="tx1"/>
          </a:solidFill>
          <a:latin typeface="+mn-lt"/>
          <a:ea typeface="+mn-ea"/>
          <a:cs typeface="+mn-cs"/>
        </a:defRPr>
      </a:lvl5pPr>
      <a:lvl6pPr marL="2281647" algn="l" defTabSz="912660" rtl="0" eaLnBrk="1" latinLnBrk="0" hangingPunct="1">
        <a:defRPr kumimoji="1" sz="1800" kern="1200">
          <a:solidFill>
            <a:schemeClr val="tx1"/>
          </a:solidFill>
          <a:latin typeface="+mn-lt"/>
          <a:ea typeface="+mn-ea"/>
          <a:cs typeface="+mn-cs"/>
        </a:defRPr>
      </a:lvl6pPr>
      <a:lvl7pPr marL="2737979" algn="l" defTabSz="912660" rtl="0" eaLnBrk="1" latinLnBrk="0" hangingPunct="1">
        <a:defRPr kumimoji="1" sz="1800" kern="1200">
          <a:solidFill>
            <a:schemeClr val="tx1"/>
          </a:solidFill>
          <a:latin typeface="+mn-lt"/>
          <a:ea typeface="+mn-ea"/>
          <a:cs typeface="+mn-cs"/>
        </a:defRPr>
      </a:lvl7pPr>
      <a:lvl8pPr marL="3194303" algn="l" defTabSz="912660" rtl="0" eaLnBrk="1" latinLnBrk="0" hangingPunct="1">
        <a:defRPr kumimoji="1" sz="1800" kern="1200">
          <a:solidFill>
            <a:schemeClr val="tx1"/>
          </a:solidFill>
          <a:latin typeface="+mn-lt"/>
          <a:ea typeface="+mn-ea"/>
          <a:cs typeface="+mn-cs"/>
        </a:defRPr>
      </a:lvl8pPr>
      <a:lvl9pPr marL="3650635" algn="l" defTabSz="912660" rtl="0" eaLnBrk="1" latinLnBrk="0" hangingPunct="1">
        <a:defRPr kumimoji="1"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342900" y="396699"/>
            <a:ext cx="6172200" cy="1651000"/>
          </a:xfrm>
          <a:prstGeom prst="rect">
            <a:avLst/>
          </a:prstGeom>
          <a:noFill/>
          <a:ln w="9525">
            <a:noFill/>
            <a:miter lim="800000"/>
            <a:headEnd/>
            <a:tailEnd/>
          </a:ln>
        </p:spPr>
        <p:txBody>
          <a:bodyPr vert="horz" wrap="square" lIns="91263" tIns="45634" rIns="91263" bIns="45634"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342900" y="2311435"/>
            <a:ext cx="6172200" cy="6537502"/>
          </a:xfrm>
          <a:prstGeom prst="rect">
            <a:avLst/>
          </a:prstGeom>
          <a:noFill/>
          <a:ln w="9525">
            <a:noFill/>
            <a:miter lim="800000"/>
            <a:headEnd/>
            <a:tailEnd/>
          </a:ln>
        </p:spPr>
        <p:txBody>
          <a:bodyPr vert="horz" wrap="square" lIns="91263" tIns="45634" rIns="91263" bIns="4563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0" y="9181633"/>
            <a:ext cx="1600200" cy="527403"/>
          </a:xfrm>
          <a:prstGeom prst="rect">
            <a:avLst/>
          </a:prstGeom>
        </p:spPr>
        <p:txBody>
          <a:bodyPr vert="horz" lIns="91263" tIns="45634" rIns="91263" bIns="45634" rtlCol="0" anchor="ctr"/>
          <a:lstStyle>
            <a:lvl1pPr algn="l">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2343158" y="9181633"/>
            <a:ext cx="2171700" cy="527403"/>
          </a:xfrm>
          <a:prstGeom prst="rect">
            <a:avLst/>
          </a:prstGeom>
        </p:spPr>
        <p:txBody>
          <a:bodyPr vert="horz" lIns="91263" tIns="45634" rIns="91263" bIns="45634" rtlCol="0" anchor="ctr"/>
          <a:lstStyle>
            <a:lvl1pPr algn="ctr">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4914901" y="9181633"/>
            <a:ext cx="1600200" cy="527403"/>
          </a:xfrm>
          <a:prstGeom prst="rect">
            <a:avLst/>
          </a:prstGeom>
        </p:spPr>
        <p:txBody>
          <a:bodyPr vert="horz" lIns="91263" tIns="45634" rIns="91263" bIns="45634" rtlCol="0" anchor="ctr"/>
          <a:lstStyle>
            <a:lvl1pPr algn="r">
              <a:defRPr sz="1200">
                <a:solidFill>
                  <a:schemeClr val="tx1">
                    <a:tint val="75000"/>
                  </a:schemeClr>
                </a:solidFill>
                <a:latin typeface="Arial" charset="0"/>
                <a:ea typeface="ＭＳ Ｐゴシック" charset="-128"/>
              </a:defRPr>
            </a:lvl1pPr>
          </a:lstStyle>
          <a:p>
            <a:pPr>
              <a:defRPr/>
            </a:pPr>
            <a:fld id="{17C4E106-E4D4-4543-B6B1-4D754DB7827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821714347"/>
      </p:ext>
    </p:extLst>
  </p:cSld>
  <p:clrMap bg1="lt1" tx1="dk1" bg2="lt2" tx2="dk2" accent1="accent1" accent2="accent2" accent3="accent3" accent4="accent4" accent5="accent5" accent6="accent6" hlink="hlink" folHlink="folHlink"/>
  <p:sldLayoutIdLst>
    <p:sldLayoutId id="2147486478" r:id="rId1"/>
    <p:sldLayoutId id="2147486479" r:id="rId2"/>
    <p:sldLayoutId id="2147486480" r:id="rId3"/>
    <p:sldLayoutId id="2147486481" r:id="rId4"/>
    <p:sldLayoutId id="2147486482" r:id="rId5"/>
    <p:sldLayoutId id="2147486483" r:id="rId6"/>
    <p:sldLayoutId id="2147486484" r:id="rId7"/>
    <p:sldLayoutId id="2147486485" r:id="rId8"/>
    <p:sldLayoutId id="2147486486" r:id="rId9"/>
    <p:sldLayoutId id="2147486487" r:id="rId10"/>
    <p:sldLayoutId id="2147486488"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329" algn="ctr" rtl="0" fontAlgn="base">
        <a:spcBef>
          <a:spcPct val="0"/>
        </a:spcBef>
        <a:spcAft>
          <a:spcPct val="0"/>
        </a:spcAft>
        <a:defRPr kumimoji="1" sz="4400">
          <a:solidFill>
            <a:schemeClr val="tx1"/>
          </a:solidFill>
          <a:latin typeface="Calibri" pitchFamily="34" charset="0"/>
          <a:ea typeface="ＭＳ Ｐゴシック" charset="-128"/>
        </a:defRPr>
      </a:lvl6pPr>
      <a:lvl7pPr marL="912660" algn="ctr" rtl="0" fontAlgn="base">
        <a:spcBef>
          <a:spcPct val="0"/>
        </a:spcBef>
        <a:spcAft>
          <a:spcPct val="0"/>
        </a:spcAft>
        <a:defRPr kumimoji="1" sz="4400">
          <a:solidFill>
            <a:schemeClr val="tx1"/>
          </a:solidFill>
          <a:latin typeface="Calibri" pitchFamily="34" charset="0"/>
          <a:ea typeface="ＭＳ Ｐゴシック" charset="-128"/>
        </a:defRPr>
      </a:lvl7pPr>
      <a:lvl8pPr marL="1368986" algn="ctr" rtl="0" fontAlgn="base">
        <a:spcBef>
          <a:spcPct val="0"/>
        </a:spcBef>
        <a:spcAft>
          <a:spcPct val="0"/>
        </a:spcAft>
        <a:defRPr kumimoji="1" sz="4400">
          <a:solidFill>
            <a:schemeClr val="tx1"/>
          </a:solidFill>
          <a:latin typeface="Calibri" pitchFamily="34" charset="0"/>
          <a:ea typeface="ＭＳ Ｐゴシック" charset="-128"/>
        </a:defRPr>
      </a:lvl8pPr>
      <a:lvl9pPr marL="1825316"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248" indent="-342248"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1534" indent="-285199"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0824" indent="-228164"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7149" indent="-228164"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3482" indent="-228164"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09811"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6141"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2469"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78797"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2660" rtl="0" eaLnBrk="1" latinLnBrk="0" hangingPunct="1">
        <a:defRPr kumimoji="1" sz="1800" kern="1200">
          <a:solidFill>
            <a:schemeClr val="tx1"/>
          </a:solidFill>
          <a:latin typeface="+mn-lt"/>
          <a:ea typeface="+mn-ea"/>
          <a:cs typeface="+mn-cs"/>
        </a:defRPr>
      </a:lvl1pPr>
      <a:lvl2pPr marL="456329" algn="l" defTabSz="912660" rtl="0" eaLnBrk="1" latinLnBrk="0" hangingPunct="1">
        <a:defRPr kumimoji="1" sz="1800" kern="1200">
          <a:solidFill>
            <a:schemeClr val="tx1"/>
          </a:solidFill>
          <a:latin typeface="+mn-lt"/>
          <a:ea typeface="+mn-ea"/>
          <a:cs typeface="+mn-cs"/>
        </a:defRPr>
      </a:lvl2pPr>
      <a:lvl3pPr marL="912660" algn="l" defTabSz="912660" rtl="0" eaLnBrk="1" latinLnBrk="0" hangingPunct="1">
        <a:defRPr kumimoji="1" sz="1800" kern="1200">
          <a:solidFill>
            <a:schemeClr val="tx1"/>
          </a:solidFill>
          <a:latin typeface="+mn-lt"/>
          <a:ea typeface="+mn-ea"/>
          <a:cs typeface="+mn-cs"/>
        </a:defRPr>
      </a:lvl3pPr>
      <a:lvl4pPr marL="1368986" algn="l" defTabSz="912660" rtl="0" eaLnBrk="1" latinLnBrk="0" hangingPunct="1">
        <a:defRPr kumimoji="1" sz="1800" kern="1200">
          <a:solidFill>
            <a:schemeClr val="tx1"/>
          </a:solidFill>
          <a:latin typeface="+mn-lt"/>
          <a:ea typeface="+mn-ea"/>
          <a:cs typeface="+mn-cs"/>
        </a:defRPr>
      </a:lvl4pPr>
      <a:lvl5pPr marL="1825316" algn="l" defTabSz="912660" rtl="0" eaLnBrk="1" latinLnBrk="0" hangingPunct="1">
        <a:defRPr kumimoji="1" sz="1800" kern="1200">
          <a:solidFill>
            <a:schemeClr val="tx1"/>
          </a:solidFill>
          <a:latin typeface="+mn-lt"/>
          <a:ea typeface="+mn-ea"/>
          <a:cs typeface="+mn-cs"/>
        </a:defRPr>
      </a:lvl5pPr>
      <a:lvl6pPr marL="2281647" algn="l" defTabSz="912660" rtl="0" eaLnBrk="1" latinLnBrk="0" hangingPunct="1">
        <a:defRPr kumimoji="1" sz="1800" kern="1200">
          <a:solidFill>
            <a:schemeClr val="tx1"/>
          </a:solidFill>
          <a:latin typeface="+mn-lt"/>
          <a:ea typeface="+mn-ea"/>
          <a:cs typeface="+mn-cs"/>
        </a:defRPr>
      </a:lvl6pPr>
      <a:lvl7pPr marL="2737979" algn="l" defTabSz="912660" rtl="0" eaLnBrk="1" latinLnBrk="0" hangingPunct="1">
        <a:defRPr kumimoji="1" sz="1800" kern="1200">
          <a:solidFill>
            <a:schemeClr val="tx1"/>
          </a:solidFill>
          <a:latin typeface="+mn-lt"/>
          <a:ea typeface="+mn-ea"/>
          <a:cs typeface="+mn-cs"/>
        </a:defRPr>
      </a:lvl7pPr>
      <a:lvl8pPr marL="3194303" algn="l" defTabSz="912660" rtl="0" eaLnBrk="1" latinLnBrk="0" hangingPunct="1">
        <a:defRPr kumimoji="1" sz="1800" kern="1200">
          <a:solidFill>
            <a:schemeClr val="tx1"/>
          </a:solidFill>
          <a:latin typeface="+mn-lt"/>
          <a:ea typeface="+mn-ea"/>
          <a:cs typeface="+mn-cs"/>
        </a:defRPr>
      </a:lvl8pPr>
      <a:lvl9pPr marL="3650635" algn="l" defTabSz="912660" rtl="0" eaLnBrk="1" latinLnBrk="0" hangingPunct="1">
        <a:defRPr kumimoji="1"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342900" y="396699"/>
            <a:ext cx="6172200" cy="1651000"/>
          </a:xfrm>
          <a:prstGeom prst="rect">
            <a:avLst/>
          </a:prstGeom>
          <a:noFill/>
          <a:ln w="9525">
            <a:noFill/>
            <a:miter lim="800000"/>
            <a:headEnd/>
            <a:tailEnd/>
          </a:ln>
        </p:spPr>
        <p:txBody>
          <a:bodyPr vert="horz" wrap="square" lIns="91412" tIns="45705" rIns="91412" bIns="45705"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342900" y="2311407"/>
            <a:ext cx="6172200" cy="6537502"/>
          </a:xfrm>
          <a:prstGeom prst="rect">
            <a:avLst/>
          </a:prstGeom>
          <a:noFill/>
          <a:ln w="9525">
            <a:noFill/>
            <a:miter lim="800000"/>
            <a:headEnd/>
            <a:tailEnd/>
          </a:ln>
        </p:spPr>
        <p:txBody>
          <a:bodyPr vert="horz" wrap="square" lIns="91412" tIns="45705" rIns="91412" bIns="45705"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0" y="9181408"/>
            <a:ext cx="1600200" cy="527403"/>
          </a:xfrm>
          <a:prstGeom prst="rect">
            <a:avLst/>
          </a:prstGeom>
        </p:spPr>
        <p:txBody>
          <a:bodyPr vert="horz" lIns="91412" tIns="45705" rIns="91412" bIns="45705" rtlCol="0" anchor="ctr"/>
          <a:lstStyle>
            <a:lvl1pPr algn="l">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2343152" y="9181408"/>
            <a:ext cx="2171700" cy="527403"/>
          </a:xfrm>
          <a:prstGeom prst="rect">
            <a:avLst/>
          </a:prstGeom>
        </p:spPr>
        <p:txBody>
          <a:bodyPr vert="horz" lIns="91412" tIns="45705" rIns="91412" bIns="45705" rtlCol="0" anchor="ctr"/>
          <a:lstStyle>
            <a:lvl1pPr algn="ctr">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4914900" y="9181408"/>
            <a:ext cx="1600200" cy="527403"/>
          </a:xfrm>
          <a:prstGeom prst="rect">
            <a:avLst/>
          </a:prstGeom>
        </p:spPr>
        <p:txBody>
          <a:bodyPr vert="horz" lIns="91412" tIns="45705" rIns="91412" bIns="45705" rtlCol="0" anchor="ctr"/>
          <a:lstStyle>
            <a:lvl1pPr algn="r">
              <a:defRPr sz="1200">
                <a:solidFill>
                  <a:schemeClr val="tx1">
                    <a:tint val="75000"/>
                  </a:schemeClr>
                </a:solidFill>
                <a:latin typeface="Arial" charset="0"/>
                <a:ea typeface="ＭＳ Ｐゴシック" charset="-128"/>
              </a:defRPr>
            </a:lvl1pPr>
          </a:lstStyle>
          <a:p>
            <a:pPr>
              <a:defRPr/>
            </a:pPr>
            <a:fld id="{17C4E106-E4D4-4543-B6B1-4D754DB7827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756342428"/>
      </p:ext>
    </p:extLst>
  </p:cSld>
  <p:clrMap bg1="lt1" tx1="dk1" bg2="lt2" tx2="dk2" accent1="accent1" accent2="accent2" accent3="accent3" accent4="accent4" accent5="accent5" accent6="accent6" hlink="hlink" folHlink="folHlink"/>
  <p:sldLayoutIdLst>
    <p:sldLayoutId id="2147486490" r:id="rId1"/>
    <p:sldLayoutId id="2147486491" r:id="rId2"/>
    <p:sldLayoutId id="2147486492" r:id="rId3"/>
    <p:sldLayoutId id="2147486493" r:id="rId4"/>
    <p:sldLayoutId id="2147486494" r:id="rId5"/>
    <p:sldLayoutId id="2147486495" r:id="rId6"/>
    <p:sldLayoutId id="2147486496" r:id="rId7"/>
    <p:sldLayoutId id="2147486497" r:id="rId8"/>
    <p:sldLayoutId id="2147486498" r:id="rId9"/>
    <p:sldLayoutId id="2147486499" r:id="rId10"/>
    <p:sldLayoutId id="2147486500" r:id="rId11"/>
    <p:sldLayoutId id="2147486501" r:id="rId12"/>
    <p:sldLayoutId id="2147486502" r:id="rId13"/>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062" algn="ctr" rtl="0" fontAlgn="base">
        <a:spcBef>
          <a:spcPct val="0"/>
        </a:spcBef>
        <a:spcAft>
          <a:spcPct val="0"/>
        </a:spcAft>
        <a:defRPr kumimoji="1" sz="4400">
          <a:solidFill>
            <a:schemeClr val="tx1"/>
          </a:solidFill>
          <a:latin typeface="Calibri" pitchFamily="34" charset="0"/>
          <a:ea typeface="ＭＳ Ｐゴシック" charset="-128"/>
        </a:defRPr>
      </a:lvl6pPr>
      <a:lvl7pPr marL="914125" algn="ctr" rtl="0" fontAlgn="base">
        <a:spcBef>
          <a:spcPct val="0"/>
        </a:spcBef>
        <a:spcAft>
          <a:spcPct val="0"/>
        </a:spcAft>
        <a:defRPr kumimoji="1" sz="4400">
          <a:solidFill>
            <a:schemeClr val="tx1"/>
          </a:solidFill>
          <a:latin typeface="Calibri" pitchFamily="34" charset="0"/>
          <a:ea typeface="ＭＳ Ｐゴシック" charset="-128"/>
        </a:defRPr>
      </a:lvl7pPr>
      <a:lvl8pPr marL="1371187" algn="ctr" rtl="0" fontAlgn="base">
        <a:spcBef>
          <a:spcPct val="0"/>
        </a:spcBef>
        <a:spcAft>
          <a:spcPct val="0"/>
        </a:spcAft>
        <a:defRPr kumimoji="1" sz="4400">
          <a:solidFill>
            <a:schemeClr val="tx1"/>
          </a:solidFill>
          <a:latin typeface="Calibri" pitchFamily="34" charset="0"/>
          <a:ea typeface="ＭＳ Ｐゴシック" charset="-128"/>
        </a:defRPr>
      </a:lvl8pPr>
      <a:lvl9pPr marL="182825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798" indent="-342798"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2727" indent="-285663"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2658" indent="-228531"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9718" indent="-228531"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6780" indent="-228531"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3844" indent="-228531"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06" indent="-228531"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968" indent="-228531"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031" indent="-228531"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125" rtl="0" eaLnBrk="1" latinLnBrk="0" hangingPunct="1">
        <a:defRPr kumimoji="1" sz="1800" kern="1200">
          <a:solidFill>
            <a:schemeClr val="tx1"/>
          </a:solidFill>
          <a:latin typeface="+mn-lt"/>
          <a:ea typeface="+mn-ea"/>
          <a:cs typeface="+mn-cs"/>
        </a:defRPr>
      </a:lvl1pPr>
      <a:lvl2pPr marL="457062" algn="l" defTabSz="914125" rtl="0" eaLnBrk="1" latinLnBrk="0" hangingPunct="1">
        <a:defRPr kumimoji="1" sz="1800" kern="1200">
          <a:solidFill>
            <a:schemeClr val="tx1"/>
          </a:solidFill>
          <a:latin typeface="+mn-lt"/>
          <a:ea typeface="+mn-ea"/>
          <a:cs typeface="+mn-cs"/>
        </a:defRPr>
      </a:lvl2pPr>
      <a:lvl3pPr marL="914125" algn="l" defTabSz="914125" rtl="0" eaLnBrk="1" latinLnBrk="0" hangingPunct="1">
        <a:defRPr kumimoji="1" sz="1800" kern="1200">
          <a:solidFill>
            <a:schemeClr val="tx1"/>
          </a:solidFill>
          <a:latin typeface="+mn-lt"/>
          <a:ea typeface="+mn-ea"/>
          <a:cs typeface="+mn-cs"/>
        </a:defRPr>
      </a:lvl3pPr>
      <a:lvl4pPr marL="1371187" algn="l" defTabSz="914125" rtl="0" eaLnBrk="1" latinLnBrk="0" hangingPunct="1">
        <a:defRPr kumimoji="1" sz="1800" kern="1200">
          <a:solidFill>
            <a:schemeClr val="tx1"/>
          </a:solidFill>
          <a:latin typeface="+mn-lt"/>
          <a:ea typeface="+mn-ea"/>
          <a:cs typeface="+mn-cs"/>
        </a:defRPr>
      </a:lvl4pPr>
      <a:lvl5pPr marL="1828250" algn="l" defTabSz="914125" rtl="0" eaLnBrk="1" latinLnBrk="0" hangingPunct="1">
        <a:defRPr kumimoji="1" sz="1800" kern="1200">
          <a:solidFill>
            <a:schemeClr val="tx1"/>
          </a:solidFill>
          <a:latin typeface="+mn-lt"/>
          <a:ea typeface="+mn-ea"/>
          <a:cs typeface="+mn-cs"/>
        </a:defRPr>
      </a:lvl5pPr>
      <a:lvl6pPr marL="2285312" algn="l" defTabSz="914125" rtl="0" eaLnBrk="1" latinLnBrk="0" hangingPunct="1">
        <a:defRPr kumimoji="1" sz="1800" kern="1200">
          <a:solidFill>
            <a:schemeClr val="tx1"/>
          </a:solidFill>
          <a:latin typeface="+mn-lt"/>
          <a:ea typeface="+mn-ea"/>
          <a:cs typeface="+mn-cs"/>
        </a:defRPr>
      </a:lvl6pPr>
      <a:lvl7pPr marL="2742375" algn="l" defTabSz="914125" rtl="0" eaLnBrk="1" latinLnBrk="0" hangingPunct="1">
        <a:defRPr kumimoji="1" sz="1800" kern="1200">
          <a:solidFill>
            <a:schemeClr val="tx1"/>
          </a:solidFill>
          <a:latin typeface="+mn-lt"/>
          <a:ea typeface="+mn-ea"/>
          <a:cs typeface="+mn-cs"/>
        </a:defRPr>
      </a:lvl7pPr>
      <a:lvl8pPr marL="3199437" algn="l" defTabSz="914125" rtl="0" eaLnBrk="1" latinLnBrk="0" hangingPunct="1">
        <a:defRPr kumimoji="1" sz="1800" kern="1200">
          <a:solidFill>
            <a:schemeClr val="tx1"/>
          </a:solidFill>
          <a:latin typeface="+mn-lt"/>
          <a:ea typeface="+mn-ea"/>
          <a:cs typeface="+mn-cs"/>
        </a:defRPr>
      </a:lvl8pPr>
      <a:lvl9pPr marL="3656500" algn="l" defTabSz="914125" rtl="0" eaLnBrk="1" latinLnBrk="0" hangingPunct="1">
        <a:defRPr kumimoji="1"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342900" y="396699"/>
            <a:ext cx="6172200" cy="1651000"/>
          </a:xfrm>
          <a:prstGeom prst="rect">
            <a:avLst/>
          </a:prstGeom>
          <a:noFill/>
          <a:ln w="9525">
            <a:noFill/>
            <a:miter lim="800000"/>
            <a:headEnd/>
            <a:tailEnd/>
          </a:ln>
        </p:spPr>
        <p:txBody>
          <a:bodyPr vert="horz" wrap="square" lIns="91291" tIns="45647" rIns="91291" bIns="45647"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342900" y="2311435"/>
            <a:ext cx="6172200" cy="6537502"/>
          </a:xfrm>
          <a:prstGeom prst="rect">
            <a:avLst/>
          </a:prstGeom>
          <a:noFill/>
          <a:ln w="9525">
            <a:noFill/>
            <a:miter lim="800000"/>
            <a:headEnd/>
            <a:tailEnd/>
          </a:ln>
        </p:spPr>
        <p:txBody>
          <a:bodyPr vert="horz" wrap="square" lIns="91291" tIns="45647" rIns="91291" bIns="45647"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0" y="9181707"/>
            <a:ext cx="1600200" cy="527403"/>
          </a:xfrm>
          <a:prstGeom prst="rect">
            <a:avLst/>
          </a:prstGeom>
        </p:spPr>
        <p:txBody>
          <a:bodyPr vert="horz" lIns="91291" tIns="45647" rIns="91291" bIns="45647" rtlCol="0" anchor="ctr"/>
          <a:lstStyle>
            <a:lvl1pPr algn="l">
              <a:defRPr sz="1200">
                <a:solidFill>
                  <a:schemeClr val="tx1">
                    <a:tint val="75000"/>
                  </a:schemeClr>
                </a:solidFill>
                <a:latin typeface="Arial" charset="0"/>
                <a:ea typeface="ＭＳ Ｐゴシック" charset="-128"/>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2343158" y="9181707"/>
            <a:ext cx="2171700" cy="527403"/>
          </a:xfrm>
          <a:prstGeom prst="rect">
            <a:avLst/>
          </a:prstGeom>
        </p:spPr>
        <p:txBody>
          <a:bodyPr vert="horz" lIns="91291" tIns="45647" rIns="91291" bIns="45647" rtlCol="0" anchor="ctr"/>
          <a:lstStyle>
            <a:lvl1pPr algn="ctr">
              <a:defRPr sz="1200">
                <a:solidFill>
                  <a:schemeClr val="tx1">
                    <a:tint val="75000"/>
                  </a:schemeClr>
                </a:solidFill>
                <a:latin typeface="Arial" charset="0"/>
                <a:ea typeface="ＭＳ Ｐゴシック" charset="-128"/>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4914901" y="9181707"/>
            <a:ext cx="1600200" cy="527403"/>
          </a:xfrm>
          <a:prstGeom prst="rect">
            <a:avLst/>
          </a:prstGeom>
        </p:spPr>
        <p:txBody>
          <a:bodyPr vert="horz" lIns="91291" tIns="45647" rIns="91291" bIns="45647" rtlCol="0" anchor="ctr"/>
          <a:lstStyle>
            <a:lvl1pPr algn="r">
              <a:defRPr sz="1200">
                <a:solidFill>
                  <a:schemeClr val="tx1">
                    <a:tint val="75000"/>
                  </a:schemeClr>
                </a:solidFill>
                <a:latin typeface="Arial" charset="0"/>
                <a:ea typeface="ＭＳ Ｐゴシック" charset="-128"/>
              </a:defRPr>
            </a:lvl1pPr>
          </a:lstStyle>
          <a:p>
            <a:pPr>
              <a:defRPr/>
            </a:pPr>
            <a:fld id="{17C4E106-E4D4-4543-B6B1-4D754DB78274}"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515702708"/>
      </p:ext>
    </p:extLst>
  </p:cSld>
  <p:clrMap bg1="lt1" tx1="dk1" bg2="lt2" tx2="dk2" accent1="accent1" accent2="accent2" accent3="accent3" accent4="accent4" accent5="accent5" accent6="accent6" hlink="hlink" folHlink="folHlink"/>
  <p:sldLayoutIdLst>
    <p:sldLayoutId id="2147486542" r:id="rId1"/>
    <p:sldLayoutId id="2147486543" r:id="rId2"/>
    <p:sldLayoutId id="2147486544" r:id="rId3"/>
    <p:sldLayoutId id="2147486545" r:id="rId4"/>
    <p:sldLayoutId id="2147486546" r:id="rId5"/>
    <p:sldLayoutId id="2147486547" r:id="rId6"/>
    <p:sldLayoutId id="2147486548" r:id="rId7"/>
    <p:sldLayoutId id="2147486549" r:id="rId8"/>
    <p:sldLayoutId id="2147486550" r:id="rId9"/>
    <p:sldLayoutId id="2147486551" r:id="rId10"/>
    <p:sldLayoutId id="2147486552"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466" algn="ctr" rtl="0" fontAlgn="base">
        <a:spcBef>
          <a:spcPct val="0"/>
        </a:spcBef>
        <a:spcAft>
          <a:spcPct val="0"/>
        </a:spcAft>
        <a:defRPr kumimoji="1" sz="4400">
          <a:solidFill>
            <a:schemeClr val="tx1"/>
          </a:solidFill>
          <a:latin typeface="Calibri" pitchFamily="34" charset="0"/>
          <a:ea typeface="ＭＳ Ｐゴシック" charset="-128"/>
        </a:defRPr>
      </a:lvl6pPr>
      <a:lvl7pPr marL="912935" algn="ctr" rtl="0" fontAlgn="base">
        <a:spcBef>
          <a:spcPct val="0"/>
        </a:spcBef>
        <a:spcAft>
          <a:spcPct val="0"/>
        </a:spcAft>
        <a:defRPr kumimoji="1" sz="4400">
          <a:solidFill>
            <a:schemeClr val="tx1"/>
          </a:solidFill>
          <a:latin typeface="Calibri" pitchFamily="34" charset="0"/>
          <a:ea typeface="ＭＳ Ｐゴシック" charset="-128"/>
        </a:defRPr>
      </a:lvl7pPr>
      <a:lvl8pPr marL="1369398" algn="ctr" rtl="0" fontAlgn="base">
        <a:spcBef>
          <a:spcPct val="0"/>
        </a:spcBef>
        <a:spcAft>
          <a:spcPct val="0"/>
        </a:spcAft>
        <a:defRPr kumimoji="1" sz="4400">
          <a:solidFill>
            <a:schemeClr val="tx1"/>
          </a:solidFill>
          <a:latin typeface="Calibri" pitchFamily="34" charset="0"/>
          <a:ea typeface="ＭＳ Ｐゴシック" charset="-128"/>
        </a:defRPr>
      </a:lvl8pPr>
      <a:lvl9pPr marL="1825866"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351" indent="-342351"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1757" indent="-285286"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1168" indent="-228233"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7630" indent="-228233"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4100" indent="-228233"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0567" indent="-228233" algn="l" defTabSz="91293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7033" indent="-228233" algn="l" defTabSz="91293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3499" indent="-228233" algn="l" defTabSz="91293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79965" indent="-228233" algn="l" defTabSz="91293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2935" rtl="0" eaLnBrk="1" latinLnBrk="0" hangingPunct="1">
        <a:defRPr kumimoji="1" sz="1800" kern="1200">
          <a:solidFill>
            <a:schemeClr val="tx1"/>
          </a:solidFill>
          <a:latin typeface="+mn-lt"/>
          <a:ea typeface="+mn-ea"/>
          <a:cs typeface="+mn-cs"/>
        </a:defRPr>
      </a:lvl1pPr>
      <a:lvl2pPr marL="456466" algn="l" defTabSz="912935" rtl="0" eaLnBrk="1" latinLnBrk="0" hangingPunct="1">
        <a:defRPr kumimoji="1" sz="1800" kern="1200">
          <a:solidFill>
            <a:schemeClr val="tx1"/>
          </a:solidFill>
          <a:latin typeface="+mn-lt"/>
          <a:ea typeface="+mn-ea"/>
          <a:cs typeface="+mn-cs"/>
        </a:defRPr>
      </a:lvl2pPr>
      <a:lvl3pPr marL="912935" algn="l" defTabSz="912935" rtl="0" eaLnBrk="1" latinLnBrk="0" hangingPunct="1">
        <a:defRPr kumimoji="1" sz="1800" kern="1200">
          <a:solidFill>
            <a:schemeClr val="tx1"/>
          </a:solidFill>
          <a:latin typeface="+mn-lt"/>
          <a:ea typeface="+mn-ea"/>
          <a:cs typeface="+mn-cs"/>
        </a:defRPr>
      </a:lvl3pPr>
      <a:lvl4pPr marL="1369398" algn="l" defTabSz="912935" rtl="0" eaLnBrk="1" latinLnBrk="0" hangingPunct="1">
        <a:defRPr kumimoji="1" sz="1800" kern="1200">
          <a:solidFill>
            <a:schemeClr val="tx1"/>
          </a:solidFill>
          <a:latin typeface="+mn-lt"/>
          <a:ea typeface="+mn-ea"/>
          <a:cs typeface="+mn-cs"/>
        </a:defRPr>
      </a:lvl4pPr>
      <a:lvl5pPr marL="1825866" algn="l" defTabSz="912935" rtl="0" eaLnBrk="1" latinLnBrk="0" hangingPunct="1">
        <a:defRPr kumimoji="1" sz="1800" kern="1200">
          <a:solidFill>
            <a:schemeClr val="tx1"/>
          </a:solidFill>
          <a:latin typeface="+mn-lt"/>
          <a:ea typeface="+mn-ea"/>
          <a:cs typeface="+mn-cs"/>
        </a:defRPr>
      </a:lvl5pPr>
      <a:lvl6pPr marL="2282334" algn="l" defTabSz="912935" rtl="0" eaLnBrk="1" latinLnBrk="0" hangingPunct="1">
        <a:defRPr kumimoji="1" sz="1800" kern="1200">
          <a:solidFill>
            <a:schemeClr val="tx1"/>
          </a:solidFill>
          <a:latin typeface="+mn-lt"/>
          <a:ea typeface="+mn-ea"/>
          <a:cs typeface="+mn-cs"/>
        </a:defRPr>
      </a:lvl6pPr>
      <a:lvl7pPr marL="2738803" algn="l" defTabSz="912935" rtl="0" eaLnBrk="1" latinLnBrk="0" hangingPunct="1">
        <a:defRPr kumimoji="1" sz="1800" kern="1200">
          <a:solidFill>
            <a:schemeClr val="tx1"/>
          </a:solidFill>
          <a:latin typeface="+mn-lt"/>
          <a:ea typeface="+mn-ea"/>
          <a:cs typeface="+mn-cs"/>
        </a:defRPr>
      </a:lvl7pPr>
      <a:lvl8pPr marL="3195265" algn="l" defTabSz="912935" rtl="0" eaLnBrk="1" latinLnBrk="0" hangingPunct="1">
        <a:defRPr kumimoji="1" sz="1800" kern="1200">
          <a:solidFill>
            <a:schemeClr val="tx1"/>
          </a:solidFill>
          <a:latin typeface="+mn-lt"/>
          <a:ea typeface="+mn-ea"/>
          <a:cs typeface="+mn-cs"/>
        </a:defRPr>
      </a:lvl8pPr>
      <a:lvl9pPr marL="3651733" algn="l" defTabSz="912935" rtl="0" eaLnBrk="1" latinLnBrk="0" hangingPunct="1">
        <a:defRPr kumimoji="1"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342900" y="396699"/>
            <a:ext cx="6172200" cy="1651000"/>
          </a:xfrm>
          <a:prstGeom prst="rect">
            <a:avLst/>
          </a:prstGeom>
          <a:noFill/>
          <a:ln w="9525">
            <a:noFill/>
            <a:miter lim="800000"/>
            <a:headEnd/>
            <a:tailEnd/>
          </a:ln>
        </p:spPr>
        <p:txBody>
          <a:bodyPr vert="horz" wrap="square" lIns="91412" tIns="45705" rIns="91412" bIns="45705"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342900" y="2311408"/>
            <a:ext cx="6172200" cy="6537502"/>
          </a:xfrm>
          <a:prstGeom prst="rect">
            <a:avLst/>
          </a:prstGeom>
          <a:noFill/>
          <a:ln w="9525">
            <a:noFill/>
            <a:miter lim="800000"/>
            <a:headEnd/>
            <a:tailEnd/>
          </a:ln>
        </p:spPr>
        <p:txBody>
          <a:bodyPr vert="horz" wrap="square" lIns="91412" tIns="45705" rIns="91412" bIns="45705"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1" y="9181489"/>
            <a:ext cx="1600200" cy="527403"/>
          </a:xfrm>
          <a:prstGeom prst="rect">
            <a:avLst/>
          </a:prstGeom>
        </p:spPr>
        <p:txBody>
          <a:bodyPr vert="horz" lIns="91412" tIns="45705" rIns="91412" bIns="45705" rtlCol="0" anchor="ctr"/>
          <a:lstStyle>
            <a:lvl1pPr algn="l">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2343152" y="9181489"/>
            <a:ext cx="2171700" cy="527403"/>
          </a:xfrm>
          <a:prstGeom prst="rect">
            <a:avLst/>
          </a:prstGeom>
        </p:spPr>
        <p:txBody>
          <a:bodyPr vert="horz" lIns="91412" tIns="45705" rIns="91412" bIns="45705" rtlCol="0" anchor="ctr"/>
          <a:lstStyle>
            <a:lvl1pPr algn="ctr">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4914900" y="9181489"/>
            <a:ext cx="1600200" cy="527403"/>
          </a:xfrm>
          <a:prstGeom prst="rect">
            <a:avLst/>
          </a:prstGeom>
        </p:spPr>
        <p:txBody>
          <a:bodyPr vert="horz" lIns="91412" tIns="45705" rIns="91412" bIns="45705" rtlCol="0" anchor="ctr"/>
          <a:lstStyle>
            <a:lvl1pPr algn="r">
              <a:defRPr sz="1200">
                <a:solidFill>
                  <a:schemeClr val="tx1">
                    <a:tint val="75000"/>
                  </a:schemeClr>
                </a:solidFill>
                <a:latin typeface="Arial" charset="0"/>
                <a:ea typeface="ＭＳ Ｐゴシック" charset="-128"/>
              </a:defRPr>
            </a:lvl1pPr>
          </a:lstStyle>
          <a:p>
            <a:pPr>
              <a:defRPr/>
            </a:pPr>
            <a:fld id="{17C4E106-E4D4-4543-B6B1-4D754DB7827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222068215"/>
      </p:ext>
    </p:extLst>
  </p:cSld>
  <p:clrMap bg1="lt1" tx1="dk1" bg2="lt2" tx2="dk2" accent1="accent1" accent2="accent2" accent3="accent3" accent4="accent4" accent5="accent5" accent6="accent6" hlink="hlink" folHlink="folHlink"/>
  <p:sldLayoutIdLst>
    <p:sldLayoutId id="2147486603" r:id="rId1"/>
    <p:sldLayoutId id="2147486604" r:id="rId2"/>
    <p:sldLayoutId id="2147486605" r:id="rId3"/>
    <p:sldLayoutId id="2147486606" r:id="rId4"/>
    <p:sldLayoutId id="2147486607" r:id="rId5"/>
    <p:sldLayoutId id="2147486608" r:id="rId6"/>
    <p:sldLayoutId id="2147486609" r:id="rId7"/>
    <p:sldLayoutId id="2147486610" r:id="rId8"/>
    <p:sldLayoutId id="2147486611" r:id="rId9"/>
    <p:sldLayoutId id="2147486612" r:id="rId10"/>
    <p:sldLayoutId id="2147486613"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062" algn="ctr" rtl="0" fontAlgn="base">
        <a:spcBef>
          <a:spcPct val="0"/>
        </a:spcBef>
        <a:spcAft>
          <a:spcPct val="0"/>
        </a:spcAft>
        <a:defRPr kumimoji="1" sz="4400">
          <a:solidFill>
            <a:schemeClr val="tx1"/>
          </a:solidFill>
          <a:latin typeface="Calibri" pitchFamily="34" charset="0"/>
          <a:ea typeface="ＭＳ Ｐゴシック" charset="-128"/>
        </a:defRPr>
      </a:lvl6pPr>
      <a:lvl7pPr marL="914125" algn="ctr" rtl="0" fontAlgn="base">
        <a:spcBef>
          <a:spcPct val="0"/>
        </a:spcBef>
        <a:spcAft>
          <a:spcPct val="0"/>
        </a:spcAft>
        <a:defRPr kumimoji="1" sz="4400">
          <a:solidFill>
            <a:schemeClr val="tx1"/>
          </a:solidFill>
          <a:latin typeface="Calibri" pitchFamily="34" charset="0"/>
          <a:ea typeface="ＭＳ Ｐゴシック" charset="-128"/>
        </a:defRPr>
      </a:lvl7pPr>
      <a:lvl8pPr marL="1371187" algn="ctr" rtl="0" fontAlgn="base">
        <a:spcBef>
          <a:spcPct val="0"/>
        </a:spcBef>
        <a:spcAft>
          <a:spcPct val="0"/>
        </a:spcAft>
        <a:defRPr kumimoji="1" sz="4400">
          <a:solidFill>
            <a:schemeClr val="tx1"/>
          </a:solidFill>
          <a:latin typeface="Calibri" pitchFamily="34" charset="0"/>
          <a:ea typeface="ＭＳ Ｐゴシック" charset="-128"/>
        </a:defRPr>
      </a:lvl8pPr>
      <a:lvl9pPr marL="182825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798" indent="-342798"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2727" indent="-285663"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2658" indent="-228531"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9718" indent="-228531"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6780" indent="-228531"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3844" indent="-228531"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06" indent="-228531"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968" indent="-228531"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031" indent="-228531"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125" rtl="0" eaLnBrk="1" latinLnBrk="0" hangingPunct="1">
        <a:defRPr kumimoji="1" sz="1800" kern="1200">
          <a:solidFill>
            <a:schemeClr val="tx1"/>
          </a:solidFill>
          <a:latin typeface="+mn-lt"/>
          <a:ea typeface="+mn-ea"/>
          <a:cs typeface="+mn-cs"/>
        </a:defRPr>
      </a:lvl1pPr>
      <a:lvl2pPr marL="457062" algn="l" defTabSz="914125" rtl="0" eaLnBrk="1" latinLnBrk="0" hangingPunct="1">
        <a:defRPr kumimoji="1" sz="1800" kern="1200">
          <a:solidFill>
            <a:schemeClr val="tx1"/>
          </a:solidFill>
          <a:latin typeface="+mn-lt"/>
          <a:ea typeface="+mn-ea"/>
          <a:cs typeface="+mn-cs"/>
        </a:defRPr>
      </a:lvl2pPr>
      <a:lvl3pPr marL="914125" algn="l" defTabSz="914125" rtl="0" eaLnBrk="1" latinLnBrk="0" hangingPunct="1">
        <a:defRPr kumimoji="1" sz="1800" kern="1200">
          <a:solidFill>
            <a:schemeClr val="tx1"/>
          </a:solidFill>
          <a:latin typeface="+mn-lt"/>
          <a:ea typeface="+mn-ea"/>
          <a:cs typeface="+mn-cs"/>
        </a:defRPr>
      </a:lvl3pPr>
      <a:lvl4pPr marL="1371187" algn="l" defTabSz="914125" rtl="0" eaLnBrk="1" latinLnBrk="0" hangingPunct="1">
        <a:defRPr kumimoji="1" sz="1800" kern="1200">
          <a:solidFill>
            <a:schemeClr val="tx1"/>
          </a:solidFill>
          <a:latin typeface="+mn-lt"/>
          <a:ea typeface="+mn-ea"/>
          <a:cs typeface="+mn-cs"/>
        </a:defRPr>
      </a:lvl4pPr>
      <a:lvl5pPr marL="1828250" algn="l" defTabSz="914125" rtl="0" eaLnBrk="1" latinLnBrk="0" hangingPunct="1">
        <a:defRPr kumimoji="1" sz="1800" kern="1200">
          <a:solidFill>
            <a:schemeClr val="tx1"/>
          </a:solidFill>
          <a:latin typeface="+mn-lt"/>
          <a:ea typeface="+mn-ea"/>
          <a:cs typeface="+mn-cs"/>
        </a:defRPr>
      </a:lvl5pPr>
      <a:lvl6pPr marL="2285312" algn="l" defTabSz="914125" rtl="0" eaLnBrk="1" latinLnBrk="0" hangingPunct="1">
        <a:defRPr kumimoji="1" sz="1800" kern="1200">
          <a:solidFill>
            <a:schemeClr val="tx1"/>
          </a:solidFill>
          <a:latin typeface="+mn-lt"/>
          <a:ea typeface="+mn-ea"/>
          <a:cs typeface="+mn-cs"/>
        </a:defRPr>
      </a:lvl6pPr>
      <a:lvl7pPr marL="2742375" algn="l" defTabSz="914125" rtl="0" eaLnBrk="1" latinLnBrk="0" hangingPunct="1">
        <a:defRPr kumimoji="1" sz="1800" kern="1200">
          <a:solidFill>
            <a:schemeClr val="tx1"/>
          </a:solidFill>
          <a:latin typeface="+mn-lt"/>
          <a:ea typeface="+mn-ea"/>
          <a:cs typeface="+mn-cs"/>
        </a:defRPr>
      </a:lvl7pPr>
      <a:lvl8pPr marL="3199437" algn="l" defTabSz="914125" rtl="0" eaLnBrk="1" latinLnBrk="0" hangingPunct="1">
        <a:defRPr kumimoji="1" sz="1800" kern="1200">
          <a:solidFill>
            <a:schemeClr val="tx1"/>
          </a:solidFill>
          <a:latin typeface="+mn-lt"/>
          <a:ea typeface="+mn-ea"/>
          <a:cs typeface="+mn-cs"/>
        </a:defRPr>
      </a:lvl8pPr>
      <a:lvl9pPr marL="3656500" algn="l" defTabSz="914125"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342900" y="396699"/>
            <a:ext cx="6172200" cy="1651000"/>
          </a:xfrm>
          <a:prstGeom prst="rect">
            <a:avLst/>
          </a:prstGeom>
          <a:noFill/>
          <a:ln w="9525">
            <a:noFill/>
            <a:miter lim="800000"/>
            <a:headEnd/>
            <a:tailEnd/>
          </a:ln>
        </p:spPr>
        <p:txBody>
          <a:bodyPr vert="horz" wrap="square" lIns="91412" tIns="45705" rIns="91412" bIns="45705"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342900" y="2311408"/>
            <a:ext cx="6172200" cy="6537502"/>
          </a:xfrm>
          <a:prstGeom prst="rect">
            <a:avLst/>
          </a:prstGeom>
          <a:noFill/>
          <a:ln w="9525">
            <a:noFill/>
            <a:miter lim="800000"/>
            <a:headEnd/>
            <a:tailEnd/>
          </a:ln>
        </p:spPr>
        <p:txBody>
          <a:bodyPr vert="horz" wrap="square" lIns="91412" tIns="45705" rIns="91412" bIns="45705"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1" y="9181492"/>
            <a:ext cx="1600200" cy="527403"/>
          </a:xfrm>
          <a:prstGeom prst="rect">
            <a:avLst/>
          </a:prstGeom>
        </p:spPr>
        <p:txBody>
          <a:bodyPr vert="horz" lIns="91412" tIns="45705" rIns="91412" bIns="45705" rtlCol="0" anchor="ctr"/>
          <a:lstStyle>
            <a:lvl1pPr algn="l">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2343152" y="9181492"/>
            <a:ext cx="2171700" cy="527403"/>
          </a:xfrm>
          <a:prstGeom prst="rect">
            <a:avLst/>
          </a:prstGeom>
        </p:spPr>
        <p:txBody>
          <a:bodyPr vert="horz" lIns="91412" tIns="45705" rIns="91412" bIns="45705" rtlCol="0" anchor="ctr"/>
          <a:lstStyle>
            <a:lvl1pPr algn="ctr">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4914900" y="9181492"/>
            <a:ext cx="1600200" cy="527403"/>
          </a:xfrm>
          <a:prstGeom prst="rect">
            <a:avLst/>
          </a:prstGeom>
        </p:spPr>
        <p:txBody>
          <a:bodyPr vert="horz" lIns="91412" tIns="45705" rIns="91412" bIns="45705" rtlCol="0" anchor="ctr"/>
          <a:lstStyle>
            <a:lvl1pPr algn="r">
              <a:defRPr sz="1200">
                <a:solidFill>
                  <a:schemeClr val="tx1">
                    <a:tint val="75000"/>
                  </a:schemeClr>
                </a:solidFill>
                <a:latin typeface="Arial" charset="0"/>
                <a:ea typeface="ＭＳ Ｐゴシック" charset="-128"/>
              </a:defRPr>
            </a:lvl1pPr>
          </a:lstStyle>
          <a:p>
            <a:pPr>
              <a:defRPr/>
            </a:pPr>
            <a:fld id="{17C4E106-E4D4-4543-B6B1-4D754DB7827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178835615"/>
      </p:ext>
    </p:extLst>
  </p:cSld>
  <p:clrMap bg1="lt1" tx1="dk1" bg2="lt2" tx2="dk2" accent1="accent1" accent2="accent2" accent3="accent3" accent4="accent4" accent5="accent5" accent6="accent6" hlink="hlink" folHlink="folHlink"/>
  <p:sldLayoutIdLst>
    <p:sldLayoutId id="2147486200" r:id="rId1"/>
    <p:sldLayoutId id="2147486201" r:id="rId2"/>
    <p:sldLayoutId id="2147486202" r:id="rId3"/>
    <p:sldLayoutId id="2147486203" r:id="rId4"/>
    <p:sldLayoutId id="2147486204" r:id="rId5"/>
    <p:sldLayoutId id="2147486205" r:id="rId6"/>
    <p:sldLayoutId id="2147486206" r:id="rId7"/>
    <p:sldLayoutId id="2147486207" r:id="rId8"/>
    <p:sldLayoutId id="2147486208" r:id="rId9"/>
    <p:sldLayoutId id="2147486209" r:id="rId10"/>
    <p:sldLayoutId id="2147486210" r:id="rId11"/>
    <p:sldLayoutId id="2147486211" r:id="rId1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062" algn="ctr" rtl="0" fontAlgn="base">
        <a:spcBef>
          <a:spcPct val="0"/>
        </a:spcBef>
        <a:spcAft>
          <a:spcPct val="0"/>
        </a:spcAft>
        <a:defRPr kumimoji="1" sz="4400">
          <a:solidFill>
            <a:schemeClr val="tx1"/>
          </a:solidFill>
          <a:latin typeface="Calibri" pitchFamily="34" charset="0"/>
          <a:ea typeface="ＭＳ Ｐゴシック" charset="-128"/>
        </a:defRPr>
      </a:lvl6pPr>
      <a:lvl7pPr marL="914125" algn="ctr" rtl="0" fontAlgn="base">
        <a:spcBef>
          <a:spcPct val="0"/>
        </a:spcBef>
        <a:spcAft>
          <a:spcPct val="0"/>
        </a:spcAft>
        <a:defRPr kumimoji="1" sz="4400">
          <a:solidFill>
            <a:schemeClr val="tx1"/>
          </a:solidFill>
          <a:latin typeface="Calibri" pitchFamily="34" charset="0"/>
          <a:ea typeface="ＭＳ Ｐゴシック" charset="-128"/>
        </a:defRPr>
      </a:lvl7pPr>
      <a:lvl8pPr marL="1371187" algn="ctr" rtl="0" fontAlgn="base">
        <a:spcBef>
          <a:spcPct val="0"/>
        </a:spcBef>
        <a:spcAft>
          <a:spcPct val="0"/>
        </a:spcAft>
        <a:defRPr kumimoji="1" sz="4400">
          <a:solidFill>
            <a:schemeClr val="tx1"/>
          </a:solidFill>
          <a:latin typeface="Calibri" pitchFamily="34" charset="0"/>
          <a:ea typeface="ＭＳ Ｐゴシック" charset="-128"/>
        </a:defRPr>
      </a:lvl8pPr>
      <a:lvl9pPr marL="182825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798" indent="-342798"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2727" indent="-285663"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2658" indent="-228531"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9718" indent="-228531"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6780" indent="-228531"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3844" indent="-228531"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06" indent="-228531"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968" indent="-228531"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031" indent="-228531" algn="l" defTabSz="91412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125" rtl="0" eaLnBrk="1" latinLnBrk="0" hangingPunct="1">
        <a:defRPr kumimoji="1" sz="1800" kern="1200">
          <a:solidFill>
            <a:schemeClr val="tx1"/>
          </a:solidFill>
          <a:latin typeface="+mn-lt"/>
          <a:ea typeface="+mn-ea"/>
          <a:cs typeface="+mn-cs"/>
        </a:defRPr>
      </a:lvl1pPr>
      <a:lvl2pPr marL="457062" algn="l" defTabSz="914125" rtl="0" eaLnBrk="1" latinLnBrk="0" hangingPunct="1">
        <a:defRPr kumimoji="1" sz="1800" kern="1200">
          <a:solidFill>
            <a:schemeClr val="tx1"/>
          </a:solidFill>
          <a:latin typeface="+mn-lt"/>
          <a:ea typeface="+mn-ea"/>
          <a:cs typeface="+mn-cs"/>
        </a:defRPr>
      </a:lvl2pPr>
      <a:lvl3pPr marL="914125" algn="l" defTabSz="914125" rtl="0" eaLnBrk="1" latinLnBrk="0" hangingPunct="1">
        <a:defRPr kumimoji="1" sz="1800" kern="1200">
          <a:solidFill>
            <a:schemeClr val="tx1"/>
          </a:solidFill>
          <a:latin typeface="+mn-lt"/>
          <a:ea typeface="+mn-ea"/>
          <a:cs typeface="+mn-cs"/>
        </a:defRPr>
      </a:lvl3pPr>
      <a:lvl4pPr marL="1371187" algn="l" defTabSz="914125" rtl="0" eaLnBrk="1" latinLnBrk="0" hangingPunct="1">
        <a:defRPr kumimoji="1" sz="1800" kern="1200">
          <a:solidFill>
            <a:schemeClr val="tx1"/>
          </a:solidFill>
          <a:latin typeface="+mn-lt"/>
          <a:ea typeface="+mn-ea"/>
          <a:cs typeface="+mn-cs"/>
        </a:defRPr>
      </a:lvl4pPr>
      <a:lvl5pPr marL="1828250" algn="l" defTabSz="914125" rtl="0" eaLnBrk="1" latinLnBrk="0" hangingPunct="1">
        <a:defRPr kumimoji="1" sz="1800" kern="1200">
          <a:solidFill>
            <a:schemeClr val="tx1"/>
          </a:solidFill>
          <a:latin typeface="+mn-lt"/>
          <a:ea typeface="+mn-ea"/>
          <a:cs typeface="+mn-cs"/>
        </a:defRPr>
      </a:lvl5pPr>
      <a:lvl6pPr marL="2285312" algn="l" defTabSz="914125" rtl="0" eaLnBrk="1" latinLnBrk="0" hangingPunct="1">
        <a:defRPr kumimoji="1" sz="1800" kern="1200">
          <a:solidFill>
            <a:schemeClr val="tx1"/>
          </a:solidFill>
          <a:latin typeface="+mn-lt"/>
          <a:ea typeface="+mn-ea"/>
          <a:cs typeface="+mn-cs"/>
        </a:defRPr>
      </a:lvl6pPr>
      <a:lvl7pPr marL="2742375" algn="l" defTabSz="914125" rtl="0" eaLnBrk="1" latinLnBrk="0" hangingPunct="1">
        <a:defRPr kumimoji="1" sz="1800" kern="1200">
          <a:solidFill>
            <a:schemeClr val="tx1"/>
          </a:solidFill>
          <a:latin typeface="+mn-lt"/>
          <a:ea typeface="+mn-ea"/>
          <a:cs typeface="+mn-cs"/>
        </a:defRPr>
      </a:lvl7pPr>
      <a:lvl8pPr marL="3199437" algn="l" defTabSz="914125" rtl="0" eaLnBrk="1" latinLnBrk="0" hangingPunct="1">
        <a:defRPr kumimoji="1" sz="1800" kern="1200">
          <a:solidFill>
            <a:schemeClr val="tx1"/>
          </a:solidFill>
          <a:latin typeface="+mn-lt"/>
          <a:ea typeface="+mn-ea"/>
          <a:cs typeface="+mn-cs"/>
        </a:defRPr>
      </a:lvl8pPr>
      <a:lvl9pPr marL="3656500" algn="l" defTabSz="914125"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342907" y="396699"/>
            <a:ext cx="6172200" cy="1651000"/>
          </a:xfrm>
          <a:prstGeom prst="rect">
            <a:avLst/>
          </a:prstGeom>
          <a:noFill/>
          <a:ln w="9525">
            <a:noFill/>
            <a:miter lim="800000"/>
            <a:headEnd/>
            <a:tailEnd/>
          </a:ln>
        </p:spPr>
        <p:txBody>
          <a:bodyPr vert="horz" wrap="square" lIns="91534" tIns="45767" rIns="91534" bIns="45767"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342907" y="2311435"/>
            <a:ext cx="6172200" cy="6537502"/>
          </a:xfrm>
          <a:prstGeom prst="rect">
            <a:avLst/>
          </a:prstGeom>
          <a:noFill/>
          <a:ln w="9525">
            <a:noFill/>
            <a:miter lim="800000"/>
            <a:headEnd/>
            <a:tailEnd/>
          </a:ln>
        </p:spPr>
        <p:txBody>
          <a:bodyPr vert="horz" wrap="square" lIns="91534" tIns="45767" rIns="91534" bIns="45767"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27" y="9183360"/>
            <a:ext cx="1600201" cy="527403"/>
          </a:xfrm>
          <a:prstGeom prst="rect">
            <a:avLst/>
          </a:prstGeom>
        </p:spPr>
        <p:txBody>
          <a:bodyPr vert="horz" lIns="91534" tIns="45767" rIns="91534" bIns="45767" rtlCol="0" anchor="ctr"/>
          <a:lstStyle>
            <a:lvl1pPr algn="l">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2343160" y="9183360"/>
            <a:ext cx="2171700" cy="527403"/>
          </a:xfrm>
          <a:prstGeom prst="rect">
            <a:avLst/>
          </a:prstGeom>
        </p:spPr>
        <p:txBody>
          <a:bodyPr vert="horz" lIns="91534" tIns="45767" rIns="91534" bIns="45767" rtlCol="0" anchor="ctr"/>
          <a:lstStyle>
            <a:lvl1pPr algn="ctr">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4914934" y="9183360"/>
            <a:ext cx="1600201" cy="527403"/>
          </a:xfrm>
          <a:prstGeom prst="rect">
            <a:avLst/>
          </a:prstGeom>
        </p:spPr>
        <p:txBody>
          <a:bodyPr vert="horz" lIns="91534" tIns="45767" rIns="91534" bIns="45767" rtlCol="0" anchor="ctr"/>
          <a:lstStyle>
            <a:lvl1pPr algn="r">
              <a:defRPr sz="1200">
                <a:solidFill>
                  <a:schemeClr val="tx1">
                    <a:tint val="75000"/>
                  </a:schemeClr>
                </a:solidFill>
                <a:latin typeface="Arial" charset="0"/>
                <a:ea typeface="ＭＳ Ｐゴシック" charset="-128"/>
              </a:defRPr>
            </a:lvl1pPr>
          </a:lstStyle>
          <a:p>
            <a:pPr>
              <a:defRPr/>
            </a:pPr>
            <a:fld id="{17C4E106-E4D4-4543-B6B1-4D754DB7827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263780346"/>
      </p:ext>
    </p:extLst>
  </p:cSld>
  <p:clrMap bg1="lt1" tx1="dk1" bg2="lt2" tx2="dk2" accent1="accent1" accent2="accent2" accent3="accent3" accent4="accent4" accent5="accent5" accent6="accent6" hlink="hlink" folHlink="folHlink"/>
  <p:sldLayoutIdLst>
    <p:sldLayoutId id="2147486241" r:id="rId1"/>
    <p:sldLayoutId id="2147486242" r:id="rId2"/>
    <p:sldLayoutId id="2147486243" r:id="rId3"/>
    <p:sldLayoutId id="2147486244" r:id="rId4"/>
    <p:sldLayoutId id="2147486245" r:id="rId5"/>
    <p:sldLayoutId id="2147486246" r:id="rId6"/>
    <p:sldLayoutId id="2147486247" r:id="rId7"/>
    <p:sldLayoutId id="2147486248" r:id="rId8"/>
    <p:sldLayoutId id="2147486249" r:id="rId9"/>
    <p:sldLayoutId id="2147486250" r:id="rId10"/>
    <p:sldLayoutId id="2147486251"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680" algn="ctr" rtl="0" fontAlgn="base">
        <a:spcBef>
          <a:spcPct val="0"/>
        </a:spcBef>
        <a:spcAft>
          <a:spcPct val="0"/>
        </a:spcAft>
        <a:defRPr kumimoji="1" sz="4400">
          <a:solidFill>
            <a:schemeClr val="tx1"/>
          </a:solidFill>
          <a:latin typeface="Calibri" pitchFamily="34" charset="0"/>
          <a:ea typeface="ＭＳ Ｐゴシック" charset="-128"/>
        </a:defRPr>
      </a:lvl6pPr>
      <a:lvl7pPr marL="915360" algn="ctr" rtl="0" fontAlgn="base">
        <a:spcBef>
          <a:spcPct val="0"/>
        </a:spcBef>
        <a:spcAft>
          <a:spcPct val="0"/>
        </a:spcAft>
        <a:defRPr kumimoji="1" sz="4400">
          <a:solidFill>
            <a:schemeClr val="tx1"/>
          </a:solidFill>
          <a:latin typeface="Calibri" pitchFamily="34" charset="0"/>
          <a:ea typeface="ＭＳ Ｐゴシック" charset="-128"/>
        </a:defRPr>
      </a:lvl7pPr>
      <a:lvl8pPr marL="1373039" algn="ctr" rtl="0" fontAlgn="base">
        <a:spcBef>
          <a:spcPct val="0"/>
        </a:spcBef>
        <a:spcAft>
          <a:spcPct val="0"/>
        </a:spcAft>
        <a:defRPr kumimoji="1" sz="4400">
          <a:solidFill>
            <a:schemeClr val="tx1"/>
          </a:solidFill>
          <a:latin typeface="Calibri" pitchFamily="34" charset="0"/>
          <a:ea typeface="ＭＳ Ｐゴシック" charset="-128"/>
        </a:defRPr>
      </a:lvl8pPr>
      <a:lvl9pPr marL="1830718"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3259" indent="-343259"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3729" indent="-286051"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4197" indent="-228838"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601878" indent="-228838"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9558" indent="-228838"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7236" indent="-228838" algn="l" defTabSz="91536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4916" indent="-228838" algn="l" defTabSz="91536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32597" indent="-228838" algn="l" defTabSz="91536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90274" indent="-228838" algn="l" defTabSz="91536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5360" rtl="0" eaLnBrk="1" latinLnBrk="0" hangingPunct="1">
        <a:defRPr kumimoji="1" sz="1800" kern="1200">
          <a:solidFill>
            <a:schemeClr val="tx1"/>
          </a:solidFill>
          <a:latin typeface="+mn-lt"/>
          <a:ea typeface="+mn-ea"/>
          <a:cs typeface="+mn-cs"/>
        </a:defRPr>
      </a:lvl1pPr>
      <a:lvl2pPr marL="457680" algn="l" defTabSz="915360" rtl="0" eaLnBrk="1" latinLnBrk="0" hangingPunct="1">
        <a:defRPr kumimoji="1" sz="1800" kern="1200">
          <a:solidFill>
            <a:schemeClr val="tx1"/>
          </a:solidFill>
          <a:latin typeface="+mn-lt"/>
          <a:ea typeface="+mn-ea"/>
          <a:cs typeface="+mn-cs"/>
        </a:defRPr>
      </a:lvl2pPr>
      <a:lvl3pPr marL="915360" algn="l" defTabSz="915360" rtl="0" eaLnBrk="1" latinLnBrk="0" hangingPunct="1">
        <a:defRPr kumimoji="1" sz="1800" kern="1200">
          <a:solidFill>
            <a:schemeClr val="tx1"/>
          </a:solidFill>
          <a:latin typeface="+mn-lt"/>
          <a:ea typeface="+mn-ea"/>
          <a:cs typeface="+mn-cs"/>
        </a:defRPr>
      </a:lvl3pPr>
      <a:lvl4pPr marL="1373039" algn="l" defTabSz="915360" rtl="0" eaLnBrk="1" latinLnBrk="0" hangingPunct="1">
        <a:defRPr kumimoji="1" sz="1800" kern="1200">
          <a:solidFill>
            <a:schemeClr val="tx1"/>
          </a:solidFill>
          <a:latin typeface="+mn-lt"/>
          <a:ea typeface="+mn-ea"/>
          <a:cs typeface="+mn-cs"/>
        </a:defRPr>
      </a:lvl4pPr>
      <a:lvl5pPr marL="1830718" algn="l" defTabSz="915360" rtl="0" eaLnBrk="1" latinLnBrk="0" hangingPunct="1">
        <a:defRPr kumimoji="1" sz="1800" kern="1200">
          <a:solidFill>
            <a:schemeClr val="tx1"/>
          </a:solidFill>
          <a:latin typeface="+mn-lt"/>
          <a:ea typeface="+mn-ea"/>
          <a:cs typeface="+mn-cs"/>
        </a:defRPr>
      </a:lvl5pPr>
      <a:lvl6pPr marL="2288399" algn="l" defTabSz="915360" rtl="0" eaLnBrk="1" latinLnBrk="0" hangingPunct="1">
        <a:defRPr kumimoji="1" sz="1800" kern="1200">
          <a:solidFill>
            <a:schemeClr val="tx1"/>
          </a:solidFill>
          <a:latin typeface="+mn-lt"/>
          <a:ea typeface="+mn-ea"/>
          <a:cs typeface="+mn-cs"/>
        </a:defRPr>
      </a:lvl6pPr>
      <a:lvl7pPr marL="2746079" algn="l" defTabSz="915360" rtl="0" eaLnBrk="1" latinLnBrk="0" hangingPunct="1">
        <a:defRPr kumimoji="1" sz="1800" kern="1200">
          <a:solidFill>
            <a:schemeClr val="tx1"/>
          </a:solidFill>
          <a:latin typeface="+mn-lt"/>
          <a:ea typeface="+mn-ea"/>
          <a:cs typeface="+mn-cs"/>
        </a:defRPr>
      </a:lvl7pPr>
      <a:lvl8pPr marL="3203754" algn="l" defTabSz="915360" rtl="0" eaLnBrk="1" latinLnBrk="0" hangingPunct="1">
        <a:defRPr kumimoji="1" sz="1800" kern="1200">
          <a:solidFill>
            <a:schemeClr val="tx1"/>
          </a:solidFill>
          <a:latin typeface="+mn-lt"/>
          <a:ea typeface="+mn-ea"/>
          <a:cs typeface="+mn-cs"/>
        </a:defRPr>
      </a:lvl8pPr>
      <a:lvl9pPr marL="3661434" algn="l" defTabSz="91536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342900" y="396699"/>
            <a:ext cx="61722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342900" y="2311408"/>
            <a:ext cx="6172200" cy="65375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1" y="9181488"/>
            <a:ext cx="1600200" cy="527403"/>
          </a:xfrm>
          <a:prstGeom prst="rect">
            <a:avLst/>
          </a:prstGeom>
        </p:spPr>
        <p:txBody>
          <a:bodyPr vert="horz" lIns="91440" tIns="45720" rIns="91440" bIns="45720" rtlCol="0" anchor="ctr"/>
          <a:lstStyle>
            <a:lvl1pPr algn="l">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2343150" y="9181488"/>
            <a:ext cx="2171700" cy="527403"/>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4914900" y="9181488"/>
            <a:ext cx="1600200" cy="527403"/>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ＭＳ Ｐゴシック" charset="-128"/>
              </a:defRPr>
            </a:lvl1pPr>
          </a:lstStyle>
          <a:p>
            <a:pPr>
              <a:defRPr/>
            </a:pPr>
            <a:fld id="{17C4E106-E4D4-4543-B6B1-4D754DB7827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08299666"/>
      </p:ext>
    </p:extLst>
  </p:cSld>
  <p:clrMap bg1="lt1" tx1="dk1" bg2="lt2" tx2="dk2" accent1="accent1" accent2="accent2" accent3="accent3" accent4="accent4" accent5="accent5" accent6="accent6" hlink="hlink" folHlink="folHlink"/>
  <p:sldLayoutIdLst>
    <p:sldLayoutId id="2147486253" r:id="rId1"/>
    <p:sldLayoutId id="2147486254" r:id="rId2"/>
    <p:sldLayoutId id="2147486255" r:id="rId3"/>
    <p:sldLayoutId id="2147486256" r:id="rId4"/>
    <p:sldLayoutId id="2147486257" r:id="rId5"/>
    <p:sldLayoutId id="2147486258" r:id="rId6"/>
    <p:sldLayoutId id="2147486259" r:id="rId7"/>
    <p:sldLayoutId id="2147486260" r:id="rId8"/>
    <p:sldLayoutId id="2147486261" r:id="rId9"/>
    <p:sldLayoutId id="2147486262" r:id="rId10"/>
    <p:sldLayoutId id="2147486263" r:id="rId11"/>
    <p:sldLayoutId id="2147486264" r:id="rId12"/>
    <p:sldLayoutId id="2147486265" r:id="rId13"/>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342900" y="396699"/>
            <a:ext cx="61722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342900" y="2311408"/>
            <a:ext cx="6172200" cy="65375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1" y="9181488"/>
            <a:ext cx="1600200" cy="527403"/>
          </a:xfrm>
          <a:prstGeom prst="rect">
            <a:avLst/>
          </a:prstGeom>
        </p:spPr>
        <p:txBody>
          <a:bodyPr vert="horz" lIns="91440" tIns="45720" rIns="91440" bIns="45720" rtlCol="0" anchor="ctr"/>
          <a:lstStyle>
            <a:lvl1pPr algn="l">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2343150" y="9181488"/>
            <a:ext cx="2171700" cy="527403"/>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4914900" y="9181488"/>
            <a:ext cx="1600200" cy="527403"/>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ＭＳ Ｐゴシック" charset="-128"/>
              </a:defRPr>
            </a:lvl1pPr>
          </a:lstStyle>
          <a:p>
            <a:pPr>
              <a:defRPr/>
            </a:pPr>
            <a:fld id="{17C4E106-E4D4-4543-B6B1-4D754DB7827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301888991"/>
      </p:ext>
    </p:extLst>
  </p:cSld>
  <p:clrMap bg1="lt1" tx1="dk1" bg2="lt2" tx2="dk2" accent1="accent1" accent2="accent2" accent3="accent3" accent4="accent4" accent5="accent5" accent6="accent6" hlink="hlink" folHlink="folHlink"/>
  <p:sldLayoutIdLst>
    <p:sldLayoutId id="2147486268" r:id="rId1"/>
    <p:sldLayoutId id="2147486269" r:id="rId2"/>
    <p:sldLayoutId id="2147486270" r:id="rId3"/>
    <p:sldLayoutId id="2147486271" r:id="rId4"/>
    <p:sldLayoutId id="2147486272" r:id="rId5"/>
    <p:sldLayoutId id="2147486273" r:id="rId6"/>
    <p:sldLayoutId id="2147486274" r:id="rId7"/>
    <p:sldLayoutId id="2147486275" r:id="rId8"/>
    <p:sldLayoutId id="2147486276" r:id="rId9"/>
    <p:sldLayoutId id="2147486277" r:id="rId10"/>
    <p:sldLayoutId id="2147486278" r:id="rId11"/>
    <p:sldLayoutId id="2147486279" r:id="rId12"/>
    <p:sldLayoutId id="2147486280" r:id="rId13"/>
    <p:sldLayoutId id="2147486281" r:id="rId14"/>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342900" y="396699"/>
            <a:ext cx="6172200" cy="1651000"/>
          </a:xfrm>
          <a:prstGeom prst="rect">
            <a:avLst/>
          </a:prstGeom>
          <a:noFill/>
          <a:ln w="9525">
            <a:noFill/>
            <a:miter lim="800000"/>
            <a:headEnd/>
            <a:tailEnd/>
          </a:ln>
        </p:spPr>
        <p:txBody>
          <a:bodyPr vert="horz" wrap="square" lIns="91263" tIns="45634" rIns="91263" bIns="45634"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342900" y="2311435"/>
            <a:ext cx="6172200" cy="6537502"/>
          </a:xfrm>
          <a:prstGeom prst="rect">
            <a:avLst/>
          </a:prstGeom>
          <a:noFill/>
          <a:ln w="9525">
            <a:noFill/>
            <a:miter lim="800000"/>
            <a:headEnd/>
            <a:tailEnd/>
          </a:ln>
        </p:spPr>
        <p:txBody>
          <a:bodyPr vert="horz" wrap="square" lIns="91263" tIns="45634" rIns="91263" bIns="4563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1" y="9181717"/>
            <a:ext cx="1600200" cy="527403"/>
          </a:xfrm>
          <a:prstGeom prst="rect">
            <a:avLst/>
          </a:prstGeom>
        </p:spPr>
        <p:txBody>
          <a:bodyPr vert="horz" lIns="91263" tIns="45634" rIns="91263" bIns="45634" rtlCol="0" anchor="ctr"/>
          <a:lstStyle>
            <a:lvl1pPr algn="l">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2343158" y="9181717"/>
            <a:ext cx="2171700" cy="527403"/>
          </a:xfrm>
          <a:prstGeom prst="rect">
            <a:avLst/>
          </a:prstGeom>
        </p:spPr>
        <p:txBody>
          <a:bodyPr vert="horz" lIns="91263" tIns="45634" rIns="91263" bIns="45634" rtlCol="0" anchor="ctr"/>
          <a:lstStyle>
            <a:lvl1pPr algn="ctr">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4914901" y="9181717"/>
            <a:ext cx="1600200" cy="527403"/>
          </a:xfrm>
          <a:prstGeom prst="rect">
            <a:avLst/>
          </a:prstGeom>
        </p:spPr>
        <p:txBody>
          <a:bodyPr vert="horz" lIns="91263" tIns="45634" rIns="91263" bIns="45634" rtlCol="0" anchor="ctr"/>
          <a:lstStyle>
            <a:lvl1pPr algn="r">
              <a:defRPr sz="1200">
                <a:solidFill>
                  <a:schemeClr val="tx1">
                    <a:tint val="75000"/>
                  </a:schemeClr>
                </a:solidFill>
                <a:latin typeface="Arial" charset="0"/>
                <a:ea typeface="ＭＳ Ｐゴシック" charset="-128"/>
              </a:defRPr>
            </a:lvl1pPr>
          </a:lstStyle>
          <a:p>
            <a:pPr>
              <a:defRPr/>
            </a:pPr>
            <a:fld id="{17C4E106-E4D4-4543-B6B1-4D754DB7827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335762127"/>
      </p:ext>
    </p:extLst>
  </p:cSld>
  <p:clrMap bg1="lt1" tx1="dk1" bg2="lt2" tx2="dk2" accent1="accent1" accent2="accent2" accent3="accent3" accent4="accent4" accent5="accent5" accent6="accent6" hlink="hlink" folHlink="folHlink"/>
  <p:sldLayoutIdLst>
    <p:sldLayoutId id="2147486297" r:id="rId1"/>
    <p:sldLayoutId id="2147486298" r:id="rId2"/>
    <p:sldLayoutId id="2147486299" r:id="rId3"/>
    <p:sldLayoutId id="2147486300" r:id="rId4"/>
    <p:sldLayoutId id="2147486301" r:id="rId5"/>
    <p:sldLayoutId id="2147486302" r:id="rId6"/>
    <p:sldLayoutId id="2147486303" r:id="rId7"/>
    <p:sldLayoutId id="2147486304" r:id="rId8"/>
    <p:sldLayoutId id="2147486305" r:id="rId9"/>
    <p:sldLayoutId id="2147486306" r:id="rId10"/>
    <p:sldLayoutId id="2147486307"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329" algn="ctr" rtl="0" fontAlgn="base">
        <a:spcBef>
          <a:spcPct val="0"/>
        </a:spcBef>
        <a:spcAft>
          <a:spcPct val="0"/>
        </a:spcAft>
        <a:defRPr kumimoji="1" sz="4400">
          <a:solidFill>
            <a:schemeClr val="tx1"/>
          </a:solidFill>
          <a:latin typeface="Calibri" pitchFamily="34" charset="0"/>
          <a:ea typeface="ＭＳ Ｐゴシック" charset="-128"/>
        </a:defRPr>
      </a:lvl6pPr>
      <a:lvl7pPr marL="912660" algn="ctr" rtl="0" fontAlgn="base">
        <a:spcBef>
          <a:spcPct val="0"/>
        </a:spcBef>
        <a:spcAft>
          <a:spcPct val="0"/>
        </a:spcAft>
        <a:defRPr kumimoji="1" sz="4400">
          <a:solidFill>
            <a:schemeClr val="tx1"/>
          </a:solidFill>
          <a:latin typeface="Calibri" pitchFamily="34" charset="0"/>
          <a:ea typeface="ＭＳ Ｐゴシック" charset="-128"/>
        </a:defRPr>
      </a:lvl7pPr>
      <a:lvl8pPr marL="1368986" algn="ctr" rtl="0" fontAlgn="base">
        <a:spcBef>
          <a:spcPct val="0"/>
        </a:spcBef>
        <a:spcAft>
          <a:spcPct val="0"/>
        </a:spcAft>
        <a:defRPr kumimoji="1" sz="4400">
          <a:solidFill>
            <a:schemeClr val="tx1"/>
          </a:solidFill>
          <a:latin typeface="Calibri" pitchFamily="34" charset="0"/>
          <a:ea typeface="ＭＳ Ｐゴシック" charset="-128"/>
        </a:defRPr>
      </a:lvl8pPr>
      <a:lvl9pPr marL="1825316"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248" indent="-342248"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1534" indent="-285199"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0824" indent="-228164"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7149" indent="-228164"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3482" indent="-228164"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09811"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6141"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2469"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78797"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2660" rtl="0" eaLnBrk="1" latinLnBrk="0" hangingPunct="1">
        <a:defRPr kumimoji="1" sz="1800" kern="1200">
          <a:solidFill>
            <a:schemeClr val="tx1"/>
          </a:solidFill>
          <a:latin typeface="+mn-lt"/>
          <a:ea typeface="+mn-ea"/>
          <a:cs typeface="+mn-cs"/>
        </a:defRPr>
      </a:lvl1pPr>
      <a:lvl2pPr marL="456329" algn="l" defTabSz="912660" rtl="0" eaLnBrk="1" latinLnBrk="0" hangingPunct="1">
        <a:defRPr kumimoji="1" sz="1800" kern="1200">
          <a:solidFill>
            <a:schemeClr val="tx1"/>
          </a:solidFill>
          <a:latin typeface="+mn-lt"/>
          <a:ea typeface="+mn-ea"/>
          <a:cs typeface="+mn-cs"/>
        </a:defRPr>
      </a:lvl2pPr>
      <a:lvl3pPr marL="912660" algn="l" defTabSz="912660" rtl="0" eaLnBrk="1" latinLnBrk="0" hangingPunct="1">
        <a:defRPr kumimoji="1" sz="1800" kern="1200">
          <a:solidFill>
            <a:schemeClr val="tx1"/>
          </a:solidFill>
          <a:latin typeface="+mn-lt"/>
          <a:ea typeface="+mn-ea"/>
          <a:cs typeface="+mn-cs"/>
        </a:defRPr>
      </a:lvl3pPr>
      <a:lvl4pPr marL="1368986" algn="l" defTabSz="912660" rtl="0" eaLnBrk="1" latinLnBrk="0" hangingPunct="1">
        <a:defRPr kumimoji="1" sz="1800" kern="1200">
          <a:solidFill>
            <a:schemeClr val="tx1"/>
          </a:solidFill>
          <a:latin typeface="+mn-lt"/>
          <a:ea typeface="+mn-ea"/>
          <a:cs typeface="+mn-cs"/>
        </a:defRPr>
      </a:lvl4pPr>
      <a:lvl5pPr marL="1825316" algn="l" defTabSz="912660" rtl="0" eaLnBrk="1" latinLnBrk="0" hangingPunct="1">
        <a:defRPr kumimoji="1" sz="1800" kern="1200">
          <a:solidFill>
            <a:schemeClr val="tx1"/>
          </a:solidFill>
          <a:latin typeface="+mn-lt"/>
          <a:ea typeface="+mn-ea"/>
          <a:cs typeface="+mn-cs"/>
        </a:defRPr>
      </a:lvl5pPr>
      <a:lvl6pPr marL="2281647" algn="l" defTabSz="912660" rtl="0" eaLnBrk="1" latinLnBrk="0" hangingPunct="1">
        <a:defRPr kumimoji="1" sz="1800" kern="1200">
          <a:solidFill>
            <a:schemeClr val="tx1"/>
          </a:solidFill>
          <a:latin typeface="+mn-lt"/>
          <a:ea typeface="+mn-ea"/>
          <a:cs typeface="+mn-cs"/>
        </a:defRPr>
      </a:lvl6pPr>
      <a:lvl7pPr marL="2737979" algn="l" defTabSz="912660" rtl="0" eaLnBrk="1" latinLnBrk="0" hangingPunct="1">
        <a:defRPr kumimoji="1" sz="1800" kern="1200">
          <a:solidFill>
            <a:schemeClr val="tx1"/>
          </a:solidFill>
          <a:latin typeface="+mn-lt"/>
          <a:ea typeface="+mn-ea"/>
          <a:cs typeface="+mn-cs"/>
        </a:defRPr>
      </a:lvl7pPr>
      <a:lvl8pPr marL="3194303" algn="l" defTabSz="912660" rtl="0" eaLnBrk="1" latinLnBrk="0" hangingPunct="1">
        <a:defRPr kumimoji="1" sz="1800" kern="1200">
          <a:solidFill>
            <a:schemeClr val="tx1"/>
          </a:solidFill>
          <a:latin typeface="+mn-lt"/>
          <a:ea typeface="+mn-ea"/>
          <a:cs typeface="+mn-cs"/>
        </a:defRPr>
      </a:lvl8pPr>
      <a:lvl9pPr marL="3650635" algn="l" defTabSz="91266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342900" y="396699"/>
            <a:ext cx="6172200" cy="1651000"/>
          </a:xfrm>
          <a:prstGeom prst="rect">
            <a:avLst/>
          </a:prstGeom>
          <a:noFill/>
          <a:ln w="9525">
            <a:noFill/>
            <a:miter lim="800000"/>
            <a:headEnd/>
            <a:tailEnd/>
          </a:ln>
        </p:spPr>
        <p:txBody>
          <a:bodyPr vert="horz" wrap="square" lIns="91263" tIns="45634" rIns="91263" bIns="45634"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342900" y="2311435"/>
            <a:ext cx="6172200" cy="6537502"/>
          </a:xfrm>
          <a:prstGeom prst="rect">
            <a:avLst/>
          </a:prstGeom>
          <a:noFill/>
          <a:ln w="9525">
            <a:noFill/>
            <a:miter lim="800000"/>
            <a:headEnd/>
            <a:tailEnd/>
          </a:ln>
        </p:spPr>
        <p:txBody>
          <a:bodyPr vert="horz" wrap="square" lIns="91263" tIns="45634" rIns="91263" bIns="4563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1" y="9181717"/>
            <a:ext cx="1600200" cy="527403"/>
          </a:xfrm>
          <a:prstGeom prst="rect">
            <a:avLst/>
          </a:prstGeom>
        </p:spPr>
        <p:txBody>
          <a:bodyPr vert="horz" lIns="91263" tIns="45634" rIns="91263" bIns="45634" rtlCol="0" anchor="ctr"/>
          <a:lstStyle>
            <a:lvl1pPr algn="l">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2343158" y="9181717"/>
            <a:ext cx="2171700" cy="527403"/>
          </a:xfrm>
          <a:prstGeom prst="rect">
            <a:avLst/>
          </a:prstGeom>
        </p:spPr>
        <p:txBody>
          <a:bodyPr vert="horz" lIns="91263" tIns="45634" rIns="91263" bIns="45634" rtlCol="0" anchor="ctr"/>
          <a:lstStyle>
            <a:lvl1pPr algn="ctr">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4914901" y="9181717"/>
            <a:ext cx="1600200" cy="527403"/>
          </a:xfrm>
          <a:prstGeom prst="rect">
            <a:avLst/>
          </a:prstGeom>
        </p:spPr>
        <p:txBody>
          <a:bodyPr vert="horz" lIns="91263" tIns="45634" rIns="91263" bIns="45634" rtlCol="0" anchor="ctr"/>
          <a:lstStyle>
            <a:lvl1pPr algn="r">
              <a:defRPr sz="1200">
                <a:solidFill>
                  <a:schemeClr val="tx1">
                    <a:tint val="75000"/>
                  </a:schemeClr>
                </a:solidFill>
                <a:latin typeface="Arial" charset="0"/>
                <a:ea typeface="ＭＳ Ｐゴシック" charset="-128"/>
              </a:defRPr>
            </a:lvl1pPr>
          </a:lstStyle>
          <a:p>
            <a:pPr>
              <a:defRPr/>
            </a:pPr>
            <a:fld id="{17C4E106-E4D4-4543-B6B1-4D754DB7827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866596565"/>
      </p:ext>
    </p:extLst>
  </p:cSld>
  <p:clrMap bg1="lt1" tx1="dk1" bg2="lt2" tx2="dk2" accent1="accent1" accent2="accent2" accent3="accent3" accent4="accent4" accent5="accent5" accent6="accent6" hlink="hlink" folHlink="folHlink"/>
  <p:sldLayoutIdLst>
    <p:sldLayoutId id="2147486309" r:id="rId1"/>
    <p:sldLayoutId id="2147486310" r:id="rId2"/>
    <p:sldLayoutId id="2147486311" r:id="rId3"/>
    <p:sldLayoutId id="2147486312" r:id="rId4"/>
    <p:sldLayoutId id="2147486313" r:id="rId5"/>
    <p:sldLayoutId id="2147486314" r:id="rId6"/>
    <p:sldLayoutId id="2147486315" r:id="rId7"/>
    <p:sldLayoutId id="2147486316" r:id="rId8"/>
    <p:sldLayoutId id="2147486317" r:id="rId9"/>
    <p:sldLayoutId id="2147486318" r:id="rId10"/>
    <p:sldLayoutId id="214748631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329" algn="ctr" rtl="0" fontAlgn="base">
        <a:spcBef>
          <a:spcPct val="0"/>
        </a:spcBef>
        <a:spcAft>
          <a:spcPct val="0"/>
        </a:spcAft>
        <a:defRPr kumimoji="1" sz="4400">
          <a:solidFill>
            <a:schemeClr val="tx1"/>
          </a:solidFill>
          <a:latin typeface="Calibri" pitchFamily="34" charset="0"/>
          <a:ea typeface="ＭＳ Ｐゴシック" charset="-128"/>
        </a:defRPr>
      </a:lvl6pPr>
      <a:lvl7pPr marL="912660" algn="ctr" rtl="0" fontAlgn="base">
        <a:spcBef>
          <a:spcPct val="0"/>
        </a:spcBef>
        <a:spcAft>
          <a:spcPct val="0"/>
        </a:spcAft>
        <a:defRPr kumimoji="1" sz="4400">
          <a:solidFill>
            <a:schemeClr val="tx1"/>
          </a:solidFill>
          <a:latin typeface="Calibri" pitchFamily="34" charset="0"/>
          <a:ea typeface="ＭＳ Ｐゴシック" charset="-128"/>
        </a:defRPr>
      </a:lvl7pPr>
      <a:lvl8pPr marL="1368986" algn="ctr" rtl="0" fontAlgn="base">
        <a:spcBef>
          <a:spcPct val="0"/>
        </a:spcBef>
        <a:spcAft>
          <a:spcPct val="0"/>
        </a:spcAft>
        <a:defRPr kumimoji="1" sz="4400">
          <a:solidFill>
            <a:schemeClr val="tx1"/>
          </a:solidFill>
          <a:latin typeface="Calibri" pitchFamily="34" charset="0"/>
          <a:ea typeface="ＭＳ Ｐゴシック" charset="-128"/>
        </a:defRPr>
      </a:lvl8pPr>
      <a:lvl9pPr marL="1825316"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248" indent="-342248"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1534" indent="-285199"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0824" indent="-228164"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7149" indent="-228164"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3482" indent="-228164"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09811"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6141"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2469"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78797"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2660" rtl="0" eaLnBrk="1" latinLnBrk="0" hangingPunct="1">
        <a:defRPr kumimoji="1" sz="1800" kern="1200">
          <a:solidFill>
            <a:schemeClr val="tx1"/>
          </a:solidFill>
          <a:latin typeface="+mn-lt"/>
          <a:ea typeface="+mn-ea"/>
          <a:cs typeface="+mn-cs"/>
        </a:defRPr>
      </a:lvl1pPr>
      <a:lvl2pPr marL="456329" algn="l" defTabSz="912660" rtl="0" eaLnBrk="1" latinLnBrk="0" hangingPunct="1">
        <a:defRPr kumimoji="1" sz="1800" kern="1200">
          <a:solidFill>
            <a:schemeClr val="tx1"/>
          </a:solidFill>
          <a:latin typeface="+mn-lt"/>
          <a:ea typeface="+mn-ea"/>
          <a:cs typeface="+mn-cs"/>
        </a:defRPr>
      </a:lvl2pPr>
      <a:lvl3pPr marL="912660" algn="l" defTabSz="912660" rtl="0" eaLnBrk="1" latinLnBrk="0" hangingPunct="1">
        <a:defRPr kumimoji="1" sz="1800" kern="1200">
          <a:solidFill>
            <a:schemeClr val="tx1"/>
          </a:solidFill>
          <a:latin typeface="+mn-lt"/>
          <a:ea typeface="+mn-ea"/>
          <a:cs typeface="+mn-cs"/>
        </a:defRPr>
      </a:lvl3pPr>
      <a:lvl4pPr marL="1368986" algn="l" defTabSz="912660" rtl="0" eaLnBrk="1" latinLnBrk="0" hangingPunct="1">
        <a:defRPr kumimoji="1" sz="1800" kern="1200">
          <a:solidFill>
            <a:schemeClr val="tx1"/>
          </a:solidFill>
          <a:latin typeface="+mn-lt"/>
          <a:ea typeface="+mn-ea"/>
          <a:cs typeface="+mn-cs"/>
        </a:defRPr>
      </a:lvl4pPr>
      <a:lvl5pPr marL="1825316" algn="l" defTabSz="912660" rtl="0" eaLnBrk="1" latinLnBrk="0" hangingPunct="1">
        <a:defRPr kumimoji="1" sz="1800" kern="1200">
          <a:solidFill>
            <a:schemeClr val="tx1"/>
          </a:solidFill>
          <a:latin typeface="+mn-lt"/>
          <a:ea typeface="+mn-ea"/>
          <a:cs typeface="+mn-cs"/>
        </a:defRPr>
      </a:lvl5pPr>
      <a:lvl6pPr marL="2281647" algn="l" defTabSz="912660" rtl="0" eaLnBrk="1" latinLnBrk="0" hangingPunct="1">
        <a:defRPr kumimoji="1" sz="1800" kern="1200">
          <a:solidFill>
            <a:schemeClr val="tx1"/>
          </a:solidFill>
          <a:latin typeface="+mn-lt"/>
          <a:ea typeface="+mn-ea"/>
          <a:cs typeface="+mn-cs"/>
        </a:defRPr>
      </a:lvl6pPr>
      <a:lvl7pPr marL="2737979" algn="l" defTabSz="912660" rtl="0" eaLnBrk="1" latinLnBrk="0" hangingPunct="1">
        <a:defRPr kumimoji="1" sz="1800" kern="1200">
          <a:solidFill>
            <a:schemeClr val="tx1"/>
          </a:solidFill>
          <a:latin typeface="+mn-lt"/>
          <a:ea typeface="+mn-ea"/>
          <a:cs typeface="+mn-cs"/>
        </a:defRPr>
      </a:lvl7pPr>
      <a:lvl8pPr marL="3194303" algn="l" defTabSz="912660" rtl="0" eaLnBrk="1" latinLnBrk="0" hangingPunct="1">
        <a:defRPr kumimoji="1" sz="1800" kern="1200">
          <a:solidFill>
            <a:schemeClr val="tx1"/>
          </a:solidFill>
          <a:latin typeface="+mn-lt"/>
          <a:ea typeface="+mn-ea"/>
          <a:cs typeface="+mn-cs"/>
        </a:defRPr>
      </a:lvl8pPr>
      <a:lvl9pPr marL="3650635" algn="l" defTabSz="91266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18" tIns="45709" rIns="91418" bIns="45709"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8"/>
            <a:ext cx="6172200" cy="6537502"/>
          </a:xfrm>
          <a:prstGeom prst="rect">
            <a:avLst/>
          </a:prstGeom>
        </p:spPr>
        <p:txBody>
          <a:bodyPr vert="horz" lIns="91418" tIns="45709" rIns="91418" bIns="45709"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1" y="9181399"/>
            <a:ext cx="1600200" cy="527401"/>
          </a:xfrm>
          <a:prstGeom prst="rect">
            <a:avLst/>
          </a:prstGeom>
        </p:spPr>
        <p:txBody>
          <a:bodyPr vert="horz" lIns="91418" tIns="45709" rIns="91418" bIns="45709" rtlCol="0" anchor="ctr"/>
          <a:lstStyle>
            <a:lvl1pPr algn="l">
              <a:defRPr sz="1200">
                <a:solidFill>
                  <a:schemeClr val="tx1">
                    <a:tint val="75000"/>
                  </a:schemeClr>
                </a:solidFill>
              </a:defRPr>
            </a:lvl1pPr>
          </a:lstStyle>
          <a:p>
            <a:pPr defTabSz="914180" fontAlgn="auto">
              <a:spcBef>
                <a:spcPts val="0"/>
              </a:spcBef>
              <a:spcAft>
                <a:spcPts val="0"/>
              </a:spcAft>
            </a:pPr>
            <a:fld id="{187FAB4A-1653-40F2-9718-550B816504DD}" type="datetimeFigureOut">
              <a:rPr lang="ja-JP" altLang="en-US" smtClean="0">
                <a:solidFill>
                  <a:prstClr val="black">
                    <a:tint val="75000"/>
                  </a:prstClr>
                </a:solidFill>
                <a:latin typeface="Calibri"/>
                <a:ea typeface="ＭＳ Ｐゴシック"/>
              </a:rPr>
              <a:pPr defTabSz="914180" fontAlgn="auto">
                <a:spcBef>
                  <a:spcPts val="0"/>
                </a:spcBef>
                <a:spcAft>
                  <a:spcPts val="0"/>
                </a:spcAft>
              </a:pPr>
              <a:t>2020/11/24</a:t>
            </a:fld>
            <a:endParaRPr lang="ja-JP" altLang="en-US" dirty="0">
              <a:solidFill>
                <a:prstClr val="black">
                  <a:tint val="75000"/>
                </a:prstClr>
              </a:solidFill>
              <a:latin typeface="Calibri"/>
              <a:ea typeface="ＭＳ Ｐゴシック"/>
            </a:endParaRPr>
          </a:p>
        </p:txBody>
      </p:sp>
      <p:sp>
        <p:nvSpPr>
          <p:cNvPr id="5" name="フッター プレースホルダー 4"/>
          <p:cNvSpPr>
            <a:spLocks noGrp="1"/>
          </p:cNvSpPr>
          <p:nvPr>
            <p:ph type="ftr" sz="quarter" idx="3"/>
          </p:nvPr>
        </p:nvSpPr>
        <p:spPr>
          <a:xfrm>
            <a:off x="2343151" y="9181399"/>
            <a:ext cx="2171700" cy="527401"/>
          </a:xfrm>
          <a:prstGeom prst="rect">
            <a:avLst/>
          </a:prstGeom>
        </p:spPr>
        <p:txBody>
          <a:bodyPr vert="horz" lIns="91418" tIns="45709" rIns="91418" bIns="45709" rtlCol="0" anchor="ctr"/>
          <a:lstStyle>
            <a:lvl1pPr algn="ctr">
              <a:defRPr sz="1200">
                <a:solidFill>
                  <a:schemeClr val="tx1">
                    <a:tint val="75000"/>
                  </a:schemeClr>
                </a:solidFill>
              </a:defRPr>
            </a:lvl1pPr>
          </a:lstStyle>
          <a:p>
            <a:pPr defTabSz="914180" fontAlgn="auto">
              <a:spcBef>
                <a:spcPts val="0"/>
              </a:spcBef>
              <a:spcAft>
                <a:spcPts val="0"/>
              </a:spcAft>
            </a:pPr>
            <a:endParaRPr lang="ja-JP" altLang="en-US" dirty="0">
              <a:solidFill>
                <a:prstClr val="black">
                  <a:tint val="75000"/>
                </a:prstClr>
              </a:solidFill>
              <a:latin typeface="Calibri"/>
              <a:ea typeface="ＭＳ Ｐゴシック"/>
            </a:endParaRPr>
          </a:p>
        </p:txBody>
      </p:sp>
      <p:sp>
        <p:nvSpPr>
          <p:cNvPr id="6" name="スライド番号プレースホルダー 5"/>
          <p:cNvSpPr>
            <a:spLocks noGrp="1"/>
          </p:cNvSpPr>
          <p:nvPr>
            <p:ph type="sldNum" sz="quarter" idx="4"/>
          </p:nvPr>
        </p:nvSpPr>
        <p:spPr>
          <a:xfrm>
            <a:off x="4914900" y="9181399"/>
            <a:ext cx="1600200" cy="527401"/>
          </a:xfrm>
          <a:prstGeom prst="rect">
            <a:avLst/>
          </a:prstGeom>
        </p:spPr>
        <p:txBody>
          <a:bodyPr vert="horz" lIns="91418" tIns="45709" rIns="91418" bIns="45709" rtlCol="0" anchor="ctr"/>
          <a:lstStyle>
            <a:lvl1pPr algn="r">
              <a:defRPr sz="1200">
                <a:solidFill>
                  <a:schemeClr val="tx1">
                    <a:tint val="75000"/>
                  </a:schemeClr>
                </a:solidFill>
              </a:defRPr>
            </a:lvl1pPr>
          </a:lstStyle>
          <a:p>
            <a:pPr defTabSz="914180" fontAlgn="auto">
              <a:spcBef>
                <a:spcPts val="0"/>
              </a:spcBef>
              <a:spcAft>
                <a:spcPts val="0"/>
              </a:spcAft>
            </a:pPr>
            <a:fld id="{BB2D016F-0ADD-4F60-9F5E-DE708784EDD3}" type="slidenum">
              <a:rPr lang="ja-JP" altLang="en-US" smtClean="0">
                <a:solidFill>
                  <a:prstClr val="black">
                    <a:tint val="75000"/>
                  </a:prstClr>
                </a:solidFill>
                <a:latin typeface="Calibri"/>
                <a:ea typeface="ＭＳ Ｐゴシック"/>
              </a:rPr>
              <a:pPr defTabSz="914180" fontAlgn="auto">
                <a:spcBef>
                  <a:spcPts val="0"/>
                </a:spcBef>
                <a:spcAft>
                  <a:spcPts val="0"/>
                </a:spcAft>
              </a:pPr>
              <a:t>‹#›</a:t>
            </a:fld>
            <a:endParaRPr lang="ja-JP" altLang="en-US"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3572217863"/>
      </p:ext>
    </p:extLst>
  </p:cSld>
  <p:clrMap bg1="lt1" tx1="dk1" bg2="lt2" tx2="dk2" accent1="accent1" accent2="accent2" accent3="accent3" accent4="accent4" accent5="accent5" accent6="accent6" hlink="hlink" folHlink="folHlink"/>
  <p:sldLayoutIdLst>
    <p:sldLayoutId id="2147486321" r:id="rId1"/>
    <p:sldLayoutId id="2147486322" r:id="rId2"/>
    <p:sldLayoutId id="2147486323" r:id="rId3"/>
    <p:sldLayoutId id="2147486324" r:id="rId4"/>
    <p:sldLayoutId id="2147486325" r:id="rId5"/>
    <p:sldLayoutId id="2147486326" r:id="rId6"/>
    <p:sldLayoutId id="2147486327" r:id="rId7"/>
    <p:sldLayoutId id="2147486328" r:id="rId8"/>
    <p:sldLayoutId id="2147486329" r:id="rId9"/>
    <p:sldLayoutId id="2147486330" r:id="rId10"/>
    <p:sldLayoutId id="2147486331" r:id="rId11"/>
  </p:sldLayoutIdLst>
  <p:txStyles>
    <p:titleStyle>
      <a:lvl1pPr algn="ctr" defTabSz="914180" rtl="0" eaLnBrk="1" latinLnBrk="0" hangingPunct="1">
        <a:spcBef>
          <a:spcPct val="0"/>
        </a:spcBef>
        <a:buNone/>
        <a:defRPr kumimoji="1" sz="4400" kern="1200">
          <a:solidFill>
            <a:schemeClr val="tx1"/>
          </a:solidFill>
          <a:latin typeface="+mj-lt"/>
          <a:ea typeface="+mj-ea"/>
          <a:cs typeface="+mj-cs"/>
        </a:defRPr>
      </a:lvl1pPr>
    </p:titleStyle>
    <p:bodyStyle>
      <a:lvl1pPr marL="342818" indent="-342818" algn="l" defTabSz="91418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771" indent="-285680" algn="l" defTabSz="91418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725" indent="-228545" algn="l" defTabSz="91418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599815" indent="-228545" algn="l" defTabSz="91418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6905" indent="-228545" algn="l" defTabSz="91418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3994" indent="-228545" algn="l" defTabSz="91418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084" indent="-228545" algn="l" defTabSz="91418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175" indent="-228545" algn="l" defTabSz="91418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5264" indent="-228545" algn="l" defTabSz="91418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180" rtl="0" eaLnBrk="1" latinLnBrk="0" hangingPunct="1">
        <a:defRPr kumimoji="1" sz="1800" kern="1200">
          <a:solidFill>
            <a:schemeClr val="tx1"/>
          </a:solidFill>
          <a:latin typeface="+mn-lt"/>
          <a:ea typeface="+mn-ea"/>
          <a:cs typeface="+mn-cs"/>
        </a:defRPr>
      </a:lvl1pPr>
      <a:lvl2pPr marL="457090" algn="l" defTabSz="914180" rtl="0" eaLnBrk="1" latinLnBrk="0" hangingPunct="1">
        <a:defRPr kumimoji="1" sz="1800" kern="1200">
          <a:solidFill>
            <a:schemeClr val="tx1"/>
          </a:solidFill>
          <a:latin typeface="+mn-lt"/>
          <a:ea typeface="+mn-ea"/>
          <a:cs typeface="+mn-cs"/>
        </a:defRPr>
      </a:lvl2pPr>
      <a:lvl3pPr marL="914180" algn="l" defTabSz="914180" rtl="0" eaLnBrk="1" latinLnBrk="0" hangingPunct="1">
        <a:defRPr kumimoji="1" sz="1800" kern="1200">
          <a:solidFill>
            <a:schemeClr val="tx1"/>
          </a:solidFill>
          <a:latin typeface="+mn-lt"/>
          <a:ea typeface="+mn-ea"/>
          <a:cs typeface="+mn-cs"/>
        </a:defRPr>
      </a:lvl3pPr>
      <a:lvl4pPr marL="1371270" algn="l" defTabSz="914180" rtl="0" eaLnBrk="1" latinLnBrk="0" hangingPunct="1">
        <a:defRPr kumimoji="1" sz="1800" kern="1200">
          <a:solidFill>
            <a:schemeClr val="tx1"/>
          </a:solidFill>
          <a:latin typeface="+mn-lt"/>
          <a:ea typeface="+mn-ea"/>
          <a:cs typeface="+mn-cs"/>
        </a:defRPr>
      </a:lvl4pPr>
      <a:lvl5pPr marL="1828360" algn="l" defTabSz="914180" rtl="0" eaLnBrk="1" latinLnBrk="0" hangingPunct="1">
        <a:defRPr kumimoji="1" sz="1800" kern="1200">
          <a:solidFill>
            <a:schemeClr val="tx1"/>
          </a:solidFill>
          <a:latin typeface="+mn-lt"/>
          <a:ea typeface="+mn-ea"/>
          <a:cs typeface="+mn-cs"/>
        </a:defRPr>
      </a:lvl5pPr>
      <a:lvl6pPr marL="2285450" algn="l" defTabSz="914180" rtl="0" eaLnBrk="1" latinLnBrk="0" hangingPunct="1">
        <a:defRPr kumimoji="1" sz="1800" kern="1200">
          <a:solidFill>
            <a:schemeClr val="tx1"/>
          </a:solidFill>
          <a:latin typeface="+mn-lt"/>
          <a:ea typeface="+mn-ea"/>
          <a:cs typeface="+mn-cs"/>
        </a:defRPr>
      </a:lvl6pPr>
      <a:lvl7pPr marL="2742540" algn="l" defTabSz="914180" rtl="0" eaLnBrk="1" latinLnBrk="0" hangingPunct="1">
        <a:defRPr kumimoji="1" sz="1800" kern="1200">
          <a:solidFill>
            <a:schemeClr val="tx1"/>
          </a:solidFill>
          <a:latin typeface="+mn-lt"/>
          <a:ea typeface="+mn-ea"/>
          <a:cs typeface="+mn-cs"/>
        </a:defRPr>
      </a:lvl7pPr>
      <a:lvl8pPr marL="3199629" algn="l" defTabSz="914180" rtl="0" eaLnBrk="1" latinLnBrk="0" hangingPunct="1">
        <a:defRPr kumimoji="1" sz="1800" kern="1200">
          <a:solidFill>
            <a:schemeClr val="tx1"/>
          </a:solidFill>
          <a:latin typeface="+mn-lt"/>
          <a:ea typeface="+mn-ea"/>
          <a:cs typeface="+mn-cs"/>
        </a:defRPr>
      </a:lvl8pPr>
      <a:lvl9pPr marL="3656719" algn="l" defTabSz="914180" rtl="0" eaLnBrk="1" latinLnBrk="0" hangingPunct="1">
        <a:defRPr kumimoji="1"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342900" y="396699"/>
            <a:ext cx="6172200" cy="1651000"/>
          </a:xfrm>
          <a:prstGeom prst="rect">
            <a:avLst/>
          </a:prstGeom>
          <a:noFill/>
          <a:ln w="9525">
            <a:noFill/>
            <a:miter lim="800000"/>
            <a:headEnd/>
            <a:tailEnd/>
          </a:ln>
        </p:spPr>
        <p:txBody>
          <a:bodyPr vert="horz" wrap="square" lIns="91263" tIns="45634" rIns="91263" bIns="45634"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342900" y="2311435"/>
            <a:ext cx="6172200" cy="6537502"/>
          </a:xfrm>
          <a:prstGeom prst="rect">
            <a:avLst/>
          </a:prstGeom>
          <a:noFill/>
          <a:ln w="9525">
            <a:noFill/>
            <a:miter lim="800000"/>
            <a:headEnd/>
            <a:tailEnd/>
          </a:ln>
        </p:spPr>
        <p:txBody>
          <a:bodyPr vert="horz" wrap="square" lIns="91263" tIns="45634" rIns="91263" bIns="4563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0" y="9181714"/>
            <a:ext cx="1600200" cy="527403"/>
          </a:xfrm>
          <a:prstGeom prst="rect">
            <a:avLst/>
          </a:prstGeom>
        </p:spPr>
        <p:txBody>
          <a:bodyPr vert="horz" lIns="91263" tIns="45634" rIns="91263" bIns="45634" rtlCol="0" anchor="ctr"/>
          <a:lstStyle>
            <a:lvl1pPr algn="l">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2343158" y="9181714"/>
            <a:ext cx="2171700" cy="527403"/>
          </a:xfrm>
          <a:prstGeom prst="rect">
            <a:avLst/>
          </a:prstGeom>
        </p:spPr>
        <p:txBody>
          <a:bodyPr vert="horz" lIns="91263" tIns="45634" rIns="91263" bIns="45634" rtlCol="0" anchor="ctr"/>
          <a:lstStyle>
            <a:lvl1pPr algn="ctr">
              <a:defRPr sz="1200">
                <a:solidFill>
                  <a:schemeClr val="tx1">
                    <a:tint val="75000"/>
                  </a:schemeClr>
                </a:solidFill>
                <a:latin typeface="Arial" charset="0"/>
                <a:ea typeface="ＭＳ Ｐゴシック" charset="-128"/>
              </a:defRPr>
            </a:lvl1pPr>
          </a:lstStyle>
          <a:p>
            <a:pPr>
              <a:defRPr/>
            </a:pPr>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4914901" y="9181714"/>
            <a:ext cx="1600200" cy="527403"/>
          </a:xfrm>
          <a:prstGeom prst="rect">
            <a:avLst/>
          </a:prstGeom>
        </p:spPr>
        <p:txBody>
          <a:bodyPr vert="horz" lIns="91263" tIns="45634" rIns="91263" bIns="45634" rtlCol="0" anchor="ctr"/>
          <a:lstStyle>
            <a:lvl1pPr algn="r">
              <a:defRPr sz="1200">
                <a:solidFill>
                  <a:schemeClr val="tx1">
                    <a:tint val="75000"/>
                  </a:schemeClr>
                </a:solidFill>
                <a:latin typeface="Arial" charset="0"/>
                <a:ea typeface="ＭＳ Ｐゴシック" charset="-128"/>
              </a:defRPr>
            </a:lvl1pPr>
          </a:lstStyle>
          <a:p>
            <a:pPr>
              <a:defRPr/>
            </a:pPr>
            <a:fld id="{17C4E106-E4D4-4543-B6B1-4D754DB78274}"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661732638"/>
      </p:ext>
    </p:extLst>
  </p:cSld>
  <p:clrMap bg1="lt1" tx1="dk1" bg2="lt2" tx2="dk2" accent1="accent1" accent2="accent2" accent3="accent3" accent4="accent4" accent5="accent5" accent6="accent6" hlink="hlink" folHlink="folHlink"/>
  <p:sldLayoutIdLst>
    <p:sldLayoutId id="2147486357" r:id="rId1"/>
    <p:sldLayoutId id="2147486358" r:id="rId2"/>
    <p:sldLayoutId id="2147486359" r:id="rId3"/>
    <p:sldLayoutId id="2147486360" r:id="rId4"/>
    <p:sldLayoutId id="2147486361" r:id="rId5"/>
    <p:sldLayoutId id="2147486362" r:id="rId6"/>
    <p:sldLayoutId id="2147486363" r:id="rId7"/>
    <p:sldLayoutId id="2147486364" r:id="rId8"/>
    <p:sldLayoutId id="2147486365" r:id="rId9"/>
    <p:sldLayoutId id="2147486366" r:id="rId10"/>
    <p:sldLayoutId id="2147486367"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329" algn="ctr" rtl="0" fontAlgn="base">
        <a:spcBef>
          <a:spcPct val="0"/>
        </a:spcBef>
        <a:spcAft>
          <a:spcPct val="0"/>
        </a:spcAft>
        <a:defRPr kumimoji="1" sz="4400">
          <a:solidFill>
            <a:schemeClr val="tx1"/>
          </a:solidFill>
          <a:latin typeface="Calibri" pitchFamily="34" charset="0"/>
          <a:ea typeface="ＭＳ Ｐゴシック" charset="-128"/>
        </a:defRPr>
      </a:lvl6pPr>
      <a:lvl7pPr marL="912660" algn="ctr" rtl="0" fontAlgn="base">
        <a:spcBef>
          <a:spcPct val="0"/>
        </a:spcBef>
        <a:spcAft>
          <a:spcPct val="0"/>
        </a:spcAft>
        <a:defRPr kumimoji="1" sz="4400">
          <a:solidFill>
            <a:schemeClr val="tx1"/>
          </a:solidFill>
          <a:latin typeface="Calibri" pitchFamily="34" charset="0"/>
          <a:ea typeface="ＭＳ Ｐゴシック" charset="-128"/>
        </a:defRPr>
      </a:lvl7pPr>
      <a:lvl8pPr marL="1368986" algn="ctr" rtl="0" fontAlgn="base">
        <a:spcBef>
          <a:spcPct val="0"/>
        </a:spcBef>
        <a:spcAft>
          <a:spcPct val="0"/>
        </a:spcAft>
        <a:defRPr kumimoji="1" sz="4400">
          <a:solidFill>
            <a:schemeClr val="tx1"/>
          </a:solidFill>
          <a:latin typeface="Calibri" pitchFamily="34" charset="0"/>
          <a:ea typeface="ＭＳ Ｐゴシック" charset="-128"/>
        </a:defRPr>
      </a:lvl8pPr>
      <a:lvl9pPr marL="1825316"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248" indent="-342248"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1534" indent="-285199"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0824" indent="-228164"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597149" indent="-228164"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3482" indent="-228164"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09811"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6141"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2469"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78797" indent="-228164" algn="l" defTabSz="91266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2660" rtl="0" eaLnBrk="1" latinLnBrk="0" hangingPunct="1">
        <a:defRPr kumimoji="1" sz="1800" kern="1200">
          <a:solidFill>
            <a:schemeClr val="tx1"/>
          </a:solidFill>
          <a:latin typeface="+mn-lt"/>
          <a:ea typeface="+mn-ea"/>
          <a:cs typeface="+mn-cs"/>
        </a:defRPr>
      </a:lvl1pPr>
      <a:lvl2pPr marL="456329" algn="l" defTabSz="912660" rtl="0" eaLnBrk="1" latinLnBrk="0" hangingPunct="1">
        <a:defRPr kumimoji="1" sz="1800" kern="1200">
          <a:solidFill>
            <a:schemeClr val="tx1"/>
          </a:solidFill>
          <a:latin typeface="+mn-lt"/>
          <a:ea typeface="+mn-ea"/>
          <a:cs typeface="+mn-cs"/>
        </a:defRPr>
      </a:lvl2pPr>
      <a:lvl3pPr marL="912660" algn="l" defTabSz="912660" rtl="0" eaLnBrk="1" latinLnBrk="0" hangingPunct="1">
        <a:defRPr kumimoji="1" sz="1800" kern="1200">
          <a:solidFill>
            <a:schemeClr val="tx1"/>
          </a:solidFill>
          <a:latin typeface="+mn-lt"/>
          <a:ea typeface="+mn-ea"/>
          <a:cs typeface="+mn-cs"/>
        </a:defRPr>
      </a:lvl3pPr>
      <a:lvl4pPr marL="1368986" algn="l" defTabSz="912660" rtl="0" eaLnBrk="1" latinLnBrk="0" hangingPunct="1">
        <a:defRPr kumimoji="1" sz="1800" kern="1200">
          <a:solidFill>
            <a:schemeClr val="tx1"/>
          </a:solidFill>
          <a:latin typeface="+mn-lt"/>
          <a:ea typeface="+mn-ea"/>
          <a:cs typeface="+mn-cs"/>
        </a:defRPr>
      </a:lvl4pPr>
      <a:lvl5pPr marL="1825316" algn="l" defTabSz="912660" rtl="0" eaLnBrk="1" latinLnBrk="0" hangingPunct="1">
        <a:defRPr kumimoji="1" sz="1800" kern="1200">
          <a:solidFill>
            <a:schemeClr val="tx1"/>
          </a:solidFill>
          <a:latin typeface="+mn-lt"/>
          <a:ea typeface="+mn-ea"/>
          <a:cs typeface="+mn-cs"/>
        </a:defRPr>
      </a:lvl5pPr>
      <a:lvl6pPr marL="2281647" algn="l" defTabSz="912660" rtl="0" eaLnBrk="1" latinLnBrk="0" hangingPunct="1">
        <a:defRPr kumimoji="1" sz="1800" kern="1200">
          <a:solidFill>
            <a:schemeClr val="tx1"/>
          </a:solidFill>
          <a:latin typeface="+mn-lt"/>
          <a:ea typeface="+mn-ea"/>
          <a:cs typeface="+mn-cs"/>
        </a:defRPr>
      </a:lvl6pPr>
      <a:lvl7pPr marL="2737979" algn="l" defTabSz="912660" rtl="0" eaLnBrk="1" latinLnBrk="0" hangingPunct="1">
        <a:defRPr kumimoji="1" sz="1800" kern="1200">
          <a:solidFill>
            <a:schemeClr val="tx1"/>
          </a:solidFill>
          <a:latin typeface="+mn-lt"/>
          <a:ea typeface="+mn-ea"/>
          <a:cs typeface="+mn-cs"/>
        </a:defRPr>
      </a:lvl7pPr>
      <a:lvl8pPr marL="3194303" algn="l" defTabSz="912660" rtl="0" eaLnBrk="1" latinLnBrk="0" hangingPunct="1">
        <a:defRPr kumimoji="1" sz="1800" kern="1200">
          <a:solidFill>
            <a:schemeClr val="tx1"/>
          </a:solidFill>
          <a:latin typeface="+mn-lt"/>
          <a:ea typeface="+mn-ea"/>
          <a:cs typeface="+mn-cs"/>
        </a:defRPr>
      </a:lvl8pPr>
      <a:lvl9pPr marL="3650635" algn="l" defTabSz="91266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0.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90.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2"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180" fontAlgn="auto">
              <a:spcBef>
                <a:spcPts val="0"/>
              </a:spcBef>
              <a:spcAft>
                <a:spcPts val="0"/>
              </a:spcAft>
            </a:pPr>
            <a:endParaRPr lang="ja-JP" altLang="en-US" dirty="0">
              <a:solidFill>
                <a:prstClr val="black"/>
              </a:solidFill>
              <a:latin typeface="Calibri"/>
              <a:ea typeface="ＭＳ Ｐゴシック"/>
            </a:endParaRPr>
          </a:p>
        </p:txBody>
      </p:sp>
      <p:sp>
        <p:nvSpPr>
          <p:cNvPr id="14" name="正方形/長方形 13"/>
          <p:cNvSpPr/>
          <p:nvPr/>
        </p:nvSpPr>
        <p:spPr>
          <a:xfrm>
            <a:off x="-29455" y="0"/>
            <a:ext cx="6916910" cy="1262589"/>
          </a:xfrm>
          <a:prstGeom prst="rect">
            <a:avLst/>
          </a:prstGeom>
          <a:solidFill>
            <a:srgbClr val="FFC1DA"/>
          </a:solidFill>
          <a:ln>
            <a:noFill/>
          </a:ln>
        </p:spPr>
        <p:style>
          <a:lnRef idx="2">
            <a:schemeClr val="accent1">
              <a:shade val="50000"/>
            </a:schemeClr>
          </a:lnRef>
          <a:fillRef idx="1">
            <a:schemeClr val="accent1"/>
          </a:fillRef>
          <a:effectRef idx="0">
            <a:schemeClr val="accent1"/>
          </a:effectRef>
          <a:fontRef idx="minor">
            <a:schemeClr val="lt1"/>
          </a:fontRef>
        </p:style>
        <p:txBody>
          <a:bodyPr lIns="95189" tIns="72000" rIns="95189" bIns="47595" rtlCol="0" anchor="ctr"/>
          <a:lstStyle/>
          <a:p>
            <a:pPr algn="ctr" defTabSz="914180" fontAlgn="auto">
              <a:spcBef>
                <a:spcPts val="0"/>
              </a:spcBef>
              <a:spcAft>
                <a:spcPts val="0"/>
              </a:spcAft>
            </a:pP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山形</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労働局では、雇用環境・均等室に</a:t>
            </a:r>
            <a:endParaRPr lang="en-US" altLang="ja-JP" sz="5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914180" fontAlgn="auto">
              <a:spcBef>
                <a:spcPts val="0"/>
              </a:spcBef>
              <a:spcAft>
                <a:spcPts val="0"/>
              </a:spcAft>
            </a:pPr>
            <a:r>
              <a:rPr lang="ja-JP" altLang="en-US" sz="2800" b="1" dirty="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ハラスメント対応特別</a:t>
            </a:r>
            <a:r>
              <a:rPr lang="ja-JP" altLang="en-US" sz="2800" b="1" dirty="0" smtClean="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相談窓口</a:t>
            </a:r>
            <a:r>
              <a:rPr lang="ja-JP" altLang="en-US" sz="1500" b="1" dirty="0" smtClean="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を開設します！</a:t>
            </a:r>
            <a:endParaRPr lang="en-US" altLang="ja-JP" sz="1500" b="1" dirty="0" smtClean="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gn="ctr" defTabSz="914180" fontAlgn="auto">
              <a:lnSpc>
                <a:spcPts val="1200"/>
              </a:lnSpc>
              <a:spcBef>
                <a:spcPts val="0"/>
              </a:spcBef>
              <a:spcAft>
                <a:spcPts val="0"/>
              </a:spcAft>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山形</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局開設期間：令和２年</a:t>
            </a:r>
            <a:r>
              <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月１日（火）～令和</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年３月</a:t>
            </a:r>
            <a:r>
              <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日（火）</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80" fontAlgn="auto">
              <a:spcBef>
                <a:spcPts val="0"/>
              </a:spcBef>
              <a:spcAft>
                <a:spcPts val="0"/>
              </a:spcAft>
            </a:pPr>
            <a:endPar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Rectangle 2"/>
          <p:cNvSpPr>
            <a:spLocks noChangeArrowheads="1"/>
          </p:cNvSpPr>
          <p:nvPr/>
        </p:nvSpPr>
        <p:spPr bwMode="auto">
          <a:xfrm>
            <a:off x="19"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pic>
        <p:nvPicPr>
          <p:cNvPr id="21" name="Picture 7" descr="C:\USERS\KKFPB\APPDATA\LOCAL\TEMP\wzbd5b\112859.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80650" y="2188232"/>
            <a:ext cx="1872001" cy="1872000"/>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6" descr="C:\USERS\KKFPB\APPDATA\LOCAL\TEMP\wz656c\112889.png"/>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2234201" y="2188232"/>
            <a:ext cx="1872000" cy="1872000"/>
          </a:xfrm>
          <a:prstGeom prst="rect">
            <a:avLst/>
          </a:prstGeom>
          <a:noFill/>
          <a:extLst>
            <a:ext uri="{909E8E84-426E-40DD-AFC4-6F175D3DCCD1}">
              <a14:hiddenFill xmlns:a14="http://schemas.microsoft.com/office/drawing/2010/main">
                <a:solidFill>
                  <a:srgbClr val="FFFFFF"/>
                </a:solidFill>
              </a14:hiddenFill>
            </a:ext>
          </a:extLst>
        </p:spPr>
      </p:pic>
      <p:sp>
        <p:nvSpPr>
          <p:cNvPr id="30" name="正方形/長方形 29"/>
          <p:cNvSpPr/>
          <p:nvPr/>
        </p:nvSpPr>
        <p:spPr>
          <a:xfrm>
            <a:off x="4106201" y="3467834"/>
            <a:ext cx="2491849" cy="830997"/>
          </a:xfrm>
          <a:prstGeom prst="rect">
            <a:avLst/>
          </a:prstGeom>
        </p:spPr>
        <p:txBody>
          <a:bodyPr wrap="square">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パワーハラスメントや妊娠や育休の取得に関するハラスメント防止措置は、会社として何をする必要があるんだろうか？</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1" name="Picture 2" descr="C:\Users\KKFPB\Pictures\00248_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V="1">
            <a:off x="4106201" y="1961439"/>
            <a:ext cx="2670838" cy="1130998"/>
          </a:xfrm>
          <a:prstGeom prst="rect">
            <a:avLst/>
          </a:prstGeom>
          <a:noFill/>
          <a:ln w="12700">
            <a:noFill/>
          </a:ln>
          <a:extLst>
            <a:ext uri="{909E8E84-426E-40DD-AFC4-6F175D3DCCD1}">
              <a14:hiddenFill xmlns:a14="http://schemas.microsoft.com/office/drawing/2010/main">
                <a:solidFill>
                  <a:srgbClr val="FFFFFF"/>
                </a:solidFill>
              </a14:hiddenFill>
            </a:ext>
          </a:extLst>
        </p:spPr>
      </p:pic>
      <p:sp>
        <p:nvSpPr>
          <p:cNvPr id="10" name="額縁 9"/>
          <p:cNvSpPr/>
          <p:nvPr/>
        </p:nvSpPr>
        <p:spPr>
          <a:xfrm>
            <a:off x="981000" y="1017606"/>
            <a:ext cx="4896000" cy="405045"/>
          </a:xfrm>
          <a:prstGeom prst="bevel">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b="1" dirty="0"/>
              <a:t>働く人</a:t>
            </a:r>
            <a:r>
              <a:rPr lang="ja-JP" altLang="en-US" sz="1600" b="1" dirty="0" smtClean="0"/>
              <a:t>も、企業</a:t>
            </a:r>
            <a:r>
              <a:rPr lang="ja-JP" altLang="en-US" sz="1600" b="1" dirty="0"/>
              <a:t>の担当者</a:t>
            </a:r>
            <a:r>
              <a:rPr lang="ja-JP" altLang="en-US" sz="1600" b="1" dirty="0" smtClean="0"/>
              <a:t>も、</a:t>
            </a:r>
            <a:r>
              <a:rPr lang="ja-JP" altLang="en-US" sz="1600" b="1" dirty="0" smtClean="0">
                <a:solidFill>
                  <a:srgbClr val="FF0000"/>
                </a:solidFill>
              </a:rPr>
              <a:t>ご相</a:t>
            </a:r>
            <a:r>
              <a:rPr lang="ja-JP" altLang="en-US" sz="1600" b="1" dirty="0">
                <a:solidFill>
                  <a:srgbClr val="FF0000"/>
                </a:solidFill>
              </a:rPr>
              <a:t>談ください！</a:t>
            </a:r>
          </a:p>
        </p:txBody>
      </p:sp>
      <p:sp>
        <p:nvSpPr>
          <p:cNvPr id="34" name="角丸四角形吹き出し 33"/>
          <p:cNvSpPr/>
          <p:nvPr/>
        </p:nvSpPr>
        <p:spPr>
          <a:xfrm>
            <a:off x="683696" y="1892660"/>
            <a:ext cx="1980274" cy="953857"/>
          </a:xfrm>
          <a:prstGeom prst="wedgeRoundRectCallout">
            <a:avLst>
              <a:gd name="adj1" fmla="val 59085"/>
              <a:gd name="adj2" fmla="val 39450"/>
              <a:gd name="adj3" fmla="val 16667"/>
            </a:avLst>
          </a:prstGeom>
          <a:ln w="19050"/>
        </p:spPr>
        <p:style>
          <a:lnRef idx="2">
            <a:schemeClr val="dk1"/>
          </a:lnRef>
          <a:fillRef idx="1">
            <a:schemeClr val="lt1"/>
          </a:fillRef>
          <a:effectRef idx="0">
            <a:schemeClr val="dk1"/>
          </a:effectRef>
          <a:fontRef idx="minor">
            <a:schemeClr val="dk1"/>
          </a:fontRef>
        </p:style>
        <p:txBody>
          <a:bodyPr rtlCol="0" anchor="ctr"/>
          <a:lstStyle/>
          <a:p>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セクハラ</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について社内の相談窓口に相談</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したら</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それくらいの</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ことは我慢</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しろ」</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と言われた。</a:t>
            </a:r>
          </a:p>
          <a:p>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4445686" y="2037356"/>
            <a:ext cx="2152365" cy="646331"/>
          </a:xfrm>
          <a:prstGeom prst="rect">
            <a:avLst/>
          </a:prstGeom>
        </p:spPr>
        <p:txBody>
          <a:bodyPr wrap="square">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パワーハラスメントの相談を受けたが、会社として</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どうすればよいのだろう。</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角丸四角形吹き出し 37"/>
          <p:cNvSpPr/>
          <p:nvPr/>
        </p:nvSpPr>
        <p:spPr>
          <a:xfrm>
            <a:off x="80962" y="2927775"/>
            <a:ext cx="2429867" cy="1215135"/>
          </a:xfrm>
          <a:prstGeom prst="wedgeRoundRectCallout">
            <a:avLst>
              <a:gd name="adj1" fmla="val 67349"/>
              <a:gd name="adj2" fmla="val -39979"/>
              <a:gd name="adj3" fmla="val 16667"/>
            </a:avLst>
          </a:prstGeom>
          <a:ln w="19050"/>
        </p:spPr>
        <p:style>
          <a:lnRef idx="2">
            <a:schemeClr val="dk1"/>
          </a:lnRef>
          <a:fillRef idx="1">
            <a:schemeClr val="lt1"/>
          </a:fillRef>
          <a:effectRef idx="0">
            <a:schemeClr val="dk1"/>
          </a:effectRef>
          <a:fontRef idx="minor">
            <a:schemeClr val="dk1"/>
          </a:fontRef>
        </p:style>
        <p:txBody>
          <a:bodyPr rtlCol="0" anchor="ctr"/>
          <a:lstStyle/>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妊娠したところ、同僚から</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「休まれると自分の仕事が大変になる」「人が少ないのでサポートできない」</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などと</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言われ</a:t>
            </a:r>
            <a:r>
              <a:rPr lang="ja-JP" altLang="en-US" sz="1200" dirty="0" smtClean="0">
                <a:solidFill>
                  <a:srgbClr val="00B05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精神的に非常に苦痛を感じている</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98630" y="8748226"/>
            <a:ext cx="6639910" cy="1200329"/>
          </a:xfrm>
          <a:prstGeom prst="rect">
            <a:avLst/>
          </a:prstGeom>
          <a:noFill/>
        </p:spPr>
        <p:txBody>
          <a:bodyPr wrap="square" lIns="0"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このほか・・・</a:t>
            </a:r>
            <a:endParaRPr lang="en-US" altLang="ja-JP" sz="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 </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妊娠を報告したら、事業主から「退職してもらう」と言われました。</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 非正規の社員も、産休・育休を取れるのでしょうか？</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 会社として、妊娠等した労働者に、このような取扱いをしたら、</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均等法などに違反しますか？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・・・などのご相談にも対応します。</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13262" y="1493383"/>
            <a:ext cx="1530170" cy="261610"/>
          </a:xfrm>
          <a:prstGeom prst="rect">
            <a:avLst/>
          </a:prstGeom>
          <a:noFill/>
        </p:spPr>
        <p:txBody>
          <a:bodyPr wrap="square" rtlCol="0">
            <a:spAutoFit/>
          </a:bodyP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たとえば</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角丸四角形 3"/>
          <p:cNvSpPr/>
          <p:nvPr/>
        </p:nvSpPr>
        <p:spPr>
          <a:xfrm>
            <a:off x="1898830" y="1612991"/>
            <a:ext cx="1224000" cy="200179"/>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働く人</a:t>
            </a:r>
            <a:endParaRPr kumimoji="1" lang="ja-JP" altLang="en-US" sz="1200" dirty="0" smtClean="0"/>
          </a:p>
        </p:txBody>
      </p:sp>
      <p:sp>
        <p:nvSpPr>
          <p:cNvPr id="24" name="角丸四角形 23"/>
          <p:cNvSpPr/>
          <p:nvPr/>
        </p:nvSpPr>
        <p:spPr>
          <a:xfrm>
            <a:off x="3732977" y="1616543"/>
            <a:ext cx="1224000" cy="20017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企業の担当者</a:t>
            </a:r>
            <a:endParaRPr kumimoji="1" lang="ja-JP" altLang="en-US" sz="1200" dirty="0" smtClean="0"/>
          </a:p>
        </p:txBody>
      </p:sp>
      <p:sp>
        <p:nvSpPr>
          <p:cNvPr id="27" name="角丸四角形 26"/>
          <p:cNvSpPr/>
          <p:nvPr/>
        </p:nvSpPr>
        <p:spPr>
          <a:xfrm>
            <a:off x="45755" y="8994505"/>
            <a:ext cx="1440000" cy="144000"/>
          </a:xfrm>
          <a:prstGeom prst="roundRect">
            <a:avLst/>
          </a:prstGeom>
        </p:spPr>
        <p:style>
          <a:lnRef idx="1">
            <a:schemeClr val="accent6"/>
          </a:lnRef>
          <a:fillRef idx="2">
            <a:schemeClr val="accent6"/>
          </a:fillRef>
          <a:effectRef idx="1">
            <a:schemeClr val="accent6"/>
          </a:effectRef>
          <a:fontRef idx="minor">
            <a:schemeClr val="dk1"/>
          </a:fontRef>
        </p:style>
        <p:txBody>
          <a:bodyPr lIns="36000" tIns="0" rIns="36000" bIns="0" rtlCol="0" anchor="ctr"/>
          <a:lstStyle/>
          <a:p>
            <a:pPr algn="ct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働く人</a:t>
            </a:r>
            <a:endParaRPr kumimoji="1" lang="ja-JP" altLang="en-US" sz="800" dirty="0" smtClean="0"/>
          </a:p>
        </p:txBody>
      </p:sp>
      <p:sp>
        <p:nvSpPr>
          <p:cNvPr id="28" name="角丸四角形 27"/>
          <p:cNvSpPr/>
          <p:nvPr/>
        </p:nvSpPr>
        <p:spPr>
          <a:xfrm>
            <a:off x="765755" y="9174505"/>
            <a:ext cx="720000" cy="144000"/>
          </a:xfrm>
          <a:prstGeom prst="roundRect">
            <a:avLst/>
          </a:prstGeom>
        </p:spPr>
        <p:style>
          <a:lnRef idx="1">
            <a:schemeClr val="accent1"/>
          </a:lnRef>
          <a:fillRef idx="2">
            <a:schemeClr val="accent1"/>
          </a:fillRef>
          <a:effectRef idx="1">
            <a:schemeClr val="accent1"/>
          </a:effectRef>
          <a:fontRef idx="minor">
            <a:schemeClr val="dk1"/>
          </a:fontRef>
        </p:style>
        <p:txBody>
          <a:bodyPr lIns="36000" tIns="0" rIns="36000" bIns="0" rtlCol="0" anchor="ctr"/>
          <a:lstStyle/>
          <a:p>
            <a:pPr algn="ct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企業の担当者</a:t>
            </a:r>
            <a:endParaRPr kumimoji="1" lang="ja-JP" altLang="en-US" sz="800" dirty="0" smtClean="0"/>
          </a:p>
        </p:txBody>
      </p:sp>
      <p:sp>
        <p:nvSpPr>
          <p:cNvPr id="29" name="角丸四角形 28"/>
          <p:cNvSpPr/>
          <p:nvPr/>
        </p:nvSpPr>
        <p:spPr>
          <a:xfrm>
            <a:off x="45755" y="9174505"/>
            <a:ext cx="720000" cy="144000"/>
          </a:xfrm>
          <a:prstGeom prst="roundRect">
            <a:avLst/>
          </a:prstGeom>
        </p:spPr>
        <p:style>
          <a:lnRef idx="1">
            <a:schemeClr val="accent6"/>
          </a:lnRef>
          <a:fillRef idx="2">
            <a:schemeClr val="accent6"/>
          </a:fillRef>
          <a:effectRef idx="1">
            <a:schemeClr val="accent6"/>
          </a:effectRef>
          <a:fontRef idx="minor">
            <a:schemeClr val="dk1"/>
          </a:fontRef>
        </p:style>
        <p:txBody>
          <a:bodyPr lIns="36000" tIns="0" rIns="36000" bIns="0" rtlCol="0" anchor="ctr"/>
          <a:lstStyle/>
          <a:p>
            <a:pPr algn="ct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働く人</a:t>
            </a:r>
            <a:endParaRPr kumimoji="1" lang="ja-JP" altLang="en-US" sz="800" dirty="0" smtClean="0"/>
          </a:p>
        </p:txBody>
      </p:sp>
      <p:sp>
        <p:nvSpPr>
          <p:cNvPr id="32" name="角丸四角形 31"/>
          <p:cNvSpPr/>
          <p:nvPr/>
        </p:nvSpPr>
        <p:spPr>
          <a:xfrm>
            <a:off x="45755" y="9354505"/>
            <a:ext cx="1440000" cy="144000"/>
          </a:xfrm>
          <a:prstGeom prst="roundRect">
            <a:avLst/>
          </a:prstGeom>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企業の担当者</a:t>
            </a:r>
            <a:endParaRPr kumimoji="1" lang="ja-JP" altLang="en-US" sz="800" dirty="0" smtClean="0"/>
          </a:p>
        </p:txBody>
      </p:sp>
      <p:sp>
        <p:nvSpPr>
          <p:cNvPr id="33" name="角丸四角形吹き出し 32"/>
          <p:cNvSpPr/>
          <p:nvPr/>
        </p:nvSpPr>
        <p:spPr>
          <a:xfrm>
            <a:off x="396000" y="4199120"/>
            <a:ext cx="2650037" cy="528856"/>
          </a:xfrm>
          <a:prstGeom prst="wedgeRoundRectCallout">
            <a:avLst>
              <a:gd name="adj1" fmla="val 45610"/>
              <a:gd name="adj2" fmla="val -64724"/>
              <a:gd name="adj3" fmla="val 16667"/>
            </a:avLst>
          </a:prstGeom>
          <a:ln w="19050"/>
        </p:spPr>
        <p:style>
          <a:lnRef idx="2">
            <a:schemeClr val="dk1"/>
          </a:lnRef>
          <a:fillRef idx="1">
            <a:schemeClr val="lt1"/>
          </a:fillRef>
          <a:effectRef idx="0">
            <a:schemeClr val="dk1"/>
          </a:effectRef>
          <a:fontRef idx="minor">
            <a:schemeClr val="dk1"/>
          </a:fontRef>
        </p:style>
        <p:txBody>
          <a:bodyPr rtlCol="0" anchor="ctr"/>
          <a:lstStyle/>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人前で大声で、繰り返し執拗に叱られてつらい。</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正方形/長方形 34"/>
          <p:cNvSpPr/>
          <p:nvPr/>
        </p:nvSpPr>
        <p:spPr>
          <a:xfrm>
            <a:off x="3516650" y="5023556"/>
            <a:ext cx="3197715" cy="1866067"/>
          </a:xfrm>
          <a:prstGeom prst="rect">
            <a:avLst/>
          </a:prstGeom>
          <a:solidFill>
            <a:schemeClr val="bg1"/>
          </a:solidFill>
          <a:ln cap="rnd">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80000" tIns="540000" rIns="216000" bIns="0" rtlCol="0" anchor="t" anchorCtr="0"/>
          <a:lstStyle/>
          <a:p>
            <a:pPr algn="just" defTabSz="914180" fontAlgn="auto">
              <a:lnSpc>
                <a:spcPts val="1800"/>
              </a:lnSpc>
              <a:spcBef>
                <a:spcPts val="0"/>
              </a:spcBef>
              <a:spcAft>
                <a:spcPts val="0"/>
              </a:spcAft>
            </a:pPr>
            <a:r>
              <a:rPr lang="ja-JP" altLang="en-US" sz="1200" dirty="0" smtClean="0">
                <a:solidFill>
                  <a:srgbClr val="000000"/>
                </a:solidFill>
                <a:ea typeface="メイリオ" panose="020B0604030504040204" pitchFamily="50" charset="-128"/>
                <a:cs typeface="メイリオ" panose="020B0604030504040204" pitchFamily="50" charset="-128"/>
              </a:rPr>
              <a:t>職場において行われる</a:t>
            </a:r>
            <a:r>
              <a:rPr lang="ja-JP" altLang="en-US" sz="1200" u="sng" dirty="0" smtClean="0">
                <a:solidFill>
                  <a:srgbClr val="000000"/>
                </a:solidFill>
                <a:ea typeface="メイリオ" panose="020B0604030504040204" pitchFamily="50" charset="-128"/>
                <a:cs typeface="メイリオ" panose="020B0604030504040204" pitchFamily="50" charset="-128"/>
              </a:rPr>
              <a:t>優越的な関係を背景とした言動</a:t>
            </a:r>
            <a:r>
              <a:rPr lang="ja-JP" altLang="en-US" sz="1200" dirty="0" smtClean="0">
                <a:solidFill>
                  <a:srgbClr val="000000"/>
                </a:solidFill>
                <a:ea typeface="メイリオ" panose="020B0604030504040204" pitchFamily="50" charset="-128"/>
                <a:cs typeface="メイリオ" panose="020B0604030504040204" pitchFamily="50" charset="-128"/>
              </a:rPr>
              <a:t>であって、</a:t>
            </a:r>
            <a:r>
              <a:rPr lang="ja-JP" altLang="en-US" sz="1200" u="sng" dirty="0" smtClean="0">
                <a:solidFill>
                  <a:srgbClr val="000000"/>
                </a:solidFill>
                <a:ea typeface="メイリオ" panose="020B0604030504040204" pitchFamily="50" charset="-128"/>
                <a:cs typeface="メイリオ" panose="020B0604030504040204" pitchFamily="50" charset="-128"/>
              </a:rPr>
              <a:t>業務上必要かつ相当な範囲</a:t>
            </a:r>
            <a:r>
              <a:rPr lang="ja-JP" altLang="en-US" sz="1200" dirty="0" smtClean="0">
                <a:solidFill>
                  <a:srgbClr val="000000"/>
                </a:solidFill>
                <a:ea typeface="メイリオ" panose="020B0604030504040204" pitchFamily="50" charset="-128"/>
                <a:cs typeface="メイリオ" panose="020B0604030504040204" pitchFamily="50" charset="-128"/>
              </a:rPr>
              <a:t>を超えたものにより、労働者の就業環境が害される</a:t>
            </a:r>
            <a:r>
              <a:rPr lang="ja-JP" altLang="ja-JP" sz="1200" dirty="0" smtClean="0">
                <a:solidFill>
                  <a:srgbClr val="000000"/>
                </a:solidFill>
                <a:ea typeface="メイリオ" panose="020B0604030504040204" pitchFamily="50" charset="-128"/>
                <a:cs typeface="メイリオ" panose="020B0604030504040204" pitchFamily="50" charset="-128"/>
              </a:rPr>
              <a:t>こと</a:t>
            </a:r>
            <a:r>
              <a:rPr lang="ja-JP" altLang="ja-JP" sz="1200" dirty="0">
                <a:solidFill>
                  <a:srgbClr val="000000"/>
                </a:solidFill>
                <a:ea typeface="メイリオ" panose="020B0604030504040204" pitchFamily="50" charset="-128"/>
                <a:cs typeface="メイリオ" panose="020B0604030504040204" pitchFamily="50" charset="-128"/>
              </a:rPr>
              <a:t>（精神的・身体的苦痛を与えること）をいいます</a:t>
            </a:r>
            <a:r>
              <a:rPr lang="ja-JP" altLang="ja-JP" dirty="0" smtClean="0">
                <a:solidFill>
                  <a:srgbClr val="000000"/>
                </a:solidFill>
                <a:ea typeface="メイリオ" panose="020B0604030504040204" pitchFamily="50" charset="-128"/>
                <a:cs typeface="メイリオ" panose="020B0604030504040204" pitchFamily="50" charset="-128"/>
              </a:rPr>
              <a:t>。</a:t>
            </a:r>
            <a:endParaRPr lang="en-US" altLang="ja-JP" sz="1200" kern="0"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正方形/長方形 38"/>
          <p:cNvSpPr/>
          <p:nvPr/>
        </p:nvSpPr>
        <p:spPr>
          <a:xfrm>
            <a:off x="98631" y="5043010"/>
            <a:ext cx="3377300" cy="1846613"/>
          </a:xfrm>
          <a:prstGeom prst="rect">
            <a:avLst/>
          </a:prstGeom>
          <a:solidFill>
            <a:schemeClr val="bg1"/>
          </a:solidFill>
          <a:ln cap="rnd">
            <a:solidFill>
              <a:srgbClr val="76C0D4"/>
            </a:solidFill>
          </a:ln>
        </p:spPr>
        <p:style>
          <a:lnRef idx="2">
            <a:schemeClr val="accent1">
              <a:shade val="50000"/>
            </a:schemeClr>
          </a:lnRef>
          <a:fillRef idx="1">
            <a:schemeClr val="accent1"/>
          </a:fillRef>
          <a:effectRef idx="0">
            <a:schemeClr val="accent1"/>
          </a:effectRef>
          <a:fontRef idx="minor">
            <a:schemeClr val="lt1"/>
          </a:fontRef>
        </p:style>
        <p:txBody>
          <a:bodyPr lIns="180000" tIns="540000" rIns="216000" bIns="0" rtlCol="0" anchor="t" anchorCtr="0">
            <a:noAutofit/>
          </a:bodyPr>
          <a:lstStyle/>
          <a:p>
            <a:pPr algn="just" defTabSz="914180" fontAlgn="auto">
              <a:lnSpc>
                <a:spcPts val="1600"/>
              </a:lnSpc>
              <a:spcBef>
                <a:spcPts val="0"/>
              </a:spcBef>
              <a:spcAft>
                <a:spcPts val="0"/>
              </a:spcAft>
            </a:pPr>
            <a:r>
              <a:rPr lang="ja-JP" altLang="en-US" sz="1200" kern="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a:t>
            </a:r>
            <a:r>
              <a:rPr lang="ja-JP" altLang="en-US" sz="12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において、性的な冗談やからかい、食事やデートへの</a:t>
            </a:r>
            <a:r>
              <a:rPr lang="ja-JP" altLang="en-US" sz="1200" kern="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執拗（しつよう）な</a:t>
            </a:r>
            <a:r>
              <a:rPr lang="ja-JP" altLang="en-US" sz="12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誘い、身体への不必要な接触など</a:t>
            </a:r>
            <a:r>
              <a:rPr lang="ja-JP" altLang="en-US" sz="1200" kern="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、意</a:t>
            </a:r>
            <a:r>
              <a:rPr lang="ja-JP" altLang="en-US" sz="12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に反する性的な言動が行われ、拒否したことで不利益を受けたり、職場の環境が不快なものとなることをいいます</a:t>
            </a:r>
            <a:r>
              <a:rPr lang="ja-JP" altLang="en-US" sz="1200" kern="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kern="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98630" y="5043010"/>
            <a:ext cx="3377301" cy="396000"/>
          </a:xfrm>
          <a:prstGeom prst="rect">
            <a:avLst/>
          </a:prstGeom>
          <a:solidFill>
            <a:srgbClr val="76C0D4"/>
          </a:solidFill>
          <a:ln cap="rnd">
            <a:solidFill>
              <a:srgbClr val="76C0D4"/>
            </a:solidFill>
          </a:ln>
        </p:spPr>
        <p:style>
          <a:lnRef idx="2">
            <a:schemeClr val="accent1">
              <a:shade val="50000"/>
            </a:schemeClr>
          </a:lnRef>
          <a:fillRef idx="1">
            <a:schemeClr val="accent1"/>
          </a:fillRef>
          <a:effectRef idx="0">
            <a:schemeClr val="accent1"/>
          </a:effectRef>
          <a:fontRef idx="minor">
            <a:schemeClr val="lt1"/>
          </a:fontRef>
        </p:style>
        <p:txBody>
          <a:bodyPr lIns="0" tIns="54000" rIns="0" bIns="0" rtlCol="0" anchor="ctr"/>
          <a:lstStyle/>
          <a:p>
            <a:pPr defTabSz="914180" fontAlgn="auto">
              <a:lnSpc>
                <a:spcPts val="1800"/>
              </a:lnSpc>
              <a:spcBef>
                <a:spcPts val="0"/>
              </a:spcBef>
              <a:spcAft>
                <a:spcPts val="0"/>
              </a:spcAft>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セクシュアルハラスメント（セクハラ）</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80" fontAlgn="auto">
              <a:lnSpc>
                <a:spcPts val="1800"/>
              </a:lnSpc>
              <a:spcBef>
                <a:spcPts val="0"/>
              </a:spcBef>
              <a:spcAft>
                <a:spcPts val="0"/>
              </a:spcAft>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とは　</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正方形/長方形 40"/>
          <p:cNvSpPr/>
          <p:nvPr/>
        </p:nvSpPr>
        <p:spPr>
          <a:xfrm>
            <a:off x="3523095" y="5022148"/>
            <a:ext cx="3197715" cy="416862"/>
          </a:xfrm>
          <a:prstGeom prst="rect">
            <a:avLst/>
          </a:prstGeom>
          <a:solidFill>
            <a:schemeClr val="accent6"/>
          </a:solidFill>
          <a:ln cap="rnd">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tIns="54000" rIns="0" bIns="0" rtlCol="0" anchor="ctr"/>
          <a:lstStyle/>
          <a:p>
            <a:pPr algn="just" defTabSz="914180" fontAlgn="auto">
              <a:lnSpc>
                <a:spcPts val="2000"/>
              </a:lnSpc>
              <a:spcBef>
                <a:spcPts val="0"/>
              </a:spcBef>
              <a:spcAft>
                <a:spcPts val="0"/>
              </a:spcAft>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パワーハラスメント（パワハラ）とは</a:t>
            </a:r>
            <a:r>
              <a:rPr lang="ja-JP" altLang="en-US" sz="1300" b="1" kern="0" spc="-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300" b="1" kern="0" spc="-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正方形/長方形 42"/>
          <p:cNvSpPr/>
          <p:nvPr/>
        </p:nvSpPr>
        <p:spPr>
          <a:xfrm>
            <a:off x="105309" y="7395239"/>
            <a:ext cx="6581320" cy="1322642"/>
          </a:xfrm>
          <a:prstGeom prst="rect">
            <a:avLst/>
          </a:prstGeom>
          <a:solidFill>
            <a:schemeClr val="bg1"/>
          </a:solidFill>
          <a:ln cap="rnd">
            <a:solidFill>
              <a:srgbClr val="FF7DB2"/>
            </a:solidFill>
          </a:ln>
        </p:spPr>
        <p:style>
          <a:lnRef idx="2">
            <a:schemeClr val="accent1">
              <a:shade val="50000"/>
            </a:schemeClr>
          </a:lnRef>
          <a:fillRef idx="1">
            <a:schemeClr val="accent1"/>
          </a:fillRef>
          <a:effectRef idx="0">
            <a:schemeClr val="accent1"/>
          </a:effectRef>
          <a:fontRef idx="minor">
            <a:schemeClr val="lt1"/>
          </a:fontRef>
        </p:style>
        <p:txBody>
          <a:bodyPr lIns="180000" tIns="72000" rIns="216000" bIns="0" rtlCol="0" anchor="ctr"/>
          <a:lstStyle/>
          <a:p>
            <a:pPr algn="just" defTabSz="914180" fontAlgn="auto">
              <a:lnSpc>
                <a:spcPts val="1600"/>
              </a:lnSpc>
              <a:spcBef>
                <a:spcPts val="0"/>
              </a:spcBef>
              <a:spcAft>
                <a:spcPts val="0"/>
              </a:spcAft>
            </a:pPr>
            <a:r>
              <a:rPr lang="ja-JP" altLang="en-US" sz="1200" kern="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妊娠</a:t>
            </a:r>
            <a:r>
              <a:rPr lang="ja-JP" altLang="en-US" sz="12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・出産したこと、育児や介護のための制度を利用したこと等を理由として、事業主が行う解雇、減給、降格、不利益な配置転換</a:t>
            </a:r>
            <a:r>
              <a:rPr lang="ja-JP" altLang="en-US" sz="1200" kern="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、契約</a:t>
            </a:r>
            <a:r>
              <a:rPr lang="ja-JP" altLang="en-US" sz="12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を更新しない（契約社員の場合）といった行為</a:t>
            </a:r>
            <a:r>
              <a:rPr lang="ja-JP" altLang="en-US" sz="1200" kern="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を「不利益取扱い」と</a:t>
            </a:r>
            <a:r>
              <a:rPr lang="ja-JP" altLang="en-US" sz="12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いいます。</a:t>
            </a:r>
          </a:p>
          <a:p>
            <a:pPr algn="just" defTabSz="914180" fontAlgn="auto">
              <a:lnSpc>
                <a:spcPts val="1600"/>
              </a:lnSpc>
              <a:spcBef>
                <a:spcPts val="0"/>
              </a:spcBef>
              <a:spcAft>
                <a:spcPts val="0"/>
              </a:spcAft>
            </a:pPr>
            <a:r>
              <a:rPr lang="ja-JP" altLang="en-US" sz="1200" kern="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また、妊娠</a:t>
            </a:r>
            <a:r>
              <a:rPr lang="ja-JP" altLang="en-US" sz="12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・出産したこと、育児や介護のための制度を利用したこと等に関して、上司・同僚が就業環境を害する言動を行うこと</a:t>
            </a:r>
            <a:r>
              <a:rPr lang="ja-JP" altLang="en-US" sz="1200" kern="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を「ハラスメント</a:t>
            </a:r>
            <a:r>
              <a:rPr lang="ja-JP" altLang="en-US" sz="12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kern="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2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いいます</a:t>
            </a:r>
            <a:r>
              <a:rPr lang="ja-JP" altLang="en-US" sz="1200" kern="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kern="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正方形/長方形 43"/>
          <p:cNvSpPr/>
          <p:nvPr/>
        </p:nvSpPr>
        <p:spPr>
          <a:xfrm>
            <a:off x="98628" y="6933220"/>
            <a:ext cx="6615735" cy="555508"/>
          </a:xfrm>
          <a:prstGeom prst="rect">
            <a:avLst/>
          </a:prstGeom>
          <a:solidFill>
            <a:srgbClr val="FF7DB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54000" rIns="0" bIns="0" rtlCol="0" anchor="ctr"/>
          <a:lstStyle/>
          <a:p>
            <a:pPr defTabSz="914180" fontAlgn="auto">
              <a:lnSpc>
                <a:spcPts val="1800"/>
              </a:lnSpc>
              <a:spcBef>
                <a:spcPts val="0"/>
              </a:spcBef>
              <a:spcAft>
                <a:spcPts val="0"/>
              </a:spcAft>
            </a:pP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妊娠・出産・育児休業・介護休業等を理由とする不利益</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取扱い、および</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180" fontAlgn="auto">
              <a:lnSpc>
                <a:spcPts val="1800"/>
              </a:lnSpc>
              <a:spcBef>
                <a:spcPts val="0"/>
              </a:spcBef>
              <a:spcAft>
                <a:spcPts val="0"/>
              </a:spcAft>
            </a:pP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妊娠・出産・育児休業・介護休業等に関するハラスメントと</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6" name="Picture 2" descr="C:\Users\KKFPB\Pictures\00248_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1423375">
            <a:off x="3869139" y="2823747"/>
            <a:ext cx="2945961" cy="1746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52498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68660" y="497505"/>
            <a:ext cx="5985665" cy="369332"/>
          </a:xfrm>
          <a:prstGeom prst="rect">
            <a:avLst/>
          </a:prstGeom>
          <a:noFill/>
        </p:spPr>
        <p:txBody>
          <a:bodyPr wrap="square" rtlCol="0">
            <a:spAutoFit/>
          </a:bodyPr>
          <a:lstStyle/>
          <a:p>
            <a:endParaRPr kumimoji="1" lang="ja-JP" altLang="en-US" dirty="0"/>
          </a:p>
        </p:txBody>
      </p:sp>
      <p:grpSp>
        <p:nvGrpSpPr>
          <p:cNvPr id="6" name="グループ化 5"/>
          <p:cNvGrpSpPr/>
          <p:nvPr/>
        </p:nvGrpSpPr>
        <p:grpSpPr>
          <a:xfrm>
            <a:off x="-4001" y="64799"/>
            <a:ext cx="6862001" cy="708227"/>
            <a:chOff x="-106219" y="483635"/>
            <a:chExt cx="6862001" cy="708227"/>
          </a:xfrm>
        </p:grpSpPr>
        <p:sp>
          <p:nvSpPr>
            <p:cNvPr id="7" name="正方形/長方形 6"/>
            <p:cNvSpPr/>
            <p:nvPr/>
          </p:nvSpPr>
          <p:spPr>
            <a:xfrm>
              <a:off x="-96719" y="593273"/>
              <a:ext cx="6852501" cy="413078"/>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lIns="95189" tIns="72000" rIns="95189" bIns="47595" rtlCol="0" anchor="ctr"/>
            <a:lstStyle/>
            <a:p>
              <a:pPr defTabSz="914180" fontAlgn="auto">
                <a:lnSpc>
                  <a:spcPts val="1800"/>
                </a:lnSpc>
                <a:spcBef>
                  <a:spcPts val="0"/>
                </a:spcBef>
                <a:spcAft>
                  <a:spcPts val="0"/>
                </a:spcAft>
              </a:pPr>
              <a:r>
                <a:rPr lang="ja-JP" altLang="en-US" sz="1400" b="1" dirty="0" smtClean="0">
                  <a:solidFill>
                    <a:srgbClr val="FE0067"/>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山形労</a:t>
              </a:r>
              <a:r>
                <a:rPr lang="ja-JP" altLang="en-US" sz="17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働局があなたのお力になります！</a:t>
              </a:r>
              <a:endPar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星 7 7"/>
            <p:cNvSpPr/>
            <p:nvPr/>
          </p:nvSpPr>
          <p:spPr>
            <a:xfrm>
              <a:off x="-106219" y="483635"/>
              <a:ext cx="1853803" cy="708227"/>
            </a:xfrm>
            <a:prstGeom prst="star7">
              <a:avLst/>
            </a:prstGeom>
            <a:solidFill>
              <a:schemeClr val="bg1"/>
            </a:solidFill>
            <a:ln w="31750">
              <a:solidFill>
                <a:srgbClr val="7030A0"/>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180" fontAlgn="auto">
                <a:spcBef>
                  <a:spcPts val="0"/>
                </a:spcBef>
                <a:spcAft>
                  <a:spcPts val="0"/>
                </a:spcAft>
              </a:pPr>
              <a:endParaRPr lang="en-US" altLang="ja-JP" sz="1200" b="1" dirty="0" smtClean="0">
                <a:solidFill>
                  <a:srgbClr val="7030A0"/>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914180" fontAlgn="auto">
                <a:spcBef>
                  <a:spcPts val="0"/>
                </a:spcBef>
                <a:spcAft>
                  <a:spcPts val="0"/>
                </a:spcAft>
              </a:pPr>
              <a:r>
                <a:rPr lang="ja-JP" altLang="en-US" sz="1200" b="1" dirty="0" smtClean="0">
                  <a:solidFill>
                    <a:srgbClr val="7030A0"/>
                  </a:solidFill>
                  <a:latin typeface="メイリオ" panose="020B0604030504040204" pitchFamily="50" charset="-128"/>
                  <a:ea typeface="メイリオ" panose="020B0604030504040204" pitchFamily="50" charset="-128"/>
                  <a:cs typeface="メイリオ" panose="020B0604030504040204" pitchFamily="50" charset="-128"/>
                </a:rPr>
                <a:t>相談して</a:t>
              </a:r>
            </a:p>
            <a:p>
              <a:pPr algn="ctr" defTabSz="914180" fontAlgn="auto">
                <a:spcBef>
                  <a:spcPts val="0"/>
                </a:spcBef>
                <a:spcAft>
                  <a:spcPts val="0"/>
                </a:spcAft>
              </a:pPr>
              <a:r>
                <a:rPr lang="ja-JP" altLang="en-US" sz="1200" b="1" dirty="0" smtClean="0">
                  <a:solidFill>
                    <a:srgbClr val="7030A0"/>
                  </a:solidFill>
                  <a:latin typeface="メイリオ" panose="020B0604030504040204" pitchFamily="50" charset="-128"/>
                  <a:ea typeface="メイリオ" panose="020B0604030504040204" pitchFamily="50" charset="-128"/>
                  <a:cs typeface="メイリオ" panose="020B0604030504040204" pitchFamily="50" charset="-128"/>
                </a:rPr>
                <a:t>ください！</a:t>
              </a:r>
              <a:endParaRPr lang="ja-JP" altLang="en-US" sz="1200" dirty="0">
                <a:solidFill>
                  <a:srgbClr val="7030A0"/>
                </a:solidFill>
              </a:endParaRPr>
            </a:p>
          </p:txBody>
        </p:sp>
      </p:grpSp>
      <p:sp>
        <p:nvSpPr>
          <p:cNvPr id="10" name="ブローチ 9"/>
          <p:cNvSpPr/>
          <p:nvPr/>
        </p:nvSpPr>
        <p:spPr>
          <a:xfrm>
            <a:off x="1190773" y="682171"/>
            <a:ext cx="4614930" cy="681151"/>
          </a:xfrm>
          <a:prstGeom prst="plaqu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kumimoji="1" lang="ja-JP" altLang="en-US" sz="1600" b="1" dirty="0" smtClean="0">
                <a:solidFill>
                  <a:srgbClr val="7030A0"/>
                </a:solidFill>
                <a:latin typeface="メイリオ" panose="020B0604030504040204" pitchFamily="50" charset="-128"/>
                <a:ea typeface="メイリオ" panose="020B0604030504040204" pitchFamily="50" charset="-128"/>
                <a:cs typeface="メイリオ" panose="020B0604030504040204" pitchFamily="50" charset="-128"/>
              </a:rPr>
              <a:t>匿名</a:t>
            </a:r>
            <a:r>
              <a:rPr kumimoji="1" lang="ja-JP" altLang="en-US" sz="1400" b="1" dirty="0" smtClean="0">
                <a:solidFill>
                  <a:srgbClr val="7030A0"/>
                </a:solidFill>
                <a:latin typeface="HG丸ｺﾞｼｯｸM-PRO" panose="020F0600000000000000" pitchFamily="50" charset="-128"/>
                <a:ea typeface="HG丸ｺﾞｼｯｸM-PRO" panose="020F0600000000000000" pitchFamily="50" charset="-128"/>
              </a:rPr>
              <a:t>でも大丈夫　</a:t>
            </a:r>
            <a:r>
              <a:rPr kumimoji="1" lang="ja-JP" altLang="en-US" sz="1600" b="1" dirty="0" smtClean="0">
                <a:solidFill>
                  <a:srgbClr val="7030A0"/>
                </a:solidFill>
                <a:latin typeface="メイリオ" panose="020B0604030504040204" pitchFamily="50" charset="-128"/>
                <a:ea typeface="メイリオ" panose="020B0604030504040204" pitchFamily="50" charset="-128"/>
                <a:cs typeface="メイリオ" panose="020B0604030504040204" pitchFamily="50" charset="-128"/>
              </a:rPr>
              <a:t>プライバシーは厳守</a:t>
            </a:r>
            <a:r>
              <a:rPr kumimoji="1" lang="ja-JP" altLang="en-US" sz="1400" b="1" dirty="0" smtClean="0">
                <a:solidFill>
                  <a:srgbClr val="7030A0"/>
                </a:solidFill>
                <a:latin typeface="HG丸ｺﾞｼｯｸM-PRO" panose="020F0600000000000000" pitchFamily="50" charset="-128"/>
                <a:ea typeface="HG丸ｺﾞｼｯｸM-PRO" panose="020F0600000000000000" pitchFamily="50" charset="-128"/>
              </a:rPr>
              <a:t>します。</a:t>
            </a:r>
            <a:endParaRPr kumimoji="1" lang="en-US" altLang="ja-JP" sz="1400" b="1" dirty="0" smtClean="0">
              <a:solidFill>
                <a:srgbClr val="7030A0"/>
              </a:solidFill>
              <a:latin typeface="HG丸ｺﾞｼｯｸM-PRO" panose="020F0600000000000000" pitchFamily="50" charset="-128"/>
              <a:ea typeface="HG丸ｺﾞｼｯｸM-PRO" panose="020F0600000000000000" pitchFamily="50" charset="-128"/>
            </a:endParaRPr>
          </a:p>
          <a:p>
            <a:pPr algn="ctr">
              <a:lnSpc>
                <a:spcPct val="150000"/>
              </a:lnSpc>
            </a:pPr>
            <a:r>
              <a:rPr lang="ja-JP" altLang="en-US" sz="1400" b="1" dirty="0" smtClean="0">
                <a:solidFill>
                  <a:srgbClr val="7030A0"/>
                </a:solidFill>
                <a:latin typeface="HG丸ｺﾞｼｯｸM-PRO" panose="020F0600000000000000" pitchFamily="50" charset="-128"/>
                <a:ea typeface="HG丸ｺﾞｼｯｸM-PRO" panose="020F0600000000000000" pitchFamily="50" charset="-128"/>
              </a:rPr>
              <a:t>まずは相談してください！！　相談は</a:t>
            </a:r>
            <a:r>
              <a:rPr lang="ja-JP" altLang="en-US" sz="1600" b="1" dirty="0" smtClean="0">
                <a:solidFill>
                  <a:srgbClr val="7030A0"/>
                </a:solidFill>
                <a:latin typeface="メイリオ" panose="020B0604030504040204" pitchFamily="50" charset="-128"/>
                <a:ea typeface="メイリオ" panose="020B0604030504040204" pitchFamily="50" charset="-128"/>
                <a:cs typeface="メイリオ" panose="020B0604030504040204" pitchFamily="50" charset="-128"/>
              </a:rPr>
              <a:t>無料</a:t>
            </a:r>
            <a:r>
              <a:rPr lang="ja-JP" altLang="en-US" sz="1400" b="1" dirty="0" smtClean="0">
                <a:solidFill>
                  <a:srgbClr val="7030A0"/>
                </a:solidFill>
                <a:latin typeface="HG丸ｺﾞｼｯｸM-PRO" panose="020F0600000000000000" pitchFamily="50" charset="-128"/>
                <a:ea typeface="HG丸ｺﾞｼｯｸM-PRO" panose="020F0600000000000000" pitchFamily="50" charset="-128"/>
              </a:rPr>
              <a:t>です！</a:t>
            </a:r>
            <a:endParaRPr lang="en-US" altLang="ja-JP" sz="1400" b="1" dirty="0" smtClean="0">
              <a:solidFill>
                <a:srgbClr val="7030A0"/>
              </a:solidFill>
              <a:latin typeface="HG丸ｺﾞｼｯｸM-PRO" panose="020F0600000000000000" pitchFamily="50" charset="-128"/>
              <a:ea typeface="HG丸ｺﾞｼｯｸM-PRO" panose="020F0600000000000000" pitchFamily="50" charset="-128"/>
            </a:endParaRPr>
          </a:p>
        </p:txBody>
      </p:sp>
      <p:sp>
        <p:nvSpPr>
          <p:cNvPr id="14" name="正方形/長方形 13"/>
          <p:cNvSpPr/>
          <p:nvPr/>
        </p:nvSpPr>
        <p:spPr>
          <a:xfrm>
            <a:off x="217547" y="4874728"/>
            <a:ext cx="6422906" cy="4848801"/>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6984395" y="7833320"/>
            <a:ext cx="1710190" cy="122158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endParaRPr kumimoji="1" lang="en-US" altLang="ja-JP" sz="1200" dirty="0" smtClean="0"/>
          </a:p>
          <a:p>
            <a:r>
              <a:rPr lang="ja-JP" altLang="en-US" sz="1200" dirty="0" smtClean="0"/>
              <a:t>（印刷外に付記）</a:t>
            </a:r>
            <a:endParaRPr lang="en-US" altLang="ja-JP" sz="1200" dirty="0"/>
          </a:p>
          <a:p>
            <a:r>
              <a:rPr kumimoji="1" lang="ja-JP" altLang="en-US" sz="1200" dirty="0" smtClean="0"/>
              <a:t>相談窓口には所在地</a:t>
            </a:r>
            <a:r>
              <a:rPr lang="ja-JP" altLang="en-US" sz="1200" dirty="0" smtClean="0"/>
              <a:t>、電話番号、地図等を掲載してください。</a:t>
            </a:r>
            <a:endParaRPr lang="en-US" altLang="ja-JP" sz="1200" dirty="0" smtClean="0"/>
          </a:p>
          <a:p>
            <a:r>
              <a:rPr lang="ja-JP" altLang="en-US" sz="1200" dirty="0"/>
              <a:t>受付</a:t>
            </a:r>
            <a:r>
              <a:rPr lang="ja-JP" altLang="en-US" sz="1200" dirty="0" smtClean="0"/>
              <a:t>時間等を変更しても差し支えありません。</a:t>
            </a:r>
            <a:endParaRPr lang="en-US" altLang="ja-JP" sz="1200" dirty="0" smtClean="0"/>
          </a:p>
          <a:p>
            <a:endParaRPr kumimoji="1" lang="ja-JP" altLang="en-US" sz="1200" dirty="0"/>
          </a:p>
        </p:txBody>
      </p:sp>
      <p:sp>
        <p:nvSpPr>
          <p:cNvPr id="17" name="テキスト ボックス 16"/>
          <p:cNvSpPr txBox="1"/>
          <p:nvPr/>
        </p:nvSpPr>
        <p:spPr>
          <a:xfrm>
            <a:off x="153977" y="1377690"/>
            <a:ext cx="6531455" cy="1142760"/>
          </a:xfrm>
          <a:prstGeom prst="rect">
            <a:avLst/>
          </a:prstGeom>
          <a:solidFill>
            <a:schemeClr val="accent4">
              <a:lumMod val="40000"/>
              <a:lumOff val="60000"/>
              <a:alpha val="50000"/>
            </a:schemeClr>
          </a:solidFill>
        </p:spPr>
        <p:txBody>
          <a:bodyPr wrap="square" lIns="80147" tIns="40074" rIns="80147" bIns="40074" rtlCol="0" anchor="ctr">
            <a:spAutoFit/>
          </a:bodyPr>
          <a:lstStyle/>
          <a:p>
            <a:pPr algn="just" defTabSz="914180" fontAlgn="auto">
              <a:lnSpc>
                <a:spcPct val="150000"/>
              </a:lnSpc>
              <a:spcBef>
                <a:spcPts val="0"/>
              </a:spcBef>
              <a:spcAft>
                <a:spcPts val="600"/>
              </a:spcAft>
            </a:pP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Ｑ．</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どの</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よう</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な相談ができますか？</a:t>
            </a:r>
            <a:endPar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just" defTabSz="914180" fontAlgn="auto">
              <a:spcBef>
                <a:spcPts val="0"/>
              </a:spcBef>
              <a:spcAft>
                <a:spcPts val="600"/>
              </a:spcAft>
            </a:pP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Ａ．職場</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での</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セクシュアルハラスメントや、上司</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・同僚からの</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妊娠</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出産・育児休業・介護</a:t>
            </a:r>
            <a:endPar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just" defTabSz="914180" fontAlgn="auto">
              <a:spcBef>
                <a:spcPts val="0"/>
              </a:spcBef>
              <a:spcAft>
                <a:spcPts val="600"/>
              </a:spcAft>
            </a:pP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休業等を理由とする不利益取扱いやハラスメントについてご相談いただけます。職場で</a:t>
            </a:r>
            <a:endPar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just" defTabSz="914180" fontAlgn="auto">
              <a:spcBef>
                <a:spcPts val="0"/>
              </a:spcBef>
              <a:spcAft>
                <a:spcPts val="600"/>
              </a:spcAft>
            </a:pP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のパワーハラスメントについてもご相談いただけます。</a:t>
            </a:r>
          </a:p>
        </p:txBody>
      </p:sp>
      <p:pic>
        <p:nvPicPr>
          <p:cNvPr id="16" name="Picture 6" descr="C:\Users\NSBUT\AppData\Local\Microsoft\Windows\Temporary Internet Files\Content.IE5\9Y2XWZOB\gatag-00005528[1].jpg"/>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rot="480000">
            <a:off x="5883743" y="669013"/>
            <a:ext cx="796138" cy="1064199"/>
          </a:xfrm>
          <a:prstGeom prst="rect">
            <a:avLst/>
          </a:prstGeom>
          <a:noFill/>
          <a:extLst>
            <a:ext uri="{909E8E84-426E-40DD-AFC4-6F175D3DCCD1}">
              <a14:hiddenFill xmlns:a14="http://schemas.microsoft.com/office/drawing/2010/main">
                <a:solidFill>
                  <a:srgbClr val="FFFFFF"/>
                </a:solidFill>
              </a14:hiddenFill>
            </a:ext>
          </a:extLst>
        </p:spPr>
      </p:pic>
      <p:sp>
        <p:nvSpPr>
          <p:cNvPr id="15" name="テキスト ボックス 14"/>
          <p:cNvSpPr txBox="1"/>
          <p:nvPr/>
        </p:nvSpPr>
        <p:spPr>
          <a:xfrm>
            <a:off x="166021" y="3217404"/>
            <a:ext cx="6531455" cy="1404370"/>
          </a:xfrm>
          <a:prstGeom prst="rect">
            <a:avLst/>
          </a:prstGeom>
          <a:solidFill>
            <a:schemeClr val="accent4">
              <a:lumMod val="40000"/>
              <a:lumOff val="60000"/>
              <a:alpha val="50000"/>
            </a:schemeClr>
          </a:solidFill>
        </p:spPr>
        <p:txBody>
          <a:bodyPr wrap="square" lIns="80147" tIns="40074" rIns="80147" bIns="40074" rtlCol="0" anchor="ctr">
            <a:spAutoFit/>
          </a:bodyPr>
          <a:lstStyle/>
          <a:p>
            <a:pPr algn="just" defTabSz="914180" fontAlgn="auto">
              <a:lnSpc>
                <a:spcPct val="150000"/>
              </a:lnSpc>
              <a:spcBef>
                <a:spcPts val="0"/>
              </a:spcBef>
              <a:spcAft>
                <a:spcPts val="600"/>
              </a:spcAft>
            </a:pP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Ｑ．妊娠したら退職を強要されました。相談したら、労働局ではなにをするのですか？</a:t>
            </a:r>
            <a:endPar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just" defTabSz="914180" fontAlgn="auto">
              <a:spcBef>
                <a:spcPts val="0"/>
              </a:spcBef>
              <a:spcAft>
                <a:spcPts val="600"/>
              </a:spcAft>
            </a:pP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Ａ</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．相談者のご希望や状況を踏まえ、会社</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に事実確認を行い、その状況に</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応じて会社</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働き</a:t>
            </a:r>
            <a:endPar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just" defTabSz="914180" fontAlgn="auto">
              <a:spcBef>
                <a:spcPts val="0"/>
              </a:spcBef>
              <a:spcAft>
                <a:spcPts val="600"/>
              </a:spcAft>
            </a:pP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かけ</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行います</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相談者の了解なしに、</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会社に相談者の情報を提供することはあり</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ませ</a:t>
            </a:r>
            <a:endPar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just" defTabSz="914180" fontAlgn="auto">
              <a:spcBef>
                <a:spcPts val="0"/>
              </a:spcBef>
              <a:spcAft>
                <a:spcPts val="600"/>
              </a:spcAft>
            </a:pP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ん。会社</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との間に紛争が生じている場合は</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、労働局長による援助や調停会議による調停</a:t>
            </a:r>
            <a:endPar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just" defTabSz="914180" fontAlgn="auto">
              <a:spcBef>
                <a:spcPts val="0"/>
              </a:spcBef>
              <a:spcAft>
                <a:spcPts val="600"/>
              </a:spcAft>
            </a:pP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などを行っています。</a:t>
            </a:r>
            <a:endParaRPr lang="ja-JP" altLang="en-US"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163272" y="2563112"/>
            <a:ext cx="6531455" cy="612000"/>
          </a:xfrm>
          <a:prstGeom prst="rect">
            <a:avLst/>
          </a:prstGeom>
          <a:solidFill>
            <a:schemeClr val="accent4">
              <a:lumMod val="40000"/>
              <a:lumOff val="60000"/>
              <a:alpha val="50000"/>
            </a:schemeClr>
          </a:solidFill>
        </p:spPr>
        <p:txBody>
          <a:bodyPr wrap="square" lIns="80147" tIns="40074" rIns="80147" bIns="40074" rtlCol="0" anchor="ctr">
            <a:spAutoFit/>
          </a:bodyPr>
          <a:lstStyle/>
          <a:p>
            <a:pPr algn="just" defTabSz="914180" fontAlgn="auto">
              <a:lnSpc>
                <a:spcPct val="150000"/>
              </a:lnSpc>
              <a:spcBef>
                <a:spcPts val="0"/>
              </a:spcBef>
              <a:spcAft>
                <a:spcPts val="600"/>
              </a:spcAft>
            </a:pP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Ｑ．女性しか相談できませんか？</a:t>
            </a:r>
            <a:endPar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just" defTabSz="914180" fontAlgn="auto">
              <a:spcBef>
                <a:spcPts val="0"/>
              </a:spcBef>
              <a:spcAft>
                <a:spcPts val="600"/>
              </a:spcAft>
            </a:pP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Ａ</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．男性もご相談いただけます。また、労働者、事業主どちらからのご相談も受け付けます。</a:t>
            </a:r>
            <a:endPar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Text Box 3"/>
          <p:cNvSpPr txBox="1">
            <a:spLocks noChangeArrowheads="1"/>
          </p:cNvSpPr>
          <p:nvPr/>
        </p:nvSpPr>
        <p:spPr bwMode="auto">
          <a:xfrm>
            <a:off x="422396" y="4664066"/>
            <a:ext cx="4005446" cy="421324"/>
          </a:xfrm>
          <a:prstGeom prst="rect">
            <a:avLst/>
          </a:prstGeom>
          <a:solidFill>
            <a:schemeClr val="bg1"/>
          </a:solidFill>
          <a:ln w="50800" cmpd="thickThin">
            <a:solidFill>
              <a:srgbClr val="7030A0"/>
            </a:solidFill>
            <a:miter lim="800000"/>
            <a:headEnd/>
            <a:tailEnd/>
          </a:ln>
          <a:effectLst/>
        </p:spPr>
        <p:txBody>
          <a:bodyPr vert="horz" wrap="square" lIns="74295" tIns="8890" rIns="74295" bIns="8890" numCol="1" anchor="ctr" anchorCtr="0" compatLnSpc="1">
            <a:prstTxWarp prst="textNoShape">
              <a:avLst/>
            </a:prstTxWarp>
          </a:bodyPr>
          <a:lstStyle/>
          <a:p>
            <a:pPr lvl="0" algn="ct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山形</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労働局　ハラスメント対応特別相談</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窓口</a:t>
            </a:r>
            <a:endParaRPr kumimoji="1" lang="ja-JP" altLang="ja-JP" sz="1400" i="0" strike="noStrike" cap="none" normalizeH="0" baseline="0" dirty="0" smtClean="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テキスト ボックス 21"/>
          <p:cNvSpPr txBox="1"/>
          <p:nvPr/>
        </p:nvSpPr>
        <p:spPr>
          <a:xfrm>
            <a:off x="262526" y="5157603"/>
            <a:ext cx="6422906" cy="1138773"/>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相談</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時間</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８時</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分～</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17</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時</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分</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電話番号　０２３（６２４）８２２８</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住　　所　〒９９０－８５６７　山形市香澄町３－２－１　山交ビル</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階</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山形労働局　雇用環境・均等室</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2900" y="6296376"/>
            <a:ext cx="4374384" cy="3281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四角形吹き出し 23"/>
          <p:cNvSpPr/>
          <p:nvPr/>
        </p:nvSpPr>
        <p:spPr>
          <a:xfrm>
            <a:off x="5439924" y="7068235"/>
            <a:ext cx="1049415" cy="612648"/>
          </a:xfrm>
          <a:prstGeom prst="wedgeRectCallout">
            <a:avLst>
              <a:gd name="adj1" fmla="val -163294"/>
              <a:gd name="adj2" fmla="val 84564"/>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t>山形労働局</a:t>
            </a:r>
            <a:r>
              <a:rPr kumimoji="1" lang="ja-JP" altLang="en-US" sz="1050" dirty="0" smtClean="0"/>
              <a:t>（山交ビル</a:t>
            </a:r>
            <a:r>
              <a:rPr kumimoji="1" lang="en-US" altLang="ja-JP" sz="1050" dirty="0" smtClean="0"/>
              <a:t>3</a:t>
            </a:r>
            <a:r>
              <a:rPr kumimoji="1" lang="ja-JP" altLang="en-US" sz="1050" dirty="0" smtClean="0"/>
              <a:t>階）</a:t>
            </a:r>
          </a:p>
        </p:txBody>
      </p:sp>
      <p:sp>
        <p:nvSpPr>
          <p:cNvPr id="2" name="テキスト ボックス 1"/>
          <p:cNvSpPr txBox="1"/>
          <p:nvPr/>
        </p:nvSpPr>
        <p:spPr>
          <a:xfrm>
            <a:off x="6069994" y="9687970"/>
            <a:ext cx="914401" cy="246221"/>
          </a:xfrm>
          <a:prstGeom prst="rect">
            <a:avLst/>
          </a:prstGeom>
          <a:noFill/>
        </p:spPr>
        <p:txBody>
          <a:bodyPr wrap="square" rtlCol="0">
            <a:spAutoFit/>
          </a:bodyPr>
          <a:lstStyle/>
          <a:p>
            <a:r>
              <a:rPr kumimoji="1" lang="ja-JP" altLang="en-US" sz="1000" dirty="0" smtClean="0"/>
              <a:t>（</a:t>
            </a:r>
            <a:r>
              <a:rPr kumimoji="1" lang="en-US" altLang="ja-JP" sz="1000" dirty="0" smtClean="0"/>
              <a:t>2020.11</a:t>
            </a:r>
            <a:r>
              <a:rPr kumimoji="1" lang="ja-JP" altLang="en-US" sz="1000" dirty="0" smtClean="0"/>
              <a:t>）</a:t>
            </a:r>
            <a:endParaRPr kumimoji="1" lang="ja-JP" altLang="en-US" sz="1000" dirty="0"/>
          </a:p>
        </p:txBody>
      </p:sp>
    </p:spTree>
    <p:extLst>
      <p:ext uri="{BB962C8B-B14F-4D97-AF65-F5344CB8AC3E}">
        <p14:creationId xmlns:p14="http://schemas.microsoft.com/office/powerpoint/2010/main" val="2518771213"/>
      </p:ext>
    </p:extLst>
  </p:cSld>
  <p:clrMapOvr>
    <a:masterClrMapping/>
  </p:clrMapOvr>
  <p:timing>
    <p:tnLst>
      <p:par>
        <p:cTn id="1" dur="indefinite" restart="never" nodeType="tmRoot"/>
      </p:par>
    </p:tnLst>
  </p:timing>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rgbClr val="FFC000"/>
          </a:solidFill>
        </a:ln>
        <a:effectLst>
          <a:glow rad="101600">
            <a:schemeClr val="accent6">
              <a:satMod val="175000"/>
              <a:alpha val="40000"/>
            </a:schemeClr>
          </a:glow>
        </a:effectLst>
      </a:spPr>
      <a:bodyPr rtlCol="0" anchor="t"/>
      <a:lstStyle>
        <a:defPPr algn="ctr">
          <a:defRPr sz="2000" b="1" spc="-150" dirty="0" smtClean="0">
            <a:solidFill>
              <a:srgbClr val="26968B"/>
            </a:solidFill>
            <a:latin typeface="メイリオ" pitchFamily="50" charset="-128"/>
            <a:ea typeface="メイリオ" pitchFamily="50" charset="-128"/>
            <a:cs typeface="メイリオ" pitchFamily="50" charset="-128"/>
          </a:defRPr>
        </a:defPPr>
      </a:lstStyle>
      <a:style>
        <a:lnRef idx="2">
          <a:schemeClr val="accent3"/>
        </a:lnRef>
        <a:fillRef idx="1">
          <a:schemeClr val="lt1"/>
        </a:fillRef>
        <a:effectRef idx="0">
          <a:schemeClr val="accent3"/>
        </a:effectRef>
        <a:fontRef idx="minor">
          <a:schemeClr val="dk1"/>
        </a:fontRef>
      </a:style>
    </a:spDef>
  </a:objectDefaults>
  <a:extraClrSchemeLst/>
</a:theme>
</file>

<file path=ppt/theme/theme10.xml><?xml version="1.0" encoding="utf-8"?>
<a:theme xmlns:a="http://schemas.openxmlformats.org/drawingml/2006/main" name="8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9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rgbClr val="FFC000"/>
          </a:solidFill>
        </a:ln>
        <a:effectLst>
          <a:glow rad="101600">
            <a:schemeClr val="accent6">
              <a:satMod val="175000"/>
              <a:alpha val="40000"/>
            </a:schemeClr>
          </a:glow>
        </a:effectLst>
      </a:spPr>
      <a:bodyPr rtlCol="0" anchor="t"/>
      <a:lstStyle>
        <a:defPPr algn="ctr">
          <a:defRPr sz="2000" b="1" spc="-150" dirty="0" smtClean="0">
            <a:solidFill>
              <a:srgbClr val="26968B"/>
            </a:solidFill>
            <a:latin typeface="メイリオ" pitchFamily="50" charset="-128"/>
            <a:ea typeface="メイリオ" pitchFamily="50" charset="-128"/>
            <a:cs typeface="メイリオ" pitchFamily="50" charset="-128"/>
          </a:defRPr>
        </a:defPPr>
      </a:lstStyle>
      <a:style>
        <a:lnRef idx="2">
          <a:schemeClr val="accent3"/>
        </a:lnRef>
        <a:fillRef idx="1">
          <a:schemeClr val="lt1"/>
        </a:fillRef>
        <a:effectRef idx="0">
          <a:schemeClr val="accent3"/>
        </a:effectRef>
        <a:fontRef idx="minor">
          <a:schemeClr val="dk1"/>
        </a:fontRef>
      </a:style>
    </a:spDef>
  </a:objectDefaults>
  <a:extraClrSchemeLst/>
</a:theme>
</file>

<file path=ppt/theme/theme12.xml><?xml version="1.0" encoding="utf-8"?>
<a:theme xmlns:a="http://schemas.openxmlformats.org/drawingml/2006/main" name="10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rgbClr val="FFC000"/>
          </a:solidFill>
        </a:ln>
        <a:effectLst>
          <a:glow rad="101600">
            <a:schemeClr val="accent6">
              <a:satMod val="175000"/>
              <a:alpha val="40000"/>
            </a:schemeClr>
          </a:glow>
        </a:effectLst>
      </a:spPr>
      <a:bodyPr rtlCol="0" anchor="t"/>
      <a:lstStyle>
        <a:defPPr algn="ctr">
          <a:defRPr sz="2000" b="1" spc="-150" dirty="0" smtClean="0">
            <a:solidFill>
              <a:srgbClr val="26968B"/>
            </a:solidFill>
            <a:latin typeface="メイリオ" pitchFamily="50" charset="-128"/>
            <a:ea typeface="メイリオ" pitchFamily="50" charset="-128"/>
            <a:cs typeface="メイリオ" pitchFamily="50" charset="-128"/>
          </a:defRPr>
        </a:defPPr>
      </a:lstStyle>
      <a:style>
        <a:lnRef idx="2">
          <a:schemeClr val="accent3"/>
        </a:lnRef>
        <a:fillRef idx="1">
          <a:schemeClr val="lt1"/>
        </a:fillRef>
        <a:effectRef idx="0">
          <a:schemeClr val="accent3"/>
        </a:effectRef>
        <a:fontRef idx="minor">
          <a:schemeClr val="dk1"/>
        </a:fontRef>
      </a:style>
    </a:spDef>
  </a:objectDefaults>
  <a:extraClrSchemeLst/>
</a:theme>
</file>

<file path=ppt/theme/theme13.xml><?xml version="1.0" encoding="utf-8"?>
<a:theme xmlns:a="http://schemas.openxmlformats.org/drawingml/2006/main" name="1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rgbClr val="FFC000"/>
          </a:solidFill>
        </a:ln>
        <a:effectLst>
          <a:glow rad="101600">
            <a:schemeClr val="accent6">
              <a:satMod val="175000"/>
              <a:alpha val="40000"/>
            </a:schemeClr>
          </a:glow>
        </a:effectLst>
      </a:spPr>
      <a:bodyPr rtlCol="0" anchor="t"/>
      <a:lstStyle>
        <a:defPPr algn="ctr">
          <a:defRPr sz="2000" b="1" spc="-150" dirty="0" smtClean="0">
            <a:solidFill>
              <a:srgbClr val="26968B"/>
            </a:solidFill>
            <a:latin typeface="メイリオ" pitchFamily="50" charset="-128"/>
            <a:ea typeface="メイリオ" pitchFamily="50" charset="-128"/>
            <a:cs typeface="メイリオ" pitchFamily="50" charset="-128"/>
          </a:defRPr>
        </a:defPPr>
      </a:lstStyle>
      <a:style>
        <a:lnRef idx="2">
          <a:schemeClr val="accent3"/>
        </a:lnRef>
        <a:fillRef idx="1">
          <a:schemeClr val="lt1"/>
        </a:fillRef>
        <a:effectRef idx="0">
          <a:schemeClr val="accent3"/>
        </a:effectRef>
        <a:fontRef idx="minor">
          <a:schemeClr val="dk1"/>
        </a:fontRef>
      </a:style>
    </a:spDef>
  </a:objectDefaults>
  <a:extraClrSchemeLst/>
</a:theme>
</file>

<file path=ppt/theme/theme14.xml><?xml version="1.0" encoding="utf-8"?>
<a:theme xmlns:a="http://schemas.openxmlformats.org/drawingml/2006/main" name="12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rgbClr val="FFC000"/>
          </a:solidFill>
        </a:ln>
        <a:effectLst>
          <a:glow rad="101600">
            <a:schemeClr val="accent6">
              <a:satMod val="175000"/>
              <a:alpha val="40000"/>
            </a:schemeClr>
          </a:glow>
        </a:effectLst>
      </a:spPr>
      <a:bodyPr rtlCol="0" anchor="t"/>
      <a:lstStyle>
        <a:defPPr algn="ctr">
          <a:defRPr sz="2000" b="1" spc="-150" dirty="0" smtClean="0">
            <a:solidFill>
              <a:srgbClr val="26968B"/>
            </a:solidFill>
            <a:latin typeface="メイリオ" pitchFamily="50" charset="-128"/>
            <a:ea typeface="メイリオ" pitchFamily="50" charset="-128"/>
            <a:cs typeface="メイリオ" pitchFamily="50" charset="-128"/>
          </a:defRPr>
        </a:defPPr>
      </a:lstStyle>
      <a:style>
        <a:lnRef idx="2">
          <a:schemeClr val="accent3"/>
        </a:lnRef>
        <a:fillRef idx="1">
          <a:schemeClr val="lt1"/>
        </a:fillRef>
        <a:effectRef idx="0">
          <a:schemeClr val="accent3"/>
        </a:effectRef>
        <a:fontRef idx="minor">
          <a:schemeClr val="dk1"/>
        </a:fontRef>
      </a:style>
    </a:spDef>
  </a:objectDefaults>
  <a:extraClrSchemeLst/>
</a:theme>
</file>

<file path=ppt/theme/theme15.xml><?xml version="1.0" encoding="utf-8"?>
<a:theme xmlns:a="http://schemas.openxmlformats.org/drawingml/2006/main" name="13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rgbClr val="FFC000"/>
          </a:solidFill>
        </a:ln>
        <a:effectLst>
          <a:glow rad="101600">
            <a:schemeClr val="accent6">
              <a:satMod val="175000"/>
              <a:alpha val="40000"/>
            </a:schemeClr>
          </a:glow>
        </a:effectLst>
      </a:spPr>
      <a:bodyPr rtlCol="0" anchor="t"/>
      <a:lstStyle>
        <a:defPPr algn="ctr">
          <a:defRPr sz="2000" b="1" spc="-150" dirty="0" smtClean="0">
            <a:solidFill>
              <a:srgbClr val="26968B"/>
            </a:solidFill>
            <a:latin typeface="メイリオ" pitchFamily="50" charset="-128"/>
            <a:ea typeface="メイリオ" pitchFamily="50" charset="-128"/>
            <a:cs typeface="メイリオ" pitchFamily="50" charset="-128"/>
          </a:defRPr>
        </a:defPPr>
      </a:lstStyle>
      <a:style>
        <a:lnRef idx="2">
          <a:schemeClr val="accent3"/>
        </a:lnRef>
        <a:fillRef idx="1">
          <a:schemeClr val="lt1"/>
        </a:fillRef>
        <a:effectRef idx="0">
          <a:schemeClr val="accent3"/>
        </a:effectRef>
        <a:fontRef idx="minor">
          <a:schemeClr val="dk1"/>
        </a:fontRef>
      </a:style>
    </a:spDef>
  </a:objectDefaults>
  <a:extraClrSchemeLst/>
</a:theme>
</file>

<file path=ppt/theme/theme16.xml><?xml version="1.0" encoding="utf-8"?>
<a:theme xmlns:a="http://schemas.openxmlformats.org/drawingml/2006/main" name="14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15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rgbClr val="FFC000"/>
          </a:solidFill>
        </a:ln>
        <a:effectLst>
          <a:glow rad="101600">
            <a:schemeClr val="accent6">
              <a:satMod val="175000"/>
              <a:alpha val="40000"/>
            </a:schemeClr>
          </a:glow>
        </a:effectLst>
      </a:spPr>
      <a:bodyPr rtlCol="0" anchor="t"/>
      <a:lstStyle>
        <a:defPPr algn="ctr">
          <a:defRPr sz="2000" b="1" spc="-150" dirty="0" smtClean="0">
            <a:solidFill>
              <a:srgbClr val="26968B"/>
            </a:solidFill>
            <a:latin typeface="メイリオ" pitchFamily="50" charset="-128"/>
            <a:ea typeface="メイリオ" pitchFamily="50" charset="-128"/>
            <a:cs typeface="メイリオ" pitchFamily="50" charset="-128"/>
          </a:defRPr>
        </a:defPPr>
      </a:lstStyle>
      <a:style>
        <a:lnRef idx="2">
          <a:schemeClr val="accent3"/>
        </a:lnRef>
        <a:fillRef idx="1">
          <a:schemeClr val="lt1"/>
        </a:fillRef>
        <a:effectRef idx="0">
          <a:schemeClr val="accent3"/>
        </a:effectRef>
        <a:fontRef idx="minor">
          <a:schemeClr val="dk1"/>
        </a:fontRef>
      </a:style>
    </a:spDef>
  </a:objectDefaults>
  <a:extraClrSchemeLst/>
</a:theme>
</file>

<file path=ppt/theme/theme18.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9.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rgbClr val="FFC000"/>
          </a:solidFill>
        </a:ln>
        <a:effectLst>
          <a:glow rad="101600">
            <a:schemeClr val="accent6">
              <a:satMod val="175000"/>
              <a:alpha val="40000"/>
            </a:schemeClr>
          </a:glow>
        </a:effectLst>
      </a:spPr>
      <a:bodyPr rtlCol="0" anchor="t"/>
      <a:lstStyle>
        <a:defPPr algn="ctr">
          <a:defRPr sz="2000" b="1" spc="-150" dirty="0" smtClean="0">
            <a:solidFill>
              <a:srgbClr val="26968B"/>
            </a:solidFill>
            <a:latin typeface="メイリオ" pitchFamily="50" charset="-128"/>
            <a:ea typeface="メイリオ" pitchFamily="50" charset="-128"/>
            <a:cs typeface="メイリオ" pitchFamily="50" charset="-128"/>
          </a:defRPr>
        </a:defPPr>
      </a:lstStyle>
      <a:style>
        <a:lnRef idx="2">
          <a:schemeClr val="accent3"/>
        </a:lnRef>
        <a:fillRef idx="1">
          <a:schemeClr val="lt1"/>
        </a:fillRef>
        <a:effectRef idx="0">
          <a:schemeClr val="accent3"/>
        </a:effectRef>
        <a:fontRef idx="minor">
          <a:schemeClr val="dk1"/>
        </a:fontRef>
      </a:style>
    </a:spDef>
  </a:objectDefaults>
  <a:extraClrSchemeLst/>
</a:theme>
</file>

<file path=ppt/theme/theme3.xml><?xml version="1.0" encoding="utf-8"?>
<a:theme xmlns:a="http://schemas.openxmlformats.org/drawingml/2006/main" name="2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rgbClr val="FFC000"/>
          </a:solidFill>
        </a:ln>
        <a:effectLst>
          <a:glow rad="101600">
            <a:schemeClr val="accent6">
              <a:satMod val="175000"/>
              <a:alpha val="40000"/>
            </a:schemeClr>
          </a:glow>
        </a:effectLst>
      </a:spPr>
      <a:bodyPr rtlCol="0" anchor="t"/>
      <a:lstStyle>
        <a:defPPr algn="ctr">
          <a:defRPr sz="2000" b="1" spc="-150" dirty="0" smtClean="0">
            <a:solidFill>
              <a:srgbClr val="26968B"/>
            </a:solidFill>
            <a:latin typeface="メイリオ" pitchFamily="50" charset="-128"/>
            <a:ea typeface="メイリオ" pitchFamily="50" charset="-128"/>
            <a:cs typeface="メイリオ" pitchFamily="50" charset="-128"/>
          </a:defRPr>
        </a:defPPr>
      </a:lstStyle>
      <a:style>
        <a:lnRef idx="2">
          <a:schemeClr val="accent3"/>
        </a:lnRef>
        <a:fillRef idx="1">
          <a:schemeClr val="lt1"/>
        </a:fillRef>
        <a:effectRef idx="0">
          <a:schemeClr val="accent3"/>
        </a:effectRef>
        <a:fontRef idx="minor">
          <a:schemeClr val="dk1"/>
        </a:fontRef>
      </a:style>
    </a:spDef>
  </a:objectDefaults>
  <a:extraClrSchemeLst/>
</a:theme>
</file>

<file path=ppt/theme/theme5.xml><?xml version="1.0" encoding="utf-8"?>
<a:theme xmlns:a="http://schemas.openxmlformats.org/drawingml/2006/main" name="4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rgbClr val="FFC000"/>
          </a:solidFill>
        </a:ln>
        <a:effectLst>
          <a:glow rad="101600">
            <a:schemeClr val="accent6">
              <a:satMod val="175000"/>
              <a:alpha val="40000"/>
            </a:schemeClr>
          </a:glow>
        </a:effectLst>
      </a:spPr>
      <a:bodyPr rtlCol="0" anchor="t"/>
      <a:lstStyle>
        <a:defPPr algn="ctr">
          <a:defRPr sz="2000" b="1" spc="-150" dirty="0" smtClean="0">
            <a:solidFill>
              <a:srgbClr val="26968B"/>
            </a:solidFill>
            <a:latin typeface="メイリオ" pitchFamily="50" charset="-128"/>
            <a:ea typeface="メイリオ" pitchFamily="50" charset="-128"/>
            <a:cs typeface="メイリオ" pitchFamily="50" charset="-128"/>
          </a:defRPr>
        </a:defPPr>
      </a:lstStyle>
      <a:style>
        <a:lnRef idx="2">
          <a:schemeClr val="accent3"/>
        </a:lnRef>
        <a:fillRef idx="1">
          <a:schemeClr val="lt1"/>
        </a:fillRef>
        <a:effectRef idx="0">
          <a:schemeClr val="accent3"/>
        </a:effectRef>
        <a:fontRef idx="minor">
          <a:schemeClr val="dk1"/>
        </a:fontRef>
      </a:style>
    </a:spDef>
  </a:objectDefaults>
  <a:extraClrSchemeLst/>
</a:theme>
</file>

<file path=ppt/theme/theme6.xml><?xml version="1.0" encoding="utf-8"?>
<a:theme xmlns:a="http://schemas.openxmlformats.org/drawingml/2006/main" name="5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rgbClr val="FFC000"/>
          </a:solidFill>
        </a:ln>
        <a:effectLst>
          <a:glow rad="101600">
            <a:schemeClr val="accent6">
              <a:satMod val="175000"/>
              <a:alpha val="40000"/>
            </a:schemeClr>
          </a:glow>
        </a:effectLst>
      </a:spPr>
      <a:bodyPr rtlCol="0" anchor="t"/>
      <a:lstStyle>
        <a:defPPr algn="ctr">
          <a:defRPr sz="2000" b="1" spc="-150" dirty="0" smtClean="0">
            <a:solidFill>
              <a:srgbClr val="26968B"/>
            </a:solidFill>
            <a:latin typeface="メイリオ" pitchFamily="50" charset="-128"/>
            <a:ea typeface="メイリオ" pitchFamily="50" charset="-128"/>
            <a:cs typeface="メイリオ" pitchFamily="50" charset="-128"/>
          </a:defRPr>
        </a:defPPr>
      </a:lstStyle>
      <a:style>
        <a:lnRef idx="2">
          <a:schemeClr val="accent3"/>
        </a:lnRef>
        <a:fillRef idx="1">
          <a:schemeClr val="lt1"/>
        </a:fillRef>
        <a:effectRef idx="0">
          <a:schemeClr val="accent3"/>
        </a:effectRef>
        <a:fontRef idx="minor">
          <a:schemeClr val="dk1"/>
        </a:fontRef>
      </a:style>
    </a:spDef>
  </a:objectDefaults>
  <a:extraClrSchemeLst/>
</a:theme>
</file>

<file path=ppt/theme/theme7.xml><?xml version="1.0" encoding="utf-8"?>
<a:theme xmlns:a="http://schemas.openxmlformats.org/drawingml/2006/main" name="6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rgbClr val="FFC000"/>
          </a:solidFill>
        </a:ln>
        <a:effectLst>
          <a:glow rad="101600">
            <a:schemeClr val="accent6">
              <a:satMod val="175000"/>
              <a:alpha val="40000"/>
            </a:schemeClr>
          </a:glow>
        </a:effectLst>
      </a:spPr>
      <a:bodyPr rtlCol="0" anchor="t"/>
      <a:lstStyle>
        <a:defPPr algn="ctr">
          <a:defRPr sz="2000" b="1" spc="-150" dirty="0" smtClean="0">
            <a:solidFill>
              <a:srgbClr val="26968B"/>
            </a:solidFill>
            <a:latin typeface="メイリオ" pitchFamily="50" charset="-128"/>
            <a:ea typeface="メイリオ" pitchFamily="50" charset="-128"/>
            <a:cs typeface="メイリオ" pitchFamily="50" charset="-128"/>
          </a:defRPr>
        </a:defPPr>
      </a:lstStyle>
      <a:style>
        <a:lnRef idx="2">
          <a:schemeClr val="accent3"/>
        </a:lnRef>
        <a:fillRef idx="1">
          <a:schemeClr val="lt1"/>
        </a:fillRef>
        <a:effectRef idx="0">
          <a:schemeClr val="accent3"/>
        </a:effectRef>
        <a:fontRef idx="minor">
          <a:schemeClr val="dk1"/>
        </a:fontRef>
      </a:style>
    </a:spDef>
  </a:objectDefaults>
  <a:extraClrSchemeLst/>
</a:theme>
</file>

<file path=ppt/theme/theme8.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sz="1200" dirty="0" smtClean="0"/>
        </a:defPPr>
      </a:lstStyle>
      <a:style>
        <a:lnRef idx="2">
          <a:schemeClr val="accent6"/>
        </a:lnRef>
        <a:fillRef idx="1">
          <a:schemeClr val="lt1"/>
        </a:fillRef>
        <a:effectRef idx="0">
          <a:schemeClr val="accent6"/>
        </a:effectRef>
        <a:fontRef idx="minor">
          <a:schemeClr val="dk1"/>
        </a:fontRef>
      </a:style>
    </a:spDef>
  </a:objectDefaults>
  <a:extraClrSchemeLst/>
</a:theme>
</file>

<file path=ppt/theme/theme9.xml><?xml version="1.0" encoding="utf-8"?>
<a:theme xmlns:a="http://schemas.openxmlformats.org/drawingml/2006/main" name="7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rgbClr val="FFC000"/>
          </a:solidFill>
        </a:ln>
        <a:effectLst>
          <a:glow rad="101600">
            <a:schemeClr val="accent6">
              <a:satMod val="175000"/>
              <a:alpha val="40000"/>
            </a:schemeClr>
          </a:glow>
        </a:effectLst>
      </a:spPr>
      <a:bodyPr rtlCol="0" anchor="t"/>
      <a:lstStyle>
        <a:defPPr algn="ctr">
          <a:defRPr sz="2000" b="1" spc="-150" dirty="0" smtClean="0">
            <a:solidFill>
              <a:srgbClr val="26968B"/>
            </a:solidFill>
            <a:latin typeface="メイリオ" pitchFamily="50" charset="-128"/>
            <a:ea typeface="メイリオ" pitchFamily="50" charset="-128"/>
            <a:cs typeface="メイリオ" pitchFamily="50" charset="-128"/>
          </a:defRPr>
        </a:defPPr>
      </a:lstStyle>
      <a:style>
        <a:lnRef idx="2">
          <a:schemeClr val="accent3"/>
        </a:lnRef>
        <a:fillRef idx="1">
          <a:schemeClr val="lt1"/>
        </a:fillRef>
        <a:effectRef idx="0">
          <a:schemeClr val="accent3"/>
        </a:effectRef>
        <a:fontRef idx="minor">
          <a:schemeClr val="dk1"/>
        </a:fontRef>
      </a:style>
    </a:sp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documentManagement>
    <Flag01 xmlns="5914db14-294b-4120-afc0-404d19ea88b5" xsi:nil="true"/>
    <SyoubunruiID xmlns="5914db14-294b-4120-afc0-404d19ea88b5" xsi:nil="true"/>
    <GyouseibunsyoID xmlns="5914db14-294b-4120-afc0-404d19ea88b5" xsi:nil="true"/>
    <Yobi03 xmlns="5914db14-294b-4120-afc0-404d19ea88b5" xsi:nil="true"/>
    <ChuubunruiID xmlns="5914db14-294b-4120-afc0-404d19ea88b5" xsi:nil="true"/>
    <Renkei xmlns="5914db14-294b-4120-afc0-404d19ea88b5" xsi:nil="true"/>
    <Yobi02 xmlns="5914db14-294b-4120-afc0-404d19ea88b5" xsi:nil="true"/>
    <DaibunruiID xmlns="5914db14-294b-4120-afc0-404d19ea88b5" xsi:nil="true"/>
    <Yobi01 xmlns="5914db14-294b-4120-afc0-404d19ea88b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D2FA5E71A84F5C458A81B8202772AD15" ma:contentTypeVersion="11" ma:contentTypeDescription="" ma:contentTypeScope="" ma:versionID="54992638910fb2b6c7fe18d8968bebee">
  <xsd:schema xmlns:xsd="http://www.w3.org/2001/XMLSchema" xmlns:p="http://schemas.microsoft.com/office/2006/metadata/properties" xmlns:ns2="8B97BE19-CDDD-400E-817A-CFDD13F7EC12" xmlns:ns3="5914db14-294b-4120-afc0-404d19ea88b5" targetNamespace="http://schemas.microsoft.com/office/2006/metadata/properties" ma:root="true" ma:fieldsID="cd6e45ae942d1a532029b9e99eb86fa1" ns2:_="" ns3:_="">
    <xsd:import namespace="8B97BE19-CDDD-400E-817A-CFDD13F7EC12"/>
    <xsd:import namespace="5914db14-294b-4120-afc0-404d19ea88b5"/>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5914db14-294b-4120-afc0-404d19ea88b5"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B0644B5C-9BE8-4AC9-A0C3-9F7B049B2E92}">
  <ds:schemaRefs>
    <ds:schemaRef ds:uri="http://purl.org/dc/terms/"/>
    <ds:schemaRef ds:uri="8B97BE19-CDDD-400E-817A-CFDD13F7EC12"/>
    <ds:schemaRef ds:uri="http://schemas.microsoft.com/office/2006/documentManagement/types"/>
    <ds:schemaRef ds:uri="5914db14-294b-4120-afc0-404d19ea88b5"/>
    <ds:schemaRef ds:uri="http://schemas.openxmlformats.org/package/2006/metadata/core-properties"/>
    <ds:schemaRef ds:uri="http://purl.org/dc/elements/1.1/"/>
    <ds:schemaRef ds:uri="http://www.w3.org/XML/1998/namespace"/>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C07CBBE3-A18A-443E-877D-2A1CFD1F7C76}">
  <ds:schemaRefs>
    <ds:schemaRef ds:uri="http://schemas.microsoft.com/sharepoint/v3/contenttype/forms"/>
  </ds:schemaRefs>
</ds:datastoreItem>
</file>

<file path=customXml/itemProps3.xml><?xml version="1.0" encoding="utf-8"?>
<ds:datastoreItem xmlns:ds="http://schemas.openxmlformats.org/officeDocument/2006/customXml" ds:itemID="{E0389E70-0844-4AFE-BDE2-F5D79C5DCD3B}">
  <ds:schemaRefs>
    <ds:schemaRef ds:uri="http://schemas.microsoft.com/office/2006/metadata/longProperties"/>
  </ds:schemaRefs>
</ds:datastoreItem>
</file>

<file path=customXml/itemProps4.xml><?xml version="1.0" encoding="utf-8"?>
<ds:datastoreItem xmlns:ds="http://schemas.openxmlformats.org/officeDocument/2006/customXml" ds:itemID="{77C362E3-0440-4F8F-8E06-4E6A9B9EA9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5914db14-294b-4120-afc0-404d19ea88b5"/>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23178</TotalTime>
  <Words>931</Words>
  <Application>Microsoft Office PowerPoint</Application>
  <PresentationFormat>A4 210 x 297 mm</PresentationFormat>
  <Paragraphs>64</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17</vt:i4>
      </vt:variant>
      <vt:variant>
        <vt:lpstr>スライド タイトル</vt:lpstr>
      </vt:variant>
      <vt:variant>
        <vt:i4>2</vt:i4>
      </vt:variant>
    </vt:vector>
  </HeadingPairs>
  <TitlesOfParts>
    <vt:vector size="25" baseType="lpstr">
      <vt:lpstr>HG丸ｺﾞｼｯｸM-PRO</vt:lpstr>
      <vt:lpstr>ＭＳ Ｐゴシック</vt:lpstr>
      <vt:lpstr>ＭＳ Ｐ明朝</vt:lpstr>
      <vt:lpstr>メイリオ</vt:lpstr>
      <vt:lpstr>Arial</vt:lpstr>
      <vt:lpstr>Calibri</vt:lpstr>
      <vt:lpstr>デザインの設定</vt:lpstr>
      <vt:lpstr>1_デザインの設定</vt:lpstr>
      <vt:lpstr>2_デザインの設定</vt:lpstr>
      <vt:lpstr>3_デザインの設定</vt:lpstr>
      <vt:lpstr>4_デザインの設定</vt:lpstr>
      <vt:lpstr>5_デザインの設定</vt:lpstr>
      <vt:lpstr>6_デザインの設定</vt:lpstr>
      <vt:lpstr>1_Office ​​テーマ</vt:lpstr>
      <vt:lpstr>7_デザインの設定</vt:lpstr>
      <vt:lpstr>8_デザインの設定</vt:lpstr>
      <vt:lpstr>9_デザインの設定</vt:lpstr>
      <vt:lpstr>10_デザインの設定</vt:lpstr>
      <vt:lpstr>11_デザインの設定</vt:lpstr>
      <vt:lpstr>12_デザインの設定</vt:lpstr>
      <vt:lpstr>13_デザインの設定</vt:lpstr>
      <vt:lpstr>14_デザインの設定</vt:lpstr>
      <vt:lpstr>15_デザインの設定</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今後の雇用均等行政について</dc:title>
  <dc:creator>厚生労働省ネットワークシステム</dc:creator>
  <cp:lastModifiedBy>升川 禎子(masukawa-yoshiko)</cp:lastModifiedBy>
  <cp:revision>1739</cp:revision>
  <cp:lastPrinted>2020-11-17T05:16:23Z</cp:lastPrinted>
  <dcterms:created xsi:type="dcterms:W3CDTF">2007-02-23T09:46:38Z</dcterms:created>
  <dcterms:modified xsi:type="dcterms:W3CDTF">2020-11-24T03:12:19Z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aibunrui">
    <vt:lpwstr/>
  </property>
  <property fmtid="{D5CDD505-2E9C-101B-9397-08002B2CF9AE}" pid="3" name="Syoubunrui">
    <vt:lpwstr/>
  </property>
  <property fmtid="{D5CDD505-2E9C-101B-9397-08002B2CF9AE}" pid="4" name="Sakuseibi">
    <vt:lpwstr/>
  </property>
  <property fmtid="{D5CDD505-2E9C-101B-9397-08002B2CF9AE}" pid="5" name="Hozonkikanmeisyou">
    <vt:lpwstr/>
  </property>
  <property fmtid="{D5CDD505-2E9C-101B-9397-08002B2CF9AE}" pid="6" name="Hozonkikanmanryoubi">
    <vt:lpwstr/>
  </property>
  <property fmtid="{D5CDD505-2E9C-101B-9397-08002B2CF9AE}" pid="7" name="Yobi01">
    <vt:lpwstr/>
  </property>
  <property fmtid="{D5CDD505-2E9C-101B-9397-08002B2CF9AE}" pid="8" name="Gyouseibunnsyo">
    <vt:lpwstr/>
  </property>
  <property fmtid="{D5CDD505-2E9C-101B-9397-08002B2CF9AE}" pid="9" name="ChuubunruiID">
    <vt:lpwstr/>
  </property>
  <property fmtid="{D5CDD505-2E9C-101B-9397-08002B2CF9AE}" pid="10" name="Yobi03">
    <vt:lpwstr/>
  </property>
  <property fmtid="{D5CDD505-2E9C-101B-9397-08002B2CF9AE}" pid="11" name="Flag01">
    <vt:lpwstr/>
  </property>
  <property fmtid="{D5CDD505-2E9C-101B-9397-08002B2CF9AE}" pid="12" name="Chuubunrui">
    <vt:lpwstr/>
  </property>
  <property fmtid="{D5CDD505-2E9C-101B-9397-08002B2CF9AE}" pid="13" name="Sakuseika">
    <vt:lpwstr/>
  </property>
  <property fmtid="{D5CDD505-2E9C-101B-9397-08002B2CF9AE}" pid="14" name="SyoubunruiID">
    <vt:lpwstr/>
  </property>
  <property fmtid="{D5CDD505-2E9C-101B-9397-08002B2CF9AE}" pid="15" name="Renkei">
    <vt:lpwstr/>
  </property>
  <property fmtid="{D5CDD505-2E9C-101B-9397-08002B2CF9AE}" pid="16" name="Kakuteisyori">
    <vt:lpwstr/>
  </property>
  <property fmtid="{D5CDD505-2E9C-101B-9397-08002B2CF9AE}" pid="17" name="DaibunruiID">
    <vt:lpwstr/>
  </property>
  <property fmtid="{D5CDD505-2E9C-101B-9397-08002B2CF9AE}" pid="18" name="GyouseibunsyoID">
    <vt:lpwstr/>
  </property>
  <property fmtid="{D5CDD505-2E9C-101B-9397-08002B2CF9AE}" pid="19" name="Yobi02">
    <vt:lpwstr/>
  </property>
  <property fmtid="{D5CDD505-2E9C-101B-9397-08002B2CF9AE}" pid="20" name="ContentTypeId">
    <vt:lpwstr>0x0101002DA299AC048A4B8EA9C1D19079C1A32200D2FA5E71A84F5C458A81B8202772AD15</vt:lpwstr>
  </property>
  <property fmtid="{D5CDD505-2E9C-101B-9397-08002B2CF9AE}" pid="21" name="ContentType">
    <vt:lpwstr>ドキュメント</vt:lpwstr>
  </property>
</Properties>
</file>