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9" r:id="rId2"/>
    <p:sldId id="261" r:id="rId3"/>
    <p:sldId id="262" r:id="rId4"/>
  </p:sldIdLst>
  <p:sldSz cx="51206400" cy="28803600"/>
  <p:notesSz cx="6735763" cy="9866313"/>
  <p:defaultTextStyle>
    <a:defPPr>
      <a:defRPr lang="ja-JP"/>
    </a:defPPr>
    <a:lvl1pPr marL="0" algn="l" defTabSz="4608576" rtl="0" eaLnBrk="1" latinLnBrk="0" hangingPunct="1">
      <a:defRPr kumimoji="1" sz="9072" kern="1200">
        <a:solidFill>
          <a:schemeClr val="tx1"/>
        </a:solidFill>
        <a:latin typeface="+mn-lt"/>
        <a:ea typeface="+mn-ea"/>
        <a:cs typeface="+mn-cs"/>
      </a:defRPr>
    </a:lvl1pPr>
    <a:lvl2pPr marL="2304288" algn="l" defTabSz="4608576" rtl="0" eaLnBrk="1" latinLnBrk="0" hangingPunct="1">
      <a:defRPr kumimoji="1" sz="9072" kern="1200">
        <a:solidFill>
          <a:schemeClr val="tx1"/>
        </a:solidFill>
        <a:latin typeface="+mn-lt"/>
        <a:ea typeface="+mn-ea"/>
        <a:cs typeface="+mn-cs"/>
      </a:defRPr>
    </a:lvl2pPr>
    <a:lvl3pPr marL="4608576" algn="l" defTabSz="4608576" rtl="0" eaLnBrk="1" latinLnBrk="0" hangingPunct="1">
      <a:defRPr kumimoji="1" sz="9072" kern="1200">
        <a:solidFill>
          <a:schemeClr val="tx1"/>
        </a:solidFill>
        <a:latin typeface="+mn-lt"/>
        <a:ea typeface="+mn-ea"/>
        <a:cs typeface="+mn-cs"/>
      </a:defRPr>
    </a:lvl3pPr>
    <a:lvl4pPr marL="6912864" algn="l" defTabSz="4608576" rtl="0" eaLnBrk="1" latinLnBrk="0" hangingPunct="1">
      <a:defRPr kumimoji="1" sz="9072" kern="1200">
        <a:solidFill>
          <a:schemeClr val="tx1"/>
        </a:solidFill>
        <a:latin typeface="+mn-lt"/>
        <a:ea typeface="+mn-ea"/>
        <a:cs typeface="+mn-cs"/>
      </a:defRPr>
    </a:lvl4pPr>
    <a:lvl5pPr marL="9217152" algn="l" defTabSz="4608576" rtl="0" eaLnBrk="1" latinLnBrk="0" hangingPunct="1">
      <a:defRPr kumimoji="1" sz="9072" kern="1200">
        <a:solidFill>
          <a:schemeClr val="tx1"/>
        </a:solidFill>
        <a:latin typeface="+mn-lt"/>
        <a:ea typeface="+mn-ea"/>
        <a:cs typeface="+mn-cs"/>
      </a:defRPr>
    </a:lvl5pPr>
    <a:lvl6pPr marL="11521440" algn="l" defTabSz="4608576" rtl="0" eaLnBrk="1" latinLnBrk="0" hangingPunct="1">
      <a:defRPr kumimoji="1" sz="9072" kern="1200">
        <a:solidFill>
          <a:schemeClr val="tx1"/>
        </a:solidFill>
        <a:latin typeface="+mn-lt"/>
        <a:ea typeface="+mn-ea"/>
        <a:cs typeface="+mn-cs"/>
      </a:defRPr>
    </a:lvl6pPr>
    <a:lvl7pPr marL="13825728" algn="l" defTabSz="4608576" rtl="0" eaLnBrk="1" latinLnBrk="0" hangingPunct="1">
      <a:defRPr kumimoji="1" sz="9072" kern="1200">
        <a:solidFill>
          <a:schemeClr val="tx1"/>
        </a:solidFill>
        <a:latin typeface="+mn-lt"/>
        <a:ea typeface="+mn-ea"/>
        <a:cs typeface="+mn-cs"/>
      </a:defRPr>
    </a:lvl7pPr>
    <a:lvl8pPr marL="16130016" algn="l" defTabSz="4608576" rtl="0" eaLnBrk="1" latinLnBrk="0" hangingPunct="1">
      <a:defRPr kumimoji="1" sz="9072" kern="1200">
        <a:solidFill>
          <a:schemeClr val="tx1"/>
        </a:solidFill>
        <a:latin typeface="+mn-lt"/>
        <a:ea typeface="+mn-ea"/>
        <a:cs typeface="+mn-cs"/>
      </a:defRPr>
    </a:lvl8pPr>
    <a:lvl9pPr marL="18434304" algn="l" defTabSz="4608576" rtl="0" eaLnBrk="1" latinLnBrk="0" hangingPunct="1">
      <a:defRPr kumimoji="1" sz="907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160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9636"/>
    <a:srgbClr val="FCE8CF"/>
    <a:srgbClr val="F36420"/>
    <a:srgbClr val="FDEADA"/>
    <a:srgbClr val="70C047"/>
    <a:srgbClr val="EBF1DE"/>
    <a:srgbClr val="DEFECE"/>
    <a:srgbClr val="F7ACB3"/>
    <a:srgbClr val="FF99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73" autoAdjust="0"/>
  </p:normalViewPr>
  <p:slideViewPr>
    <p:cSldViewPr>
      <p:cViewPr varScale="1">
        <p:scale>
          <a:sx n="28" d="100"/>
          <a:sy n="28" d="100"/>
        </p:scale>
        <p:origin x="426" y="18"/>
      </p:cViewPr>
      <p:guideLst>
        <p:guide orient="horz" pos="9072"/>
        <p:guide pos="160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presProps.xml" Type="http://schemas.openxmlformats.org/officeDocument/2006/relationships/presProps"/><Relationship Id="rId6" Target="viewProps.xml" Type="http://schemas.openxmlformats.org/officeDocument/2006/relationships/viewProps"/><Relationship Id="rId7" Target="theme/theme1.xml" Type="http://schemas.openxmlformats.org/officeDocument/2006/relationships/theme"/><Relationship Id="rId8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840485" y="8947842"/>
            <a:ext cx="43525440" cy="617410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680993" y="16322040"/>
            <a:ext cx="35844485" cy="73609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30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608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912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217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52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825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13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434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409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177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124640" y="1153532"/>
            <a:ext cx="11521440" cy="24576406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60332" y="1153532"/>
            <a:ext cx="33710882" cy="24576406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7688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2826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044958" y="18509029"/>
            <a:ext cx="43525440" cy="5720718"/>
          </a:xfrm>
        </p:spPr>
        <p:txBody>
          <a:bodyPr anchor="t"/>
          <a:lstStyle>
            <a:lvl1pPr algn="l">
              <a:defRPr sz="2016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044958" y="12208196"/>
            <a:ext cx="43525440" cy="6300786"/>
          </a:xfrm>
        </p:spPr>
        <p:txBody>
          <a:bodyPr anchor="b"/>
          <a:lstStyle>
            <a:lvl1pPr marL="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1pPr>
            <a:lvl2pPr marL="2304288" indent="0">
              <a:buNone/>
              <a:defRPr sz="9072">
                <a:solidFill>
                  <a:schemeClr val="tx1">
                    <a:tint val="75000"/>
                  </a:schemeClr>
                </a:solidFill>
              </a:defRPr>
            </a:lvl2pPr>
            <a:lvl3pPr marL="4608576" indent="0">
              <a:buNone/>
              <a:defRPr sz="8064">
                <a:solidFill>
                  <a:schemeClr val="tx1">
                    <a:tint val="75000"/>
                  </a:schemeClr>
                </a:solidFill>
              </a:defRPr>
            </a:lvl3pPr>
            <a:lvl4pPr marL="6912864" indent="0">
              <a:buNone/>
              <a:defRPr sz="7056">
                <a:solidFill>
                  <a:schemeClr val="tx1">
                    <a:tint val="75000"/>
                  </a:schemeClr>
                </a:solidFill>
              </a:defRPr>
            </a:lvl4pPr>
            <a:lvl5pPr marL="9217152" indent="0">
              <a:buNone/>
              <a:defRPr sz="7056">
                <a:solidFill>
                  <a:schemeClr val="tx1">
                    <a:tint val="75000"/>
                  </a:schemeClr>
                </a:solidFill>
              </a:defRPr>
            </a:lvl5pPr>
            <a:lvl6pPr marL="11521440" indent="0">
              <a:buNone/>
              <a:defRPr sz="7056">
                <a:solidFill>
                  <a:schemeClr val="tx1">
                    <a:tint val="75000"/>
                  </a:schemeClr>
                </a:solidFill>
              </a:defRPr>
            </a:lvl6pPr>
            <a:lvl7pPr marL="13825728" indent="0">
              <a:buNone/>
              <a:defRPr sz="7056">
                <a:solidFill>
                  <a:schemeClr val="tx1">
                    <a:tint val="75000"/>
                  </a:schemeClr>
                </a:solidFill>
              </a:defRPr>
            </a:lvl7pPr>
            <a:lvl8pPr marL="16130016" indent="0">
              <a:buNone/>
              <a:defRPr sz="7056">
                <a:solidFill>
                  <a:schemeClr val="tx1">
                    <a:tint val="75000"/>
                  </a:schemeClr>
                </a:solidFill>
              </a:defRPr>
            </a:lvl8pPr>
            <a:lvl9pPr marL="18434304" indent="0">
              <a:buNone/>
              <a:defRPr sz="70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211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60333" y="6720860"/>
            <a:ext cx="22616158" cy="19009045"/>
          </a:xfrm>
        </p:spPr>
        <p:txBody>
          <a:bodyPr/>
          <a:lstStyle>
            <a:lvl1pPr>
              <a:defRPr sz="14112"/>
            </a:lvl1pPr>
            <a:lvl2pPr>
              <a:defRPr sz="12096"/>
            </a:lvl2pPr>
            <a:lvl3pPr>
              <a:defRPr sz="10080"/>
            </a:lvl3pPr>
            <a:lvl4pPr>
              <a:defRPr sz="9072"/>
            </a:lvl4pPr>
            <a:lvl5pPr>
              <a:defRPr sz="9072"/>
            </a:lvl5pPr>
            <a:lvl6pPr>
              <a:defRPr sz="9072"/>
            </a:lvl6pPr>
            <a:lvl7pPr>
              <a:defRPr sz="9072"/>
            </a:lvl7pPr>
            <a:lvl8pPr>
              <a:defRPr sz="9072"/>
            </a:lvl8pPr>
            <a:lvl9pPr>
              <a:defRPr sz="907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029934" y="6720860"/>
            <a:ext cx="22616158" cy="19009045"/>
          </a:xfrm>
        </p:spPr>
        <p:txBody>
          <a:bodyPr/>
          <a:lstStyle>
            <a:lvl1pPr>
              <a:defRPr sz="14112"/>
            </a:lvl1pPr>
            <a:lvl2pPr>
              <a:defRPr sz="12096"/>
            </a:lvl2pPr>
            <a:lvl3pPr>
              <a:defRPr sz="10080"/>
            </a:lvl3pPr>
            <a:lvl4pPr>
              <a:defRPr sz="9072"/>
            </a:lvl4pPr>
            <a:lvl5pPr>
              <a:defRPr sz="9072"/>
            </a:lvl5pPr>
            <a:lvl6pPr>
              <a:defRPr sz="9072"/>
            </a:lvl6pPr>
            <a:lvl7pPr>
              <a:defRPr sz="9072"/>
            </a:lvl7pPr>
            <a:lvl8pPr>
              <a:defRPr sz="9072"/>
            </a:lvl8pPr>
            <a:lvl9pPr>
              <a:defRPr sz="907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32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560335" y="6447476"/>
            <a:ext cx="22625054" cy="2687005"/>
          </a:xfrm>
        </p:spPr>
        <p:txBody>
          <a:bodyPr anchor="b"/>
          <a:lstStyle>
            <a:lvl1pPr marL="0" indent="0">
              <a:buNone/>
              <a:defRPr sz="12096" b="1"/>
            </a:lvl1pPr>
            <a:lvl2pPr marL="2304288" indent="0">
              <a:buNone/>
              <a:defRPr sz="10080" b="1"/>
            </a:lvl2pPr>
            <a:lvl3pPr marL="4608576" indent="0">
              <a:buNone/>
              <a:defRPr sz="9072" b="1"/>
            </a:lvl3pPr>
            <a:lvl4pPr marL="6912864" indent="0">
              <a:buNone/>
              <a:defRPr sz="8064" b="1"/>
            </a:lvl4pPr>
            <a:lvl5pPr marL="9217152" indent="0">
              <a:buNone/>
              <a:defRPr sz="8064" b="1"/>
            </a:lvl5pPr>
            <a:lvl6pPr marL="11521440" indent="0">
              <a:buNone/>
              <a:defRPr sz="8064" b="1"/>
            </a:lvl6pPr>
            <a:lvl7pPr marL="13825728" indent="0">
              <a:buNone/>
              <a:defRPr sz="8064" b="1"/>
            </a:lvl7pPr>
            <a:lvl8pPr marL="16130016" indent="0">
              <a:buNone/>
              <a:defRPr sz="8064" b="1"/>
            </a:lvl8pPr>
            <a:lvl9pPr marL="18434304" indent="0">
              <a:buNone/>
              <a:defRPr sz="80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560335" y="9134476"/>
            <a:ext cx="22625054" cy="16595410"/>
          </a:xfrm>
        </p:spPr>
        <p:txBody>
          <a:bodyPr/>
          <a:lstStyle>
            <a:lvl1pPr>
              <a:defRPr sz="12096"/>
            </a:lvl1pPr>
            <a:lvl2pPr>
              <a:defRPr sz="10080"/>
            </a:lvl2pPr>
            <a:lvl3pPr>
              <a:defRPr sz="9072"/>
            </a:lvl3pPr>
            <a:lvl4pPr>
              <a:defRPr sz="8064"/>
            </a:lvl4pPr>
            <a:lvl5pPr>
              <a:defRPr sz="8064"/>
            </a:lvl5pPr>
            <a:lvl6pPr>
              <a:defRPr sz="8064"/>
            </a:lvl6pPr>
            <a:lvl7pPr>
              <a:defRPr sz="8064"/>
            </a:lvl7pPr>
            <a:lvl8pPr>
              <a:defRPr sz="8064"/>
            </a:lvl8pPr>
            <a:lvl9pPr>
              <a:defRPr sz="806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26012174" y="6447476"/>
            <a:ext cx="22633939" cy="2687005"/>
          </a:xfrm>
        </p:spPr>
        <p:txBody>
          <a:bodyPr anchor="b"/>
          <a:lstStyle>
            <a:lvl1pPr marL="0" indent="0">
              <a:buNone/>
              <a:defRPr sz="12096" b="1"/>
            </a:lvl1pPr>
            <a:lvl2pPr marL="2304288" indent="0">
              <a:buNone/>
              <a:defRPr sz="10080" b="1"/>
            </a:lvl2pPr>
            <a:lvl3pPr marL="4608576" indent="0">
              <a:buNone/>
              <a:defRPr sz="9072" b="1"/>
            </a:lvl3pPr>
            <a:lvl4pPr marL="6912864" indent="0">
              <a:buNone/>
              <a:defRPr sz="8064" b="1"/>
            </a:lvl4pPr>
            <a:lvl5pPr marL="9217152" indent="0">
              <a:buNone/>
              <a:defRPr sz="8064" b="1"/>
            </a:lvl5pPr>
            <a:lvl6pPr marL="11521440" indent="0">
              <a:buNone/>
              <a:defRPr sz="8064" b="1"/>
            </a:lvl6pPr>
            <a:lvl7pPr marL="13825728" indent="0">
              <a:buNone/>
              <a:defRPr sz="8064" b="1"/>
            </a:lvl7pPr>
            <a:lvl8pPr marL="16130016" indent="0">
              <a:buNone/>
              <a:defRPr sz="8064" b="1"/>
            </a:lvl8pPr>
            <a:lvl9pPr marL="18434304" indent="0">
              <a:buNone/>
              <a:defRPr sz="80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26012174" y="9134476"/>
            <a:ext cx="22633939" cy="16595410"/>
          </a:xfrm>
        </p:spPr>
        <p:txBody>
          <a:bodyPr/>
          <a:lstStyle>
            <a:lvl1pPr>
              <a:defRPr sz="12096"/>
            </a:lvl1pPr>
            <a:lvl2pPr>
              <a:defRPr sz="10080"/>
            </a:lvl2pPr>
            <a:lvl3pPr>
              <a:defRPr sz="9072"/>
            </a:lvl3pPr>
            <a:lvl4pPr>
              <a:defRPr sz="8064"/>
            </a:lvl4pPr>
            <a:lvl5pPr>
              <a:defRPr sz="8064"/>
            </a:lvl5pPr>
            <a:lvl6pPr>
              <a:defRPr sz="8064"/>
            </a:lvl6pPr>
            <a:lvl7pPr>
              <a:defRPr sz="8064"/>
            </a:lvl7pPr>
            <a:lvl8pPr>
              <a:defRPr sz="8064"/>
            </a:lvl8pPr>
            <a:lvl9pPr>
              <a:defRPr sz="806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2863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23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9159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60358" y="1146812"/>
            <a:ext cx="16846558" cy="4880615"/>
          </a:xfrm>
        </p:spPr>
        <p:txBody>
          <a:bodyPr anchor="b"/>
          <a:lstStyle>
            <a:lvl1pPr algn="l">
              <a:defRPr sz="1008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0020291" y="1146832"/>
            <a:ext cx="28625799" cy="24583074"/>
          </a:xfrm>
        </p:spPr>
        <p:txBody>
          <a:bodyPr/>
          <a:lstStyle>
            <a:lvl1pPr>
              <a:defRPr sz="16128"/>
            </a:lvl1pPr>
            <a:lvl2pPr>
              <a:defRPr sz="14112"/>
            </a:lvl2pPr>
            <a:lvl3pPr>
              <a:defRPr sz="12096"/>
            </a:lvl3pPr>
            <a:lvl4pPr>
              <a:defRPr sz="10080"/>
            </a:lvl4pPr>
            <a:lvl5pPr>
              <a:defRPr sz="10080"/>
            </a:lvl5pPr>
            <a:lvl6pPr>
              <a:defRPr sz="10080"/>
            </a:lvl6pPr>
            <a:lvl7pPr>
              <a:defRPr sz="10080"/>
            </a:lvl7pPr>
            <a:lvl8pPr>
              <a:defRPr sz="10080"/>
            </a:lvl8pPr>
            <a:lvl9pPr>
              <a:defRPr sz="1008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60358" y="6027439"/>
            <a:ext cx="16846558" cy="19702464"/>
          </a:xfrm>
        </p:spPr>
        <p:txBody>
          <a:bodyPr/>
          <a:lstStyle>
            <a:lvl1pPr marL="0" indent="0">
              <a:buNone/>
              <a:defRPr sz="7056"/>
            </a:lvl1pPr>
            <a:lvl2pPr marL="2304288" indent="0">
              <a:buNone/>
              <a:defRPr sz="6048"/>
            </a:lvl2pPr>
            <a:lvl3pPr marL="4608576" indent="0">
              <a:buNone/>
              <a:defRPr sz="5040"/>
            </a:lvl3pPr>
            <a:lvl4pPr marL="6912864" indent="0">
              <a:buNone/>
              <a:defRPr sz="4536"/>
            </a:lvl4pPr>
            <a:lvl5pPr marL="9217152" indent="0">
              <a:buNone/>
              <a:defRPr sz="4536"/>
            </a:lvl5pPr>
            <a:lvl6pPr marL="11521440" indent="0">
              <a:buNone/>
              <a:defRPr sz="4536"/>
            </a:lvl6pPr>
            <a:lvl7pPr marL="13825728" indent="0">
              <a:buNone/>
              <a:defRPr sz="4536"/>
            </a:lvl7pPr>
            <a:lvl8pPr marL="16130016" indent="0">
              <a:buNone/>
              <a:defRPr sz="4536"/>
            </a:lvl8pPr>
            <a:lvl9pPr marL="18434304" indent="0">
              <a:buNone/>
              <a:defRPr sz="4536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8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036817" y="20162520"/>
            <a:ext cx="30723840" cy="2380301"/>
          </a:xfrm>
        </p:spPr>
        <p:txBody>
          <a:bodyPr anchor="b"/>
          <a:lstStyle>
            <a:lvl1pPr algn="l">
              <a:defRPr sz="1008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0036817" y="2573656"/>
            <a:ext cx="30723840" cy="17282160"/>
          </a:xfrm>
        </p:spPr>
        <p:txBody>
          <a:bodyPr/>
          <a:lstStyle>
            <a:lvl1pPr marL="0" indent="0">
              <a:buNone/>
              <a:defRPr sz="16128"/>
            </a:lvl1pPr>
            <a:lvl2pPr marL="2304288" indent="0">
              <a:buNone/>
              <a:defRPr sz="14112"/>
            </a:lvl2pPr>
            <a:lvl3pPr marL="4608576" indent="0">
              <a:buNone/>
              <a:defRPr sz="12096"/>
            </a:lvl3pPr>
            <a:lvl4pPr marL="6912864" indent="0">
              <a:buNone/>
              <a:defRPr sz="10080"/>
            </a:lvl4pPr>
            <a:lvl5pPr marL="9217152" indent="0">
              <a:buNone/>
              <a:defRPr sz="10080"/>
            </a:lvl5pPr>
            <a:lvl6pPr marL="11521440" indent="0">
              <a:buNone/>
              <a:defRPr sz="10080"/>
            </a:lvl6pPr>
            <a:lvl7pPr marL="13825728" indent="0">
              <a:buNone/>
              <a:defRPr sz="10080"/>
            </a:lvl7pPr>
            <a:lvl8pPr marL="16130016" indent="0">
              <a:buNone/>
              <a:defRPr sz="10080"/>
            </a:lvl8pPr>
            <a:lvl9pPr marL="18434304" indent="0">
              <a:buNone/>
              <a:defRPr sz="1008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0036817" y="22542821"/>
            <a:ext cx="30723840" cy="3380419"/>
          </a:xfrm>
        </p:spPr>
        <p:txBody>
          <a:bodyPr/>
          <a:lstStyle>
            <a:lvl1pPr marL="0" indent="0">
              <a:buNone/>
              <a:defRPr sz="7056"/>
            </a:lvl1pPr>
            <a:lvl2pPr marL="2304288" indent="0">
              <a:buNone/>
              <a:defRPr sz="6048"/>
            </a:lvl2pPr>
            <a:lvl3pPr marL="4608576" indent="0">
              <a:buNone/>
              <a:defRPr sz="5040"/>
            </a:lvl3pPr>
            <a:lvl4pPr marL="6912864" indent="0">
              <a:buNone/>
              <a:defRPr sz="4536"/>
            </a:lvl4pPr>
            <a:lvl5pPr marL="9217152" indent="0">
              <a:buNone/>
              <a:defRPr sz="4536"/>
            </a:lvl5pPr>
            <a:lvl6pPr marL="11521440" indent="0">
              <a:buNone/>
              <a:defRPr sz="4536"/>
            </a:lvl6pPr>
            <a:lvl7pPr marL="13825728" indent="0">
              <a:buNone/>
              <a:defRPr sz="4536"/>
            </a:lvl7pPr>
            <a:lvl8pPr marL="16130016" indent="0">
              <a:buNone/>
              <a:defRPr sz="4536"/>
            </a:lvl8pPr>
            <a:lvl9pPr marL="18434304" indent="0">
              <a:buNone/>
              <a:defRPr sz="4536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1456350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560353" y="1153485"/>
            <a:ext cx="46085765" cy="48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560353" y="6720860"/>
            <a:ext cx="46085765" cy="1900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2560332" y="26696716"/>
            <a:ext cx="11948162" cy="15335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67166-58E4-4342-90A8-AB3B283E06A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7495541" y="26696716"/>
            <a:ext cx="16215358" cy="15335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36697931" y="26696716"/>
            <a:ext cx="11948162" cy="15335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EFB49-DA40-4D8E-845F-2302376BF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827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608576" rtl="0" eaLnBrk="1" latinLnBrk="0" hangingPunct="1">
        <a:spcBef>
          <a:spcPct val="0"/>
        </a:spcBef>
        <a:buNone/>
        <a:defRPr kumimoji="1" sz="2217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28216" indent="-1728216" algn="l" defTabSz="460857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128" kern="1200">
          <a:solidFill>
            <a:schemeClr val="tx1"/>
          </a:solidFill>
          <a:latin typeface="+mn-lt"/>
          <a:ea typeface="+mn-ea"/>
          <a:cs typeface="+mn-cs"/>
        </a:defRPr>
      </a:lvl1pPr>
      <a:lvl2pPr marL="3744468" indent="-1440180" algn="l" defTabSz="460857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4112" kern="1200">
          <a:solidFill>
            <a:schemeClr val="tx1"/>
          </a:solidFill>
          <a:latin typeface="+mn-lt"/>
          <a:ea typeface="+mn-ea"/>
          <a:cs typeface="+mn-cs"/>
        </a:defRPr>
      </a:lvl2pPr>
      <a:lvl3pPr marL="5760720" indent="-1152144" algn="l" defTabSz="460857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2096" kern="1200">
          <a:solidFill>
            <a:schemeClr val="tx1"/>
          </a:solidFill>
          <a:latin typeface="+mn-lt"/>
          <a:ea typeface="+mn-ea"/>
          <a:cs typeface="+mn-cs"/>
        </a:defRPr>
      </a:lvl3pPr>
      <a:lvl4pPr marL="8065008" indent="-1152144" algn="l" defTabSz="460857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0369296" indent="-1152144" algn="l" defTabSz="460857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2673584" indent="-1152144" algn="l" defTabSz="460857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4977872" indent="-1152144" algn="l" defTabSz="460857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7282160" indent="-1152144" algn="l" defTabSz="460857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19586448" indent="-1152144" algn="l" defTabSz="460857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0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608576" rtl="0" eaLnBrk="1" latinLnBrk="0" hangingPunct="1">
        <a:defRPr kumimoji="1" sz="9072" kern="1200">
          <a:solidFill>
            <a:schemeClr val="tx1"/>
          </a:solidFill>
          <a:latin typeface="+mn-lt"/>
          <a:ea typeface="+mn-ea"/>
          <a:cs typeface="+mn-cs"/>
        </a:defRPr>
      </a:lvl1pPr>
      <a:lvl2pPr marL="2304288" algn="l" defTabSz="4608576" rtl="0" eaLnBrk="1" latinLnBrk="0" hangingPunct="1">
        <a:defRPr kumimoji="1" sz="9072" kern="1200">
          <a:solidFill>
            <a:schemeClr val="tx1"/>
          </a:solidFill>
          <a:latin typeface="+mn-lt"/>
          <a:ea typeface="+mn-ea"/>
          <a:cs typeface="+mn-cs"/>
        </a:defRPr>
      </a:lvl2pPr>
      <a:lvl3pPr marL="4608576" algn="l" defTabSz="4608576" rtl="0" eaLnBrk="1" latinLnBrk="0" hangingPunct="1">
        <a:defRPr kumimoji="1" sz="9072" kern="1200">
          <a:solidFill>
            <a:schemeClr val="tx1"/>
          </a:solidFill>
          <a:latin typeface="+mn-lt"/>
          <a:ea typeface="+mn-ea"/>
          <a:cs typeface="+mn-cs"/>
        </a:defRPr>
      </a:lvl3pPr>
      <a:lvl4pPr marL="6912864" algn="l" defTabSz="4608576" rtl="0" eaLnBrk="1" latinLnBrk="0" hangingPunct="1">
        <a:defRPr kumimoji="1" sz="9072" kern="1200">
          <a:solidFill>
            <a:schemeClr val="tx1"/>
          </a:solidFill>
          <a:latin typeface="+mn-lt"/>
          <a:ea typeface="+mn-ea"/>
          <a:cs typeface="+mn-cs"/>
        </a:defRPr>
      </a:lvl4pPr>
      <a:lvl5pPr marL="9217152" algn="l" defTabSz="4608576" rtl="0" eaLnBrk="1" latinLnBrk="0" hangingPunct="1">
        <a:defRPr kumimoji="1" sz="9072" kern="1200">
          <a:solidFill>
            <a:schemeClr val="tx1"/>
          </a:solidFill>
          <a:latin typeface="+mn-lt"/>
          <a:ea typeface="+mn-ea"/>
          <a:cs typeface="+mn-cs"/>
        </a:defRPr>
      </a:lvl5pPr>
      <a:lvl6pPr marL="11521440" algn="l" defTabSz="4608576" rtl="0" eaLnBrk="1" latinLnBrk="0" hangingPunct="1">
        <a:defRPr kumimoji="1" sz="9072" kern="1200">
          <a:solidFill>
            <a:schemeClr val="tx1"/>
          </a:solidFill>
          <a:latin typeface="+mn-lt"/>
          <a:ea typeface="+mn-ea"/>
          <a:cs typeface="+mn-cs"/>
        </a:defRPr>
      </a:lvl6pPr>
      <a:lvl7pPr marL="13825728" algn="l" defTabSz="4608576" rtl="0" eaLnBrk="1" latinLnBrk="0" hangingPunct="1">
        <a:defRPr kumimoji="1" sz="9072" kern="1200">
          <a:solidFill>
            <a:schemeClr val="tx1"/>
          </a:solidFill>
          <a:latin typeface="+mn-lt"/>
          <a:ea typeface="+mn-ea"/>
          <a:cs typeface="+mn-cs"/>
        </a:defRPr>
      </a:lvl7pPr>
      <a:lvl8pPr marL="16130016" algn="l" defTabSz="4608576" rtl="0" eaLnBrk="1" latinLnBrk="0" hangingPunct="1">
        <a:defRPr kumimoji="1" sz="9072" kern="1200">
          <a:solidFill>
            <a:schemeClr val="tx1"/>
          </a:solidFill>
          <a:latin typeface="+mn-lt"/>
          <a:ea typeface="+mn-ea"/>
          <a:cs typeface="+mn-cs"/>
        </a:defRPr>
      </a:lvl8pPr>
      <a:lvl9pPr marL="18434304" algn="l" defTabSz="4608576" rtl="0" eaLnBrk="1" latinLnBrk="0" hangingPunct="1">
        <a:defRPr kumimoji="1" sz="90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8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9671AB-AA5D-AB8A-01C7-79DDE8FD0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5721C4F-C12F-EC8D-FDF6-C28657D38C36}"/>
              </a:ext>
            </a:extLst>
          </p:cNvPr>
          <p:cNvSpPr/>
          <p:nvPr/>
        </p:nvSpPr>
        <p:spPr>
          <a:xfrm>
            <a:off x="3" y="17"/>
            <a:ext cx="7457181" cy="19704261"/>
          </a:xfrm>
          <a:prstGeom prst="rect">
            <a:avLst/>
          </a:prstGeom>
          <a:solidFill>
            <a:srgbClr val="FA9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032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○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CBBD60-85A0-79A3-1A13-DF0025F1CBF2}"/>
              </a:ext>
            </a:extLst>
          </p:cNvPr>
          <p:cNvSpPr/>
          <p:nvPr/>
        </p:nvSpPr>
        <p:spPr>
          <a:xfrm>
            <a:off x="-28604" y="19704280"/>
            <a:ext cx="51235003" cy="5716858"/>
          </a:xfrm>
          <a:prstGeom prst="rect">
            <a:avLst/>
          </a:prstGeom>
          <a:solidFill>
            <a:srgbClr val="70C0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ja-JP" altLang="en-US" sz="33264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法人名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73D01E7-3697-7876-C54C-58B449F6BEF9}"/>
              </a:ext>
            </a:extLst>
          </p:cNvPr>
          <p:cNvSpPr/>
          <p:nvPr/>
        </p:nvSpPr>
        <p:spPr>
          <a:xfrm>
            <a:off x="8908865" y="415339"/>
            <a:ext cx="31358356" cy="195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96" dirty="0">
                <a:solidFill>
                  <a:srgbClr val="F3642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面談会のブースでお待ちしています！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EB3F3C2-33FF-4EAB-7FCF-79599E93C29C}"/>
              </a:ext>
            </a:extLst>
          </p:cNvPr>
          <p:cNvSpPr/>
          <p:nvPr/>
        </p:nvSpPr>
        <p:spPr>
          <a:xfrm>
            <a:off x="12281720" y="7145581"/>
            <a:ext cx="31931228" cy="195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96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○○○○○○</a:t>
            </a:r>
            <a:endParaRPr lang="en-US" altLang="ja-JP" sz="12096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2F57DF-A8C0-0B39-8596-210D67DDDB66}"/>
              </a:ext>
            </a:extLst>
          </p:cNvPr>
          <p:cNvSpPr/>
          <p:nvPr/>
        </p:nvSpPr>
        <p:spPr>
          <a:xfrm>
            <a:off x="0" y="25421137"/>
            <a:ext cx="51206400" cy="33824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468000" rtlCol="0" anchor="ctr">
            <a:noAutofit/>
          </a:bodyPr>
          <a:lstStyle/>
          <a:p>
            <a:pPr algn="ctr"/>
            <a:r>
              <a:rPr lang="ja-JP" altLang="en-US" sz="25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施設名</a:t>
            </a:r>
          </a:p>
        </p:txBody>
      </p:sp>
    </p:spTree>
    <p:extLst>
      <p:ext uri="{BB962C8B-B14F-4D97-AF65-F5344CB8AC3E}">
        <p14:creationId xmlns:p14="http://schemas.microsoft.com/office/powerpoint/2010/main" val="1245107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8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190496-1179-1EAC-CA6B-73659BCF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656F289-D665-AB76-6769-62F2B98638A6}"/>
              </a:ext>
            </a:extLst>
          </p:cNvPr>
          <p:cNvSpPr/>
          <p:nvPr/>
        </p:nvSpPr>
        <p:spPr>
          <a:xfrm>
            <a:off x="3" y="17"/>
            <a:ext cx="7457181" cy="19704261"/>
          </a:xfrm>
          <a:prstGeom prst="rect">
            <a:avLst/>
          </a:prstGeom>
          <a:solidFill>
            <a:srgbClr val="FA9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032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○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C5C053-5D99-E705-B0FE-4C73AB7607BA}"/>
              </a:ext>
            </a:extLst>
          </p:cNvPr>
          <p:cNvSpPr/>
          <p:nvPr/>
        </p:nvSpPr>
        <p:spPr>
          <a:xfrm>
            <a:off x="-28604" y="19704280"/>
            <a:ext cx="51235003" cy="5716858"/>
          </a:xfrm>
          <a:prstGeom prst="rect">
            <a:avLst/>
          </a:prstGeom>
          <a:solidFill>
            <a:srgbClr val="70C0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ja-JP" altLang="en-US" sz="33264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法人名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0D3ACD9-97BB-104E-B742-56BE6DDAEEA7}"/>
              </a:ext>
            </a:extLst>
          </p:cNvPr>
          <p:cNvSpPr/>
          <p:nvPr/>
        </p:nvSpPr>
        <p:spPr>
          <a:xfrm>
            <a:off x="8908865" y="415339"/>
            <a:ext cx="31358356" cy="195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96" dirty="0">
                <a:solidFill>
                  <a:srgbClr val="F3642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面談会のブースでお待ちしています！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8A94E02-CA2E-10D4-202E-D373086E1184}"/>
              </a:ext>
            </a:extLst>
          </p:cNvPr>
          <p:cNvSpPr/>
          <p:nvPr/>
        </p:nvSpPr>
        <p:spPr>
          <a:xfrm>
            <a:off x="0" y="25421137"/>
            <a:ext cx="51206400" cy="33824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468000" rtlCol="0" anchor="ctr">
            <a:noAutofit/>
          </a:bodyPr>
          <a:lstStyle/>
          <a:p>
            <a:pPr algn="ctr"/>
            <a:r>
              <a:rPr lang="ja-JP" altLang="en-US" sz="25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施設名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7E3583A-1C0D-4BB9-DAF4-CB984D6468B1}"/>
              </a:ext>
            </a:extLst>
          </p:cNvPr>
          <p:cNvSpPr/>
          <p:nvPr/>
        </p:nvSpPr>
        <p:spPr>
          <a:xfrm>
            <a:off x="12281720" y="7145581"/>
            <a:ext cx="31931228" cy="7537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96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当日出席者の写真や施設の写真とコメントをお願いします。</a:t>
            </a:r>
            <a:endParaRPr lang="en-US" altLang="ja-JP" sz="12096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2096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レイアウトは自由です。</a:t>
            </a:r>
            <a:endParaRPr lang="en-US" altLang="ja-JP" sz="12096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lang="en-US" altLang="ja-JP" sz="12096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2" name="四角形吹き出し 4">
            <a:extLst>
              <a:ext uri="{FF2B5EF4-FFF2-40B4-BE49-F238E27FC236}">
                <a16:creationId xmlns:a16="http://schemas.microsoft.com/office/drawing/2014/main" id="{03392B00-472B-A4B5-4454-1B18DF7ABD9B}"/>
              </a:ext>
            </a:extLst>
          </p:cNvPr>
          <p:cNvSpPr/>
          <p:nvPr/>
        </p:nvSpPr>
        <p:spPr>
          <a:xfrm>
            <a:off x="764765" y="12809167"/>
            <a:ext cx="9649072" cy="5616624"/>
          </a:xfrm>
          <a:prstGeom prst="wedgeRectCallout">
            <a:avLst>
              <a:gd name="adj1" fmla="val -8725"/>
              <a:gd name="adj2" fmla="val -92162"/>
            </a:avLst>
          </a:prstGeom>
          <a:solidFill>
            <a:schemeClr val="bg1"/>
          </a:solidFill>
          <a:ln w="2540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ブース番号は</a:t>
            </a:r>
            <a:endParaRPr kumimoji="1" lang="en-US" altLang="ja-JP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こちらで記入します</a:t>
            </a:r>
          </a:p>
        </p:txBody>
      </p:sp>
      <p:sp>
        <p:nvSpPr>
          <p:cNvPr id="14" name="四角形吹き出し 7">
            <a:extLst>
              <a:ext uri="{FF2B5EF4-FFF2-40B4-BE49-F238E27FC236}">
                <a16:creationId xmlns:a16="http://schemas.microsoft.com/office/drawing/2014/main" id="{0E84D23B-DC50-09E0-4E32-8220BE4D38E6}"/>
              </a:ext>
            </a:extLst>
          </p:cNvPr>
          <p:cNvSpPr/>
          <p:nvPr/>
        </p:nvSpPr>
        <p:spPr>
          <a:xfrm>
            <a:off x="37472999" y="1392209"/>
            <a:ext cx="9649072" cy="5616624"/>
          </a:xfrm>
          <a:prstGeom prst="wedgeRectCallout">
            <a:avLst>
              <a:gd name="adj1" fmla="val -91983"/>
              <a:gd name="adj2" fmla="val -50299"/>
            </a:avLst>
          </a:prstGeom>
          <a:solidFill>
            <a:schemeClr val="bg1"/>
          </a:solidFill>
          <a:ln w="2540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この文は固定で</a:t>
            </a:r>
            <a:endParaRPr kumimoji="1" lang="en-US" altLang="ja-JP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お願いします</a:t>
            </a:r>
          </a:p>
        </p:txBody>
      </p:sp>
    </p:spTree>
    <p:extLst>
      <p:ext uri="{BB962C8B-B14F-4D97-AF65-F5344CB8AC3E}">
        <p14:creationId xmlns:p14="http://schemas.microsoft.com/office/powerpoint/2010/main" val="941862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8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C1D72F-B0DD-47B9-7343-8D71CC1AF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E082080-4B71-9B6C-9FF2-D46E66AB17AD}"/>
              </a:ext>
            </a:extLst>
          </p:cNvPr>
          <p:cNvSpPr/>
          <p:nvPr/>
        </p:nvSpPr>
        <p:spPr>
          <a:xfrm>
            <a:off x="3" y="17"/>
            <a:ext cx="7457181" cy="19704261"/>
          </a:xfrm>
          <a:prstGeom prst="rect">
            <a:avLst/>
          </a:prstGeom>
          <a:solidFill>
            <a:srgbClr val="FA9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6085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32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１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C369B0-2E88-3D22-5195-D81CC980473D}"/>
              </a:ext>
            </a:extLst>
          </p:cNvPr>
          <p:cNvSpPr/>
          <p:nvPr/>
        </p:nvSpPr>
        <p:spPr>
          <a:xfrm>
            <a:off x="-28604" y="19704280"/>
            <a:ext cx="51235003" cy="5716858"/>
          </a:xfrm>
          <a:prstGeom prst="rect">
            <a:avLst/>
          </a:prstGeom>
          <a:solidFill>
            <a:srgbClr val="70C0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marL="0" marR="0" lvl="0" indent="0" algn="ctr" defTabSz="46085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社会福祉法人</a:t>
            </a:r>
            <a:r>
              <a:rPr kumimoji="1" lang="ja-JP" altLang="en-US" sz="33264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置賜福祉人材会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97F9DE-BB42-D60F-6CE4-A03E36CFFA7E}"/>
              </a:ext>
            </a:extLst>
          </p:cNvPr>
          <p:cNvSpPr/>
          <p:nvPr/>
        </p:nvSpPr>
        <p:spPr>
          <a:xfrm>
            <a:off x="8908865" y="415339"/>
            <a:ext cx="31358356" cy="195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6085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96" b="0" i="0" u="none" strike="noStrike" kern="1200" cap="none" spc="0" normalizeH="0" baseline="0" noProof="0" dirty="0">
                <a:ln>
                  <a:noFill/>
                </a:ln>
                <a:solidFill>
                  <a:srgbClr val="F3642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面談会のブースでお待ちしています！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E6FAC3F-9D16-FB90-239C-9FBFEB412E7F}"/>
              </a:ext>
            </a:extLst>
          </p:cNvPr>
          <p:cNvSpPr/>
          <p:nvPr/>
        </p:nvSpPr>
        <p:spPr>
          <a:xfrm>
            <a:off x="0" y="25421137"/>
            <a:ext cx="51206400" cy="33824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468000" rtlCol="0" anchor="ctr">
            <a:noAutofit/>
          </a:bodyPr>
          <a:lstStyle/>
          <a:p>
            <a:pPr marL="0" marR="0" lvl="0" indent="0" algn="ctr" defTabSz="46085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5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置賜荘・おきたまの家</a:t>
            </a:r>
            <a:endParaRPr kumimoji="1" lang="ja-JP" altLang="en-US" sz="25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8DF061-3E1F-50C3-0BAE-00DABC841D8F}"/>
              </a:ext>
            </a:extLst>
          </p:cNvPr>
          <p:cNvSpPr/>
          <p:nvPr/>
        </p:nvSpPr>
        <p:spPr>
          <a:xfrm>
            <a:off x="13721880" y="4712785"/>
            <a:ext cx="18871857" cy="11260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96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当法人は地域のニーズに密着したトータルケアを行っています。</a:t>
            </a:r>
            <a:endParaRPr lang="en-US" altLang="ja-JP" sz="12096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2096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経験がなくてもやる気のある方大歓迎！ぜひ当法人のブースにお越しください。</a:t>
            </a:r>
            <a:endParaRPr lang="en-US" altLang="ja-JP" sz="12096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428CF7FA-646F-E522-A6E6-AA8B27CCE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6208" y="-31476"/>
            <a:ext cx="13486180" cy="1906873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8745D89-F045-1761-6C66-C89719C4255F}"/>
              </a:ext>
            </a:extLst>
          </p:cNvPr>
          <p:cNvSpPr/>
          <p:nvPr/>
        </p:nvSpPr>
        <p:spPr>
          <a:xfrm>
            <a:off x="315396" y="779808"/>
            <a:ext cx="6826394" cy="3178541"/>
          </a:xfrm>
          <a:prstGeom prst="rect">
            <a:avLst/>
          </a:prstGeom>
          <a:solidFill>
            <a:schemeClr val="bg1"/>
          </a:solidFill>
          <a:ln w="2540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記入例</a:t>
            </a:r>
          </a:p>
        </p:txBody>
      </p:sp>
    </p:spTree>
    <p:extLst>
      <p:ext uri="{BB962C8B-B14F-4D97-AF65-F5344CB8AC3E}">
        <p14:creationId xmlns:p14="http://schemas.microsoft.com/office/powerpoint/2010/main" val="909170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118</Words>
  <PresentationFormat>ユーザー設定</PresentationFormat>
  <Paragraphs>22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HGP創英角ｺﾞｼｯｸUB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