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51206400" cy="28803600"/>
  <p:notesSz cx="6735763" cy="9866313"/>
  <p:defaultTextStyle>
    <a:defPPr>
      <a:defRPr lang="ja-JP"/>
    </a:defPPr>
    <a:lvl1pPr marL="0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1pPr>
    <a:lvl2pPr marL="2304288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2pPr>
    <a:lvl3pPr marL="4608576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3pPr>
    <a:lvl4pPr marL="6912864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4pPr>
    <a:lvl5pPr marL="9217152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5pPr>
    <a:lvl6pPr marL="11521440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6pPr>
    <a:lvl7pPr marL="13825728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7pPr>
    <a:lvl8pPr marL="16130016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8pPr>
    <a:lvl9pPr marL="18434304" algn="l" defTabSz="4608576" rtl="0" eaLnBrk="1" latinLnBrk="0" hangingPunct="1">
      <a:defRPr kumimoji="1" sz="907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0033CC"/>
    <a:srgbClr val="99FF66"/>
    <a:srgbClr val="FFFF00"/>
    <a:srgbClr val="00FFFF"/>
    <a:srgbClr val="0066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73" autoAdjust="0"/>
  </p:normalViewPr>
  <p:slideViewPr>
    <p:cSldViewPr>
      <p:cViewPr varScale="1">
        <p:scale>
          <a:sx n="15" d="100"/>
          <a:sy n="15" d="100"/>
        </p:scale>
        <p:origin x="1044" y="60"/>
      </p:cViewPr>
      <p:guideLst>
        <p:guide orient="horz" pos="9072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840485" y="8947842"/>
            <a:ext cx="43525440" cy="617410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680993" y="16322040"/>
            <a:ext cx="35844485" cy="7360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0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08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12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21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825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13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434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40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17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124640" y="1153532"/>
            <a:ext cx="11521440" cy="2457640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60332" y="1153532"/>
            <a:ext cx="33710882" cy="2457640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68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82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44958" y="18509029"/>
            <a:ext cx="43525440" cy="5720718"/>
          </a:xfrm>
        </p:spPr>
        <p:txBody>
          <a:bodyPr anchor="t"/>
          <a:lstStyle>
            <a:lvl1pPr algn="l">
              <a:defRPr sz="2016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044958" y="12208196"/>
            <a:ext cx="43525440" cy="6300786"/>
          </a:xfrm>
        </p:spPr>
        <p:txBody>
          <a:bodyPr anchor="b"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2304288" indent="0">
              <a:buNone/>
              <a:defRPr sz="9072">
                <a:solidFill>
                  <a:schemeClr val="tx1">
                    <a:tint val="75000"/>
                  </a:schemeClr>
                </a:solidFill>
              </a:defRPr>
            </a:lvl2pPr>
            <a:lvl3pPr marL="4608576" indent="0">
              <a:buNone/>
              <a:defRPr sz="8064">
                <a:solidFill>
                  <a:schemeClr val="tx1">
                    <a:tint val="75000"/>
                  </a:schemeClr>
                </a:solidFill>
              </a:defRPr>
            </a:lvl3pPr>
            <a:lvl4pPr marL="6912864" indent="0">
              <a:buNone/>
              <a:defRPr sz="7056">
                <a:solidFill>
                  <a:schemeClr val="tx1">
                    <a:tint val="75000"/>
                  </a:schemeClr>
                </a:solidFill>
              </a:defRPr>
            </a:lvl4pPr>
            <a:lvl5pPr marL="9217152" indent="0">
              <a:buNone/>
              <a:defRPr sz="7056">
                <a:solidFill>
                  <a:schemeClr val="tx1">
                    <a:tint val="75000"/>
                  </a:schemeClr>
                </a:solidFill>
              </a:defRPr>
            </a:lvl5pPr>
            <a:lvl6pPr marL="11521440" indent="0">
              <a:buNone/>
              <a:defRPr sz="7056">
                <a:solidFill>
                  <a:schemeClr val="tx1">
                    <a:tint val="75000"/>
                  </a:schemeClr>
                </a:solidFill>
              </a:defRPr>
            </a:lvl6pPr>
            <a:lvl7pPr marL="13825728" indent="0">
              <a:buNone/>
              <a:defRPr sz="7056">
                <a:solidFill>
                  <a:schemeClr val="tx1">
                    <a:tint val="75000"/>
                  </a:schemeClr>
                </a:solidFill>
              </a:defRPr>
            </a:lvl7pPr>
            <a:lvl8pPr marL="16130016" indent="0">
              <a:buNone/>
              <a:defRPr sz="7056">
                <a:solidFill>
                  <a:schemeClr val="tx1">
                    <a:tint val="75000"/>
                  </a:schemeClr>
                </a:solidFill>
              </a:defRPr>
            </a:lvl8pPr>
            <a:lvl9pPr marL="18434304" indent="0">
              <a:buNone/>
              <a:defRPr sz="70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11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60333" y="6720860"/>
            <a:ext cx="22616158" cy="19009045"/>
          </a:xfrm>
        </p:spPr>
        <p:txBody>
          <a:bodyPr/>
          <a:lstStyle>
            <a:lvl1pPr>
              <a:defRPr sz="14112"/>
            </a:lvl1pPr>
            <a:lvl2pPr>
              <a:defRPr sz="12096"/>
            </a:lvl2pPr>
            <a:lvl3pPr>
              <a:defRPr sz="10080"/>
            </a:lvl3pPr>
            <a:lvl4pPr>
              <a:defRPr sz="9072"/>
            </a:lvl4pPr>
            <a:lvl5pPr>
              <a:defRPr sz="9072"/>
            </a:lvl5pPr>
            <a:lvl6pPr>
              <a:defRPr sz="9072"/>
            </a:lvl6pPr>
            <a:lvl7pPr>
              <a:defRPr sz="9072"/>
            </a:lvl7pPr>
            <a:lvl8pPr>
              <a:defRPr sz="9072"/>
            </a:lvl8pPr>
            <a:lvl9pPr>
              <a:defRPr sz="907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029934" y="6720860"/>
            <a:ext cx="22616158" cy="19009045"/>
          </a:xfrm>
        </p:spPr>
        <p:txBody>
          <a:bodyPr/>
          <a:lstStyle>
            <a:lvl1pPr>
              <a:defRPr sz="14112"/>
            </a:lvl1pPr>
            <a:lvl2pPr>
              <a:defRPr sz="12096"/>
            </a:lvl2pPr>
            <a:lvl3pPr>
              <a:defRPr sz="10080"/>
            </a:lvl3pPr>
            <a:lvl4pPr>
              <a:defRPr sz="9072"/>
            </a:lvl4pPr>
            <a:lvl5pPr>
              <a:defRPr sz="9072"/>
            </a:lvl5pPr>
            <a:lvl6pPr>
              <a:defRPr sz="9072"/>
            </a:lvl6pPr>
            <a:lvl7pPr>
              <a:defRPr sz="9072"/>
            </a:lvl7pPr>
            <a:lvl8pPr>
              <a:defRPr sz="9072"/>
            </a:lvl8pPr>
            <a:lvl9pPr>
              <a:defRPr sz="907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32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60335" y="6447476"/>
            <a:ext cx="22625054" cy="2687005"/>
          </a:xfrm>
        </p:spPr>
        <p:txBody>
          <a:bodyPr anchor="b"/>
          <a:lstStyle>
            <a:lvl1pPr marL="0" indent="0">
              <a:buNone/>
              <a:defRPr sz="12096" b="1"/>
            </a:lvl1pPr>
            <a:lvl2pPr marL="2304288" indent="0">
              <a:buNone/>
              <a:defRPr sz="10080" b="1"/>
            </a:lvl2pPr>
            <a:lvl3pPr marL="4608576" indent="0">
              <a:buNone/>
              <a:defRPr sz="9072" b="1"/>
            </a:lvl3pPr>
            <a:lvl4pPr marL="6912864" indent="0">
              <a:buNone/>
              <a:defRPr sz="8064" b="1"/>
            </a:lvl4pPr>
            <a:lvl5pPr marL="9217152" indent="0">
              <a:buNone/>
              <a:defRPr sz="8064" b="1"/>
            </a:lvl5pPr>
            <a:lvl6pPr marL="11521440" indent="0">
              <a:buNone/>
              <a:defRPr sz="8064" b="1"/>
            </a:lvl6pPr>
            <a:lvl7pPr marL="13825728" indent="0">
              <a:buNone/>
              <a:defRPr sz="8064" b="1"/>
            </a:lvl7pPr>
            <a:lvl8pPr marL="16130016" indent="0">
              <a:buNone/>
              <a:defRPr sz="8064" b="1"/>
            </a:lvl8pPr>
            <a:lvl9pPr marL="18434304" indent="0">
              <a:buNone/>
              <a:defRPr sz="806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560335" y="9134476"/>
            <a:ext cx="22625054" cy="16595410"/>
          </a:xfrm>
        </p:spPr>
        <p:txBody>
          <a:bodyPr/>
          <a:lstStyle>
            <a:lvl1pPr>
              <a:defRPr sz="12096"/>
            </a:lvl1pPr>
            <a:lvl2pPr>
              <a:defRPr sz="10080"/>
            </a:lvl2pPr>
            <a:lvl3pPr>
              <a:defRPr sz="9072"/>
            </a:lvl3pPr>
            <a:lvl4pPr>
              <a:defRPr sz="8064"/>
            </a:lvl4pPr>
            <a:lvl5pPr>
              <a:defRPr sz="8064"/>
            </a:lvl5pPr>
            <a:lvl6pPr>
              <a:defRPr sz="8064"/>
            </a:lvl6pPr>
            <a:lvl7pPr>
              <a:defRPr sz="8064"/>
            </a:lvl7pPr>
            <a:lvl8pPr>
              <a:defRPr sz="8064"/>
            </a:lvl8pPr>
            <a:lvl9pPr>
              <a:defRPr sz="806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6012174" y="6447476"/>
            <a:ext cx="22633939" cy="2687005"/>
          </a:xfrm>
        </p:spPr>
        <p:txBody>
          <a:bodyPr anchor="b"/>
          <a:lstStyle>
            <a:lvl1pPr marL="0" indent="0">
              <a:buNone/>
              <a:defRPr sz="12096" b="1"/>
            </a:lvl1pPr>
            <a:lvl2pPr marL="2304288" indent="0">
              <a:buNone/>
              <a:defRPr sz="10080" b="1"/>
            </a:lvl2pPr>
            <a:lvl3pPr marL="4608576" indent="0">
              <a:buNone/>
              <a:defRPr sz="9072" b="1"/>
            </a:lvl3pPr>
            <a:lvl4pPr marL="6912864" indent="0">
              <a:buNone/>
              <a:defRPr sz="8064" b="1"/>
            </a:lvl4pPr>
            <a:lvl5pPr marL="9217152" indent="0">
              <a:buNone/>
              <a:defRPr sz="8064" b="1"/>
            </a:lvl5pPr>
            <a:lvl6pPr marL="11521440" indent="0">
              <a:buNone/>
              <a:defRPr sz="8064" b="1"/>
            </a:lvl6pPr>
            <a:lvl7pPr marL="13825728" indent="0">
              <a:buNone/>
              <a:defRPr sz="8064" b="1"/>
            </a:lvl7pPr>
            <a:lvl8pPr marL="16130016" indent="0">
              <a:buNone/>
              <a:defRPr sz="8064" b="1"/>
            </a:lvl8pPr>
            <a:lvl9pPr marL="18434304" indent="0">
              <a:buNone/>
              <a:defRPr sz="806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6012174" y="9134476"/>
            <a:ext cx="22633939" cy="16595410"/>
          </a:xfrm>
        </p:spPr>
        <p:txBody>
          <a:bodyPr/>
          <a:lstStyle>
            <a:lvl1pPr>
              <a:defRPr sz="12096"/>
            </a:lvl1pPr>
            <a:lvl2pPr>
              <a:defRPr sz="10080"/>
            </a:lvl2pPr>
            <a:lvl3pPr>
              <a:defRPr sz="9072"/>
            </a:lvl3pPr>
            <a:lvl4pPr>
              <a:defRPr sz="8064"/>
            </a:lvl4pPr>
            <a:lvl5pPr>
              <a:defRPr sz="8064"/>
            </a:lvl5pPr>
            <a:lvl6pPr>
              <a:defRPr sz="8064"/>
            </a:lvl6pPr>
            <a:lvl7pPr>
              <a:defRPr sz="8064"/>
            </a:lvl7pPr>
            <a:lvl8pPr>
              <a:defRPr sz="8064"/>
            </a:lvl8pPr>
            <a:lvl9pPr>
              <a:defRPr sz="806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86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23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15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60358" y="1146812"/>
            <a:ext cx="16846558" cy="4880615"/>
          </a:xfrm>
        </p:spPr>
        <p:txBody>
          <a:bodyPr anchor="b"/>
          <a:lstStyle>
            <a:lvl1pPr algn="l">
              <a:defRPr sz="1008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020291" y="1146832"/>
            <a:ext cx="28625799" cy="24583074"/>
          </a:xfrm>
        </p:spPr>
        <p:txBody>
          <a:bodyPr/>
          <a:lstStyle>
            <a:lvl1pPr>
              <a:defRPr sz="16128"/>
            </a:lvl1pPr>
            <a:lvl2pPr>
              <a:defRPr sz="14112"/>
            </a:lvl2pPr>
            <a:lvl3pPr>
              <a:defRPr sz="12096"/>
            </a:lvl3pPr>
            <a:lvl4pPr>
              <a:defRPr sz="10080"/>
            </a:lvl4pPr>
            <a:lvl5pPr>
              <a:defRPr sz="10080"/>
            </a:lvl5pPr>
            <a:lvl6pPr>
              <a:defRPr sz="10080"/>
            </a:lvl6pPr>
            <a:lvl7pPr>
              <a:defRPr sz="10080"/>
            </a:lvl7pPr>
            <a:lvl8pPr>
              <a:defRPr sz="10080"/>
            </a:lvl8pPr>
            <a:lvl9pPr>
              <a:defRPr sz="1008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60358" y="6027439"/>
            <a:ext cx="16846558" cy="19702464"/>
          </a:xfrm>
        </p:spPr>
        <p:txBody>
          <a:bodyPr/>
          <a:lstStyle>
            <a:lvl1pPr marL="0" indent="0">
              <a:buNone/>
              <a:defRPr sz="7056"/>
            </a:lvl1pPr>
            <a:lvl2pPr marL="2304288" indent="0">
              <a:buNone/>
              <a:defRPr sz="6048"/>
            </a:lvl2pPr>
            <a:lvl3pPr marL="4608576" indent="0">
              <a:buNone/>
              <a:defRPr sz="5040"/>
            </a:lvl3pPr>
            <a:lvl4pPr marL="6912864" indent="0">
              <a:buNone/>
              <a:defRPr sz="4536"/>
            </a:lvl4pPr>
            <a:lvl5pPr marL="9217152" indent="0">
              <a:buNone/>
              <a:defRPr sz="4536"/>
            </a:lvl5pPr>
            <a:lvl6pPr marL="11521440" indent="0">
              <a:buNone/>
              <a:defRPr sz="4536"/>
            </a:lvl6pPr>
            <a:lvl7pPr marL="13825728" indent="0">
              <a:buNone/>
              <a:defRPr sz="4536"/>
            </a:lvl7pPr>
            <a:lvl8pPr marL="16130016" indent="0">
              <a:buNone/>
              <a:defRPr sz="4536"/>
            </a:lvl8pPr>
            <a:lvl9pPr marL="18434304" indent="0">
              <a:buNone/>
              <a:defRPr sz="453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36817" y="20162520"/>
            <a:ext cx="30723840" cy="2380301"/>
          </a:xfrm>
        </p:spPr>
        <p:txBody>
          <a:bodyPr anchor="b"/>
          <a:lstStyle>
            <a:lvl1pPr algn="l">
              <a:defRPr sz="1008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0036817" y="2573656"/>
            <a:ext cx="30723840" cy="17282160"/>
          </a:xfrm>
        </p:spPr>
        <p:txBody>
          <a:bodyPr/>
          <a:lstStyle>
            <a:lvl1pPr marL="0" indent="0">
              <a:buNone/>
              <a:defRPr sz="16128"/>
            </a:lvl1pPr>
            <a:lvl2pPr marL="2304288" indent="0">
              <a:buNone/>
              <a:defRPr sz="14112"/>
            </a:lvl2pPr>
            <a:lvl3pPr marL="4608576" indent="0">
              <a:buNone/>
              <a:defRPr sz="12096"/>
            </a:lvl3pPr>
            <a:lvl4pPr marL="6912864" indent="0">
              <a:buNone/>
              <a:defRPr sz="10080"/>
            </a:lvl4pPr>
            <a:lvl5pPr marL="9217152" indent="0">
              <a:buNone/>
              <a:defRPr sz="10080"/>
            </a:lvl5pPr>
            <a:lvl6pPr marL="11521440" indent="0">
              <a:buNone/>
              <a:defRPr sz="10080"/>
            </a:lvl6pPr>
            <a:lvl7pPr marL="13825728" indent="0">
              <a:buNone/>
              <a:defRPr sz="10080"/>
            </a:lvl7pPr>
            <a:lvl8pPr marL="16130016" indent="0">
              <a:buNone/>
              <a:defRPr sz="10080"/>
            </a:lvl8pPr>
            <a:lvl9pPr marL="18434304" indent="0">
              <a:buNone/>
              <a:defRPr sz="1008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036817" y="22542821"/>
            <a:ext cx="30723840" cy="3380419"/>
          </a:xfrm>
        </p:spPr>
        <p:txBody>
          <a:bodyPr/>
          <a:lstStyle>
            <a:lvl1pPr marL="0" indent="0">
              <a:buNone/>
              <a:defRPr sz="7056"/>
            </a:lvl1pPr>
            <a:lvl2pPr marL="2304288" indent="0">
              <a:buNone/>
              <a:defRPr sz="6048"/>
            </a:lvl2pPr>
            <a:lvl3pPr marL="4608576" indent="0">
              <a:buNone/>
              <a:defRPr sz="5040"/>
            </a:lvl3pPr>
            <a:lvl4pPr marL="6912864" indent="0">
              <a:buNone/>
              <a:defRPr sz="4536"/>
            </a:lvl4pPr>
            <a:lvl5pPr marL="9217152" indent="0">
              <a:buNone/>
              <a:defRPr sz="4536"/>
            </a:lvl5pPr>
            <a:lvl6pPr marL="11521440" indent="0">
              <a:buNone/>
              <a:defRPr sz="4536"/>
            </a:lvl6pPr>
            <a:lvl7pPr marL="13825728" indent="0">
              <a:buNone/>
              <a:defRPr sz="4536"/>
            </a:lvl7pPr>
            <a:lvl8pPr marL="16130016" indent="0">
              <a:buNone/>
              <a:defRPr sz="4536"/>
            </a:lvl8pPr>
            <a:lvl9pPr marL="18434304" indent="0">
              <a:buNone/>
              <a:defRPr sz="453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166-58E4-4342-90A8-AB3B283E06A4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56350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560353" y="1153485"/>
            <a:ext cx="46085765" cy="480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60353" y="6720860"/>
            <a:ext cx="46085765" cy="1900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2560332" y="26696716"/>
            <a:ext cx="11948162" cy="1533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67166-58E4-4342-90A8-AB3B283E06A4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7495541" y="26696716"/>
            <a:ext cx="16215358" cy="1533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36697931" y="26696716"/>
            <a:ext cx="11948162" cy="1533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EFB49-DA40-4D8E-845F-2302376BF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27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608576" rtl="0" eaLnBrk="1" latinLnBrk="0" hangingPunct="1">
        <a:spcBef>
          <a:spcPct val="0"/>
        </a:spcBef>
        <a:buNone/>
        <a:defRPr kumimoji="1" sz="221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8216" indent="-1728216" algn="l" defTabSz="460857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128" kern="1200">
          <a:solidFill>
            <a:schemeClr val="tx1"/>
          </a:solidFill>
          <a:latin typeface="+mn-lt"/>
          <a:ea typeface="+mn-ea"/>
          <a:cs typeface="+mn-cs"/>
        </a:defRPr>
      </a:lvl1pPr>
      <a:lvl2pPr marL="3744468" indent="-1440180" algn="l" defTabSz="460857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4112" kern="1200">
          <a:solidFill>
            <a:schemeClr val="tx1"/>
          </a:solidFill>
          <a:latin typeface="+mn-lt"/>
          <a:ea typeface="+mn-ea"/>
          <a:cs typeface="+mn-cs"/>
        </a:defRPr>
      </a:lvl2pPr>
      <a:lvl3pPr marL="5760720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2096" kern="1200">
          <a:solidFill>
            <a:schemeClr val="tx1"/>
          </a:solidFill>
          <a:latin typeface="+mn-lt"/>
          <a:ea typeface="+mn-ea"/>
          <a:cs typeface="+mn-cs"/>
        </a:defRPr>
      </a:lvl3pPr>
      <a:lvl4pPr marL="8065008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369296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673584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4977872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282160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19586448" indent="-1152144" algn="l" defTabSz="460857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1pPr>
      <a:lvl2pPr marL="2304288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2pPr>
      <a:lvl3pPr marL="4608576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3pPr>
      <a:lvl4pPr marL="6912864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4pPr>
      <a:lvl5pPr marL="9217152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5pPr>
      <a:lvl6pPr marL="11521440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6pPr>
      <a:lvl7pPr marL="13825728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7pPr>
      <a:lvl8pPr marL="16130016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8pPr>
      <a:lvl9pPr marL="18434304" algn="l" defTabSz="4608576" rtl="0" eaLnBrk="1" latinLnBrk="0" hangingPunct="1">
        <a:defRPr kumimoji="1" sz="90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" y="17"/>
            <a:ext cx="7457181" cy="19704261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32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28603" y="19704280"/>
            <a:ext cx="51206400" cy="571685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ja-JP" altLang="en-US" sz="33264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法人名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8908865" y="415339"/>
            <a:ext cx="31358356" cy="1953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96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面談会のブースでお待ちしています！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2281720" y="7145581"/>
            <a:ext cx="31931228" cy="1953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96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○○○○○○</a:t>
            </a:r>
            <a:endParaRPr lang="en-US" altLang="ja-JP" sz="12096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D7DA45C-CE55-7B93-F49D-60FCB0FC2B6D}"/>
              </a:ext>
            </a:extLst>
          </p:cNvPr>
          <p:cNvSpPr/>
          <p:nvPr/>
        </p:nvSpPr>
        <p:spPr>
          <a:xfrm>
            <a:off x="0" y="25421137"/>
            <a:ext cx="51206400" cy="3382463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 fontScale="77500" lnSpcReduction="20000"/>
          </a:bodyPr>
          <a:lstStyle/>
          <a:p>
            <a:pPr algn="ctr"/>
            <a:r>
              <a:rPr lang="ja-JP" altLang="en-US" sz="33264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施設名</a:t>
            </a:r>
          </a:p>
        </p:txBody>
      </p:sp>
    </p:spTree>
    <p:extLst>
      <p:ext uri="{BB962C8B-B14F-4D97-AF65-F5344CB8AC3E}">
        <p14:creationId xmlns:p14="http://schemas.microsoft.com/office/powerpoint/2010/main" val="239705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" y="18"/>
            <a:ext cx="8545950" cy="19276021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32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0" y="19276039"/>
            <a:ext cx="51206400" cy="610495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ja-JP" altLang="en-US" sz="33264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法人名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8908865" y="415339"/>
            <a:ext cx="31358356" cy="1953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96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面談会のブースでお待ちしています！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2281720" y="7145581"/>
            <a:ext cx="31931228" cy="7537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96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当日出席者の写真や施設の写真</a:t>
            </a:r>
            <a:r>
              <a:rPr lang="en-US" altLang="ja-JP" sz="12096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2096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枚とコメントをお願いします。</a:t>
            </a:r>
            <a:endParaRPr lang="en-US" altLang="ja-JP" sz="12096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96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レイアウトは自由です。</a:t>
            </a:r>
            <a:endParaRPr lang="en-US" altLang="ja-JP" sz="12096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2096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四角形吹き出し 4"/>
          <p:cNvSpPr/>
          <p:nvPr/>
        </p:nvSpPr>
        <p:spPr>
          <a:xfrm>
            <a:off x="764765" y="12809167"/>
            <a:ext cx="9649072" cy="5616624"/>
          </a:xfrm>
          <a:prstGeom prst="wedgeRectCallout">
            <a:avLst>
              <a:gd name="adj1" fmla="val -8725"/>
              <a:gd name="adj2" fmla="val -92162"/>
            </a:avLst>
          </a:prstGeom>
          <a:solidFill>
            <a:schemeClr val="bg1"/>
          </a:solidFill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ブース番号は</a:t>
            </a:r>
            <a:endParaRPr kumimoji="1" lang="en-US" altLang="ja-JP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こちらで記入します</a:t>
            </a:r>
          </a:p>
        </p:txBody>
      </p:sp>
      <p:sp>
        <p:nvSpPr>
          <p:cNvPr id="8" name="四角形吹き出し 7"/>
          <p:cNvSpPr/>
          <p:nvPr/>
        </p:nvSpPr>
        <p:spPr>
          <a:xfrm>
            <a:off x="39388412" y="1265587"/>
            <a:ext cx="9649072" cy="5616624"/>
          </a:xfrm>
          <a:prstGeom prst="wedgeRectCallout">
            <a:avLst>
              <a:gd name="adj1" fmla="val -91983"/>
              <a:gd name="adj2" fmla="val -50299"/>
            </a:avLst>
          </a:prstGeom>
          <a:solidFill>
            <a:schemeClr val="bg1"/>
          </a:solidFill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この文は固定で</a:t>
            </a:r>
            <a:endParaRPr kumimoji="1" lang="en-US" altLang="ja-JP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お願いします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3FC302-34AB-ABED-AA17-79C73A434A6F}"/>
              </a:ext>
            </a:extLst>
          </p:cNvPr>
          <p:cNvSpPr/>
          <p:nvPr/>
        </p:nvSpPr>
        <p:spPr>
          <a:xfrm>
            <a:off x="-3" y="25380991"/>
            <a:ext cx="51206400" cy="350228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 fontScale="77500" lnSpcReduction="20000"/>
          </a:bodyPr>
          <a:lstStyle/>
          <a:p>
            <a:pPr algn="ctr"/>
            <a:r>
              <a:rPr lang="ja-JP" altLang="en-US" sz="33264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施設名</a:t>
            </a:r>
          </a:p>
        </p:txBody>
      </p:sp>
    </p:spTree>
    <p:extLst>
      <p:ext uri="{BB962C8B-B14F-4D97-AF65-F5344CB8AC3E}">
        <p14:creationId xmlns:p14="http://schemas.microsoft.com/office/powerpoint/2010/main" val="2749555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" y="18"/>
            <a:ext cx="8545950" cy="20630438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32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072" y="20630456"/>
            <a:ext cx="51206400" cy="522295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ja-JP" altLang="en-US" sz="33264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（法人）山形福祉人材会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8908865" y="415339"/>
            <a:ext cx="31358356" cy="1953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96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面談会のブースでお待ちしています！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8869483" y="4965872"/>
            <a:ext cx="18871857" cy="11260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96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当法人は地域のニーズに密着したトータルケアを行っています。</a:t>
            </a:r>
            <a:endParaRPr lang="en-US" altLang="ja-JP" sz="12096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96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経験がなくてもやる気のある方大歓迎！ぜひ当法人のブースにお越しください。</a:t>
            </a:r>
            <a:endParaRPr lang="en-US" altLang="ja-JP" sz="12096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0267221" y="575836"/>
            <a:ext cx="9295982" cy="3943238"/>
          </a:xfrm>
          <a:prstGeom prst="roundRect">
            <a:avLst/>
          </a:prstGeom>
          <a:solidFill>
            <a:schemeClr val="bg1"/>
          </a:solidFill>
          <a:ln w="381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見本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ECD347-BD66-1AF4-4344-2237665BA6B8}"/>
              </a:ext>
            </a:extLst>
          </p:cNvPr>
          <p:cNvSpPr/>
          <p:nvPr/>
        </p:nvSpPr>
        <p:spPr>
          <a:xfrm>
            <a:off x="-8072" y="25853413"/>
            <a:ext cx="51222544" cy="2950169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 fontScale="70000" lnSpcReduction="20000"/>
          </a:bodyPr>
          <a:lstStyle/>
          <a:p>
            <a:pPr algn="ctr"/>
            <a:r>
              <a:rPr lang="ja-JP" altLang="en-US" sz="33264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山形介護人材荘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5B9C44B-65A5-E579-5906-E039CDF45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6534" y="3188381"/>
            <a:ext cx="12978714" cy="1663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263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118</Words>
  <PresentationFormat>ユーザー設定</PresentationFormat>
  <Paragraphs>22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HGP創英角ｺﾞｼｯｸUB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