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  <p:sldId id="257" r:id="rId3"/>
    <p:sldId id="256" r:id="rId4"/>
  </p:sldIdLst>
  <p:sldSz cx="51206400" cy="28803600"/>
  <p:notesSz cx="6805613" cy="9939338"/>
  <p:defaultTextStyle>
    <a:defPPr>
      <a:defRPr lang="ja-JP"/>
    </a:defPPr>
    <a:lvl1pPr marL="0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1pPr>
    <a:lvl2pPr marL="2304288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2pPr>
    <a:lvl3pPr marL="4608576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3pPr>
    <a:lvl4pPr marL="6912864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4pPr>
    <a:lvl5pPr marL="9217152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5pPr>
    <a:lvl6pPr marL="11521440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6pPr>
    <a:lvl7pPr marL="13825728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7pPr>
    <a:lvl8pPr marL="16130016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8pPr>
    <a:lvl9pPr marL="18434304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B7A0"/>
    <a:srgbClr val="EE9A64"/>
    <a:srgbClr val="CCFFCC"/>
    <a:srgbClr val="EDAD0B"/>
    <a:srgbClr val="FCEDC8"/>
    <a:srgbClr val="4BA941"/>
    <a:srgbClr val="EDA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73" autoAdjust="0"/>
  </p:normalViewPr>
  <p:slideViewPr>
    <p:cSldViewPr>
      <p:cViewPr varScale="1">
        <p:scale>
          <a:sx n="19" d="100"/>
          <a:sy n="19" d="100"/>
        </p:scale>
        <p:origin x="174" y="552"/>
      </p:cViewPr>
      <p:guideLst>
        <p:guide orient="horz" pos="9072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840485" y="8947842"/>
            <a:ext cx="43525440" cy="6174106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680993" y="16322040"/>
            <a:ext cx="35844485" cy="7360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0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08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12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21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825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13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434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40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17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124640" y="1153532"/>
            <a:ext cx="11521440" cy="24576406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60332" y="1153532"/>
            <a:ext cx="33710882" cy="2457640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68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82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44958" y="18509029"/>
            <a:ext cx="43525440" cy="5720718"/>
          </a:xfrm>
        </p:spPr>
        <p:txBody>
          <a:bodyPr anchor="t"/>
          <a:lstStyle>
            <a:lvl1pPr algn="l">
              <a:defRPr sz="2016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044958" y="12208196"/>
            <a:ext cx="43525440" cy="6300786"/>
          </a:xfrm>
        </p:spPr>
        <p:txBody>
          <a:bodyPr anchor="b"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2304288" indent="0">
              <a:buNone/>
              <a:defRPr sz="9072">
                <a:solidFill>
                  <a:schemeClr val="tx1">
                    <a:tint val="75000"/>
                  </a:schemeClr>
                </a:solidFill>
              </a:defRPr>
            </a:lvl2pPr>
            <a:lvl3pPr marL="4608576" indent="0">
              <a:buNone/>
              <a:defRPr sz="8064">
                <a:solidFill>
                  <a:schemeClr val="tx1">
                    <a:tint val="75000"/>
                  </a:schemeClr>
                </a:solidFill>
              </a:defRPr>
            </a:lvl3pPr>
            <a:lvl4pPr marL="6912864" indent="0">
              <a:buNone/>
              <a:defRPr sz="7056">
                <a:solidFill>
                  <a:schemeClr val="tx1">
                    <a:tint val="75000"/>
                  </a:schemeClr>
                </a:solidFill>
              </a:defRPr>
            </a:lvl4pPr>
            <a:lvl5pPr marL="9217152" indent="0">
              <a:buNone/>
              <a:defRPr sz="7056">
                <a:solidFill>
                  <a:schemeClr val="tx1">
                    <a:tint val="75000"/>
                  </a:schemeClr>
                </a:solidFill>
              </a:defRPr>
            </a:lvl5pPr>
            <a:lvl6pPr marL="11521440" indent="0">
              <a:buNone/>
              <a:defRPr sz="7056">
                <a:solidFill>
                  <a:schemeClr val="tx1">
                    <a:tint val="75000"/>
                  </a:schemeClr>
                </a:solidFill>
              </a:defRPr>
            </a:lvl6pPr>
            <a:lvl7pPr marL="13825728" indent="0">
              <a:buNone/>
              <a:defRPr sz="7056">
                <a:solidFill>
                  <a:schemeClr val="tx1">
                    <a:tint val="75000"/>
                  </a:schemeClr>
                </a:solidFill>
              </a:defRPr>
            </a:lvl7pPr>
            <a:lvl8pPr marL="16130016" indent="0">
              <a:buNone/>
              <a:defRPr sz="7056">
                <a:solidFill>
                  <a:schemeClr val="tx1">
                    <a:tint val="75000"/>
                  </a:schemeClr>
                </a:solidFill>
              </a:defRPr>
            </a:lvl8pPr>
            <a:lvl9pPr marL="18434304" indent="0">
              <a:buNone/>
              <a:defRPr sz="70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11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60333" y="6720860"/>
            <a:ext cx="22616158" cy="19009045"/>
          </a:xfrm>
        </p:spPr>
        <p:txBody>
          <a:bodyPr/>
          <a:lstStyle>
            <a:lvl1pPr>
              <a:defRPr sz="14112"/>
            </a:lvl1pPr>
            <a:lvl2pPr>
              <a:defRPr sz="12096"/>
            </a:lvl2pPr>
            <a:lvl3pPr>
              <a:defRPr sz="10080"/>
            </a:lvl3pPr>
            <a:lvl4pPr>
              <a:defRPr sz="9072"/>
            </a:lvl4pPr>
            <a:lvl5pPr>
              <a:defRPr sz="9072"/>
            </a:lvl5pPr>
            <a:lvl6pPr>
              <a:defRPr sz="9072"/>
            </a:lvl6pPr>
            <a:lvl7pPr>
              <a:defRPr sz="9072"/>
            </a:lvl7pPr>
            <a:lvl8pPr>
              <a:defRPr sz="9072"/>
            </a:lvl8pPr>
            <a:lvl9pPr>
              <a:defRPr sz="907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029934" y="6720860"/>
            <a:ext cx="22616158" cy="19009045"/>
          </a:xfrm>
        </p:spPr>
        <p:txBody>
          <a:bodyPr/>
          <a:lstStyle>
            <a:lvl1pPr>
              <a:defRPr sz="14112"/>
            </a:lvl1pPr>
            <a:lvl2pPr>
              <a:defRPr sz="12096"/>
            </a:lvl2pPr>
            <a:lvl3pPr>
              <a:defRPr sz="10080"/>
            </a:lvl3pPr>
            <a:lvl4pPr>
              <a:defRPr sz="9072"/>
            </a:lvl4pPr>
            <a:lvl5pPr>
              <a:defRPr sz="9072"/>
            </a:lvl5pPr>
            <a:lvl6pPr>
              <a:defRPr sz="9072"/>
            </a:lvl6pPr>
            <a:lvl7pPr>
              <a:defRPr sz="9072"/>
            </a:lvl7pPr>
            <a:lvl8pPr>
              <a:defRPr sz="9072"/>
            </a:lvl8pPr>
            <a:lvl9pPr>
              <a:defRPr sz="907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32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60335" y="6447476"/>
            <a:ext cx="22625054" cy="2687005"/>
          </a:xfrm>
        </p:spPr>
        <p:txBody>
          <a:bodyPr anchor="b"/>
          <a:lstStyle>
            <a:lvl1pPr marL="0" indent="0">
              <a:buNone/>
              <a:defRPr sz="12096" b="1"/>
            </a:lvl1pPr>
            <a:lvl2pPr marL="2304288" indent="0">
              <a:buNone/>
              <a:defRPr sz="10080" b="1"/>
            </a:lvl2pPr>
            <a:lvl3pPr marL="4608576" indent="0">
              <a:buNone/>
              <a:defRPr sz="9072" b="1"/>
            </a:lvl3pPr>
            <a:lvl4pPr marL="6912864" indent="0">
              <a:buNone/>
              <a:defRPr sz="8064" b="1"/>
            </a:lvl4pPr>
            <a:lvl5pPr marL="9217152" indent="0">
              <a:buNone/>
              <a:defRPr sz="8064" b="1"/>
            </a:lvl5pPr>
            <a:lvl6pPr marL="11521440" indent="0">
              <a:buNone/>
              <a:defRPr sz="8064" b="1"/>
            </a:lvl6pPr>
            <a:lvl7pPr marL="13825728" indent="0">
              <a:buNone/>
              <a:defRPr sz="8064" b="1"/>
            </a:lvl7pPr>
            <a:lvl8pPr marL="16130016" indent="0">
              <a:buNone/>
              <a:defRPr sz="8064" b="1"/>
            </a:lvl8pPr>
            <a:lvl9pPr marL="18434304" indent="0">
              <a:buNone/>
              <a:defRPr sz="8064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560335" y="9134476"/>
            <a:ext cx="22625054" cy="16595410"/>
          </a:xfrm>
        </p:spPr>
        <p:txBody>
          <a:bodyPr/>
          <a:lstStyle>
            <a:lvl1pPr>
              <a:defRPr sz="12096"/>
            </a:lvl1pPr>
            <a:lvl2pPr>
              <a:defRPr sz="10080"/>
            </a:lvl2pPr>
            <a:lvl3pPr>
              <a:defRPr sz="9072"/>
            </a:lvl3pPr>
            <a:lvl4pPr>
              <a:defRPr sz="8064"/>
            </a:lvl4pPr>
            <a:lvl5pPr>
              <a:defRPr sz="8064"/>
            </a:lvl5pPr>
            <a:lvl6pPr>
              <a:defRPr sz="8064"/>
            </a:lvl6pPr>
            <a:lvl7pPr>
              <a:defRPr sz="8064"/>
            </a:lvl7pPr>
            <a:lvl8pPr>
              <a:defRPr sz="8064"/>
            </a:lvl8pPr>
            <a:lvl9pPr>
              <a:defRPr sz="806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6012174" y="6447476"/>
            <a:ext cx="22633939" cy="2687005"/>
          </a:xfrm>
        </p:spPr>
        <p:txBody>
          <a:bodyPr anchor="b"/>
          <a:lstStyle>
            <a:lvl1pPr marL="0" indent="0">
              <a:buNone/>
              <a:defRPr sz="12096" b="1"/>
            </a:lvl1pPr>
            <a:lvl2pPr marL="2304288" indent="0">
              <a:buNone/>
              <a:defRPr sz="10080" b="1"/>
            </a:lvl2pPr>
            <a:lvl3pPr marL="4608576" indent="0">
              <a:buNone/>
              <a:defRPr sz="9072" b="1"/>
            </a:lvl3pPr>
            <a:lvl4pPr marL="6912864" indent="0">
              <a:buNone/>
              <a:defRPr sz="8064" b="1"/>
            </a:lvl4pPr>
            <a:lvl5pPr marL="9217152" indent="0">
              <a:buNone/>
              <a:defRPr sz="8064" b="1"/>
            </a:lvl5pPr>
            <a:lvl6pPr marL="11521440" indent="0">
              <a:buNone/>
              <a:defRPr sz="8064" b="1"/>
            </a:lvl6pPr>
            <a:lvl7pPr marL="13825728" indent="0">
              <a:buNone/>
              <a:defRPr sz="8064" b="1"/>
            </a:lvl7pPr>
            <a:lvl8pPr marL="16130016" indent="0">
              <a:buNone/>
              <a:defRPr sz="8064" b="1"/>
            </a:lvl8pPr>
            <a:lvl9pPr marL="18434304" indent="0">
              <a:buNone/>
              <a:defRPr sz="8064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6012174" y="9134476"/>
            <a:ext cx="22633939" cy="16595410"/>
          </a:xfrm>
        </p:spPr>
        <p:txBody>
          <a:bodyPr/>
          <a:lstStyle>
            <a:lvl1pPr>
              <a:defRPr sz="12096"/>
            </a:lvl1pPr>
            <a:lvl2pPr>
              <a:defRPr sz="10080"/>
            </a:lvl2pPr>
            <a:lvl3pPr>
              <a:defRPr sz="9072"/>
            </a:lvl3pPr>
            <a:lvl4pPr>
              <a:defRPr sz="8064"/>
            </a:lvl4pPr>
            <a:lvl5pPr>
              <a:defRPr sz="8064"/>
            </a:lvl5pPr>
            <a:lvl6pPr>
              <a:defRPr sz="8064"/>
            </a:lvl6pPr>
            <a:lvl7pPr>
              <a:defRPr sz="8064"/>
            </a:lvl7pPr>
            <a:lvl8pPr>
              <a:defRPr sz="8064"/>
            </a:lvl8pPr>
            <a:lvl9pPr>
              <a:defRPr sz="806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86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23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15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60358" y="1146812"/>
            <a:ext cx="16846558" cy="4880615"/>
          </a:xfrm>
        </p:spPr>
        <p:txBody>
          <a:bodyPr anchor="b"/>
          <a:lstStyle>
            <a:lvl1pPr algn="l">
              <a:defRPr sz="1008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020291" y="1146832"/>
            <a:ext cx="28625799" cy="24583074"/>
          </a:xfrm>
        </p:spPr>
        <p:txBody>
          <a:bodyPr/>
          <a:lstStyle>
            <a:lvl1pPr>
              <a:defRPr sz="16128"/>
            </a:lvl1pPr>
            <a:lvl2pPr>
              <a:defRPr sz="14112"/>
            </a:lvl2pPr>
            <a:lvl3pPr>
              <a:defRPr sz="12096"/>
            </a:lvl3pPr>
            <a:lvl4pPr>
              <a:defRPr sz="10080"/>
            </a:lvl4pPr>
            <a:lvl5pPr>
              <a:defRPr sz="10080"/>
            </a:lvl5pPr>
            <a:lvl6pPr>
              <a:defRPr sz="10080"/>
            </a:lvl6pPr>
            <a:lvl7pPr>
              <a:defRPr sz="10080"/>
            </a:lvl7pPr>
            <a:lvl8pPr>
              <a:defRPr sz="10080"/>
            </a:lvl8pPr>
            <a:lvl9pPr>
              <a:defRPr sz="1008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60358" y="6027439"/>
            <a:ext cx="16846558" cy="19702464"/>
          </a:xfrm>
        </p:spPr>
        <p:txBody>
          <a:bodyPr/>
          <a:lstStyle>
            <a:lvl1pPr marL="0" indent="0">
              <a:buNone/>
              <a:defRPr sz="7056"/>
            </a:lvl1pPr>
            <a:lvl2pPr marL="2304288" indent="0">
              <a:buNone/>
              <a:defRPr sz="6048"/>
            </a:lvl2pPr>
            <a:lvl3pPr marL="4608576" indent="0">
              <a:buNone/>
              <a:defRPr sz="5040"/>
            </a:lvl3pPr>
            <a:lvl4pPr marL="6912864" indent="0">
              <a:buNone/>
              <a:defRPr sz="4536"/>
            </a:lvl4pPr>
            <a:lvl5pPr marL="9217152" indent="0">
              <a:buNone/>
              <a:defRPr sz="4536"/>
            </a:lvl5pPr>
            <a:lvl6pPr marL="11521440" indent="0">
              <a:buNone/>
              <a:defRPr sz="4536"/>
            </a:lvl6pPr>
            <a:lvl7pPr marL="13825728" indent="0">
              <a:buNone/>
              <a:defRPr sz="4536"/>
            </a:lvl7pPr>
            <a:lvl8pPr marL="16130016" indent="0">
              <a:buNone/>
              <a:defRPr sz="4536"/>
            </a:lvl8pPr>
            <a:lvl9pPr marL="18434304" indent="0">
              <a:buNone/>
              <a:defRPr sz="453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36817" y="20162520"/>
            <a:ext cx="30723840" cy="2380301"/>
          </a:xfrm>
        </p:spPr>
        <p:txBody>
          <a:bodyPr anchor="b"/>
          <a:lstStyle>
            <a:lvl1pPr algn="l">
              <a:defRPr sz="1008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0036817" y="2573656"/>
            <a:ext cx="30723840" cy="17282160"/>
          </a:xfrm>
        </p:spPr>
        <p:txBody>
          <a:bodyPr/>
          <a:lstStyle>
            <a:lvl1pPr marL="0" indent="0">
              <a:buNone/>
              <a:defRPr sz="16128"/>
            </a:lvl1pPr>
            <a:lvl2pPr marL="2304288" indent="0">
              <a:buNone/>
              <a:defRPr sz="14112"/>
            </a:lvl2pPr>
            <a:lvl3pPr marL="4608576" indent="0">
              <a:buNone/>
              <a:defRPr sz="12096"/>
            </a:lvl3pPr>
            <a:lvl4pPr marL="6912864" indent="0">
              <a:buNone/>
              <a:defRPr sz="10080"/>
            </a:lvl4pPr>
            <a:lvl5pPr marL="9217152" indent="0">
              <a:buNone/>
              <a:defRPr sz="10080"/>
            </a:lvl5pPr>
            <a:lvl6pPr marL="11521440" indent="0">
              <a:buNone/>
              <a:defRPr sz="10080"/>
            </a:lvl6pPr>
            <a:lvl7pPr marL="13825728" indent="0">
              <a:buNone/>
              <a:defRPr sz="10080"/>
            </a:lvl7pPr>
            <a:lvl8pPr marL="16130016" indent="0">
              <a:buNone/>
              <a:defRPr sz="10080"/>
            </a:lvl8pPr>
            <a:lvl9pPr marL="18434304" indent="0">
              <a:buNone/>
              <a:defRPr sz="1008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036817" y="22542821"/>
            <a:ext cx="30723840" cy="3380419"/>
          </a:xfrm>
        </p:spPr>
        <p:txBody>
          <a:bodyPr/>
          <a:lstStyle>
            <a:lvl1pPr marL="0" indent="0">
              <a:buNone/>
              <a:defRPr sz="7056"/>
            </a:lvl1pPr>
            <a:lvl2pPr marL="2304288" indent="0">
              <a:buNone/>
              <a:defRPr sz="6048"/>
            </a:lvl2pPr>
            <a:lvl3pPr marL="4608576" indent="0">
              <a:buNone/>
              <a:defRPr sz="5040"/>
            </a:lvl3pPr>
            <a:lvl4pPr marL="6912864" indent="0">
              <a:buNone/>
              <a:defRPr sz="4536"/>
            </a:lvl4pPr>
            <a:lvl5pPr marL="9217152" indent="0">
              <a:buNone/>
              <a:defRPr sz="4536"/>
            </a:lvl5pPr>
            <a:lvl6pPr marL="11521440" indent="0">
              <a:buNone/>
              <a:defRPr sz="4536"/>
            </a:lvl6pPr>
            <a:lvl7pPr marL="13825728" indent="0">
              <a:buNone/>
              <a:defRPr sz="4536"/>
            </a:lvl7pPr>
            <a:lvl8pPr marL="16130016" indent="0">
              <a:buNone/>
              <a:defRPr sz="4536"/>
            </a:lvl8pPr>
            <a:lvl9pPr marL="18434304" indent="0">
              <a:buNone/>
              <a:defRPr sz="453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5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>
            <a:alpha val="2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560353" y="1153485"/>
            <a:ext cx="46085765" cy="480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60353" y="6720860"/>
            <a:ext cx="46085765" cy="1900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2560332" y="26696716"/>
            <a:ext cx="11948162" cy="1533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67166-58E4-4342-90A8-AB3B283E06A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7495541" y="26696716"/>
            <a:ext cx="16215358" cy="1533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36697931" y="26696716"/>
            <a:ext cx="11948162" cy="1533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27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608576" rtl="0" eaLnBrk="1" latinLnBrk="0" hangingPunct="1">
        <a:spcBef>
          <a:spcPct val="0"/>
        </a:spcBef>
        <a:buNone/>
        <a:defRPr kumimoji="1" sz="221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8216" indent="-1728216" algn="l" defTabSz="460857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128" kern="1200">
          <a:solidFill>
            <a:schemeClr val="tx1"/>
          </a:solidFill>
          <a:latin typeface="+mn-lt"/>
          <a:ea typeface="+mn-ea"/>
          <a:cs typeface="+mn-cs"/>
        </a:defRPr>
      </a:lvl1pPr>
      <a:lvl2pPr marL="3744468" indent="-1440180" algn="l" defTabSz="460857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4112" kern="1200">
          <a:solidFill>
            <a:schemeClr val="tx1"/>
          </a:solidFill>
          <a:latin typeface="+mn-lt"/>
          <a:ea typeface="+mn-ea"/>
          <a:cs typeface="+mn-cs"/>
        </a:defRPr>
      </a:lvl2pPr>
      <a:lvl3pPr marL="5760720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2096" kern="1200">
          <a:solidFill>
            <a:schemeClr val="tx1"/>
          </a:solidFill>
          <a:latin typeface="+mn-lt"/>
          <a:ea typeface="+mn-ea"/>
          <a:cs typeface="+mn-cs"/>
        </a:defRPr>
      </a:lvl3pPr>
      <a:lvl4pPr marL="8065008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369296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673584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4977872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282160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19586448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1pPr>
      <a:lvl2pPr marL="2304288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2pPr>
      <a:lvl3pPr marL="4608576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3pPr>
      <a:lvl4pPr marL="6912864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4pPr>
      <a:lvl5pPr marL="9217152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5pPr>
      <a:lvl6pPr marL="11521440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6pPr>
      <a:lvl7pPr marL="13825728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7pPr>
      <a:lvl8pPr marL="16130016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8pPr>
      <a:lvl9pPr marL="18434304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" y="18"/>
            <a:ext cx="8545950" cy="21943520"/>
          </a:xfrm>
          <a:prstGeom prst="rect">
            <a:avLst/>
          </a:prstGeom>
          <a:solidFill>
            <a:srgbClr val="EE9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32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0" y="21848400"/>
            <a:ext cx="51206400" cy="6955200"/>
          </a:xfrm>
          <a:prstGeom prst="rect">
            <a:avLst/>
          </a:prstGeom>
          <a:solidFill>
            <a:srgbClr val="3FB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ja-JP" altLang="en-US" sz="33264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会社名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8908865" y="415339"/>
            <a:ext cx="31358356" cy="1953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96" dirty="0" smtClean="0">
                <a:solidFill>
                  <a:srgbClr val="3FB7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面接会</a:t>
            </a:r>
            <a:r>
              <a:rPr lang="ja-JP" altLang="en-US" sz="12096" dirty="0">
                <a:solidFill>
                  <a:srgbClr val="3FB7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のブースでお待ちしています！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2281720" y="7145581"/>
            <a:ext cx="31931228" cy="1953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96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○○○○○○</a:t>
            </a:r>
            <a:endParaRPr lang="en-US" altLang="ja-JP" sz="12096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楕円 4"/>
          <p:cNvSpPr/>
          <p:nvPr/>
        </p:nvSpPr>
        <p:spPr>
          <a:xfrm>
            <a:off x="46160408" y="347313"/>
            <a:ext cx="4752528" cy="4752528"/>
          </a:xfrm>
          <a:prstGeom prst="ellipse">
            <a:avLst/>
          </a:prstGeom>
          <a:solidFill>
            <a:srgbClr val="EE9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シニア</a:t>
            </a:r>
            <a:endParaRPr kumimoji="1" lang="en-US" altLang="ja-JP" sz="8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8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歓迎</a:t>
            </a:r>
            <a:endParaRPr kumimoji="1" lang="ja-JP" altLang="en-US" sz="8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40805706" y="325409"/>
            <a:ext cx="4801314" cy="4752528"/>
            <a:chOff x="40805706" y="325409"/>
            <a:chExt cx="4801314" cy="4752528"/>
          </a:xfrm>
        </p:grpSpPr>
        <p:sp>
          <p:nvSpPr>
            <p:cNvPr id="7" name="楕円 6"/>
            <p:cNvSpPr/>
            <p:nvPr/>
          </p:nvSpPr>
          <p:spPr>
            <a:xfrm>
              <a:off x="40830099" y="325409"/>
              <a:ext cx="4752528" cy="4752528"/>
            </a:xfrm>
            <a:prstGeom prst="ellipse">
              <a:avLst/>
            </a:prstGeom>
            <a:solidFill>
              <a:srgbClr val="EE9A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0805706" y="3096544"/>
              <a:ext cx="4801314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6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（未経験可）</a:t>
              </a: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1267371" y="1512368"/>
              <a:ext cx="3877985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9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正社員</a:t>
              </a:r>
              <a:endParaRPr lang="ja-JP" altLang="en-US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705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" y="18"/>
            <a:ext cx="8545950" cy="21943520"/>
          </a:xfrm>
          <a:prstGeom prst="rect">
            <a:avLst/>
          </a:prstGeom>
          <a:solidFill>
            <a:srgbClr val="EE9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32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0" y="21848400"/>
            <a:ext cx="51206400" cy="6955200"/>
          </a:xfrm>
          <a:prstGeom prst="rect">
            <a:avLst/>
          </a:prstGeom>
          <a:solidFill>
            <a:srgbClr val="3FB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ja-JP" altLang="en-US" sz="33264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会社名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8908865" y="415339"/>
            <a:ext cx="31358356" cy="1953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96" dirty="0" smtClean="0">
                <a:solidFill>
                  <a:srgbClr val="3FB7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面接会</a:t>
            </a:r>
            <a:r>
              <a:rPr lang="ja-JP" altLang="en-US" sz="12096" dirty="0">
                <a:solidFill>
                  <a:srgbClr val="3FB7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のブースでお待ちしています！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2281720" y="7145581"/>
            <a:ext cx="31931228" cy="7230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96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写真（建屋・製品・仕事風景など）とＰＲコメントをお願いします。</a:t>
            </a:r>
            <a:endParaRPr lang="en-US" altLang="ja-JP" sz="12096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0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（３ページ目の見本をご参考に作成してください）</a:t>
            </a:r>
            <a:endParaRPr lang="en-US" altLang="ja-JP" sz="10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2096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四角形吹き出し 4"/>
          <p:cNvSpPr/>
          <p:nvPr/>
        </p:nvSpPr>
        <p:spPr>
          <a:xfrm>
            <a:off x="1912568" y="14988338"/>
            <a:ext cx="9649072" cy="5616624"/>
          </a:xfrm>
          <a:prstGeom prst="wedgeRectCallout">
            <a:avLst>
              <a:gd name="adj1" fmla="val -8725"/>
              <a:gd name="adj2" fmla="val -92162"/>
            </a:avLst>
          </a:prstGeom>
          <a:solidFill>
            <a:schemeClr val="bg1"/>
          </a:solidFill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ブース番号は</a:t>
            </a:r>
            <a:endParaRPr kumimoji="1" lang="en-US" altLang="ja-JP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こちらで記入します</a:t>
            </a:r>
            <a:endParaRPr kumimoji="1" lang="ja-JP" altLang="en-US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四角形吹き出し 7"/>
          <p:cNvSpPr/>
          <p:nvPr/>
        </p:nvSpPr>
        <p:spPr>
          <a:xfrm>
            <a:off x="764765" y="3006671"/>
            <a:ext cx="9649072" cy="3501318"/>
          </a:xfrm>
          <a:prstGeom prst="wedgeRectCallout">
            <a:avLst>
              <a:gd name="adj1" fmla="val 65734"/>
              <a:gd name="adj2" fmla="val -59092"/>
            </a:avLst>
          </a:prstGeom>
          <a:solidFill>
            <a:schemeClr val="bg1"/>
          </a:solidFill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この文は固定で</a:t>
            </a:r>
            <a:endParaRPr kumimoji="1" lang="en-US" altLang="ja-JP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お願いします</a:t>
            </a:r>
            <a:endParaRPr kumimoji="1" lang="ja-JP" altLang="en-US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0418624" y="14065572"/>
            <a:ext cx="28249502" cy="6743599"/>
          </a:xfrm>
          <a:prstGeom prst="roundRect">
            <a:avLst/>
          </a:prstGeom>
          <a:solidFill>
            <a:schemeClr val="bg1"/>
          </a:solidFill>
          <a:ln w="381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5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kumimoji="1" lang="ja-JP" altLang="en-US" sz="115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配色は作成中のリーフレットの色味と合わせるため変更になる可能性があります。</a:t>
            </a:r>
            <a:endParaRPr kumimoji="1" lang="ja-JP" altLang="en-US" sz="115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四角形吹き出し 14"/>
          <p:cNvSpPr/>
          <p:nvPr/>
        </p:nvSpPr>
        <p:spPr>
          <a:xfrm>
            <a:off x="25429585" y="2894049"/>
            <a:ext cx="12961440" cy="3501318"/>
          </a:xfrm>
          <a:prstGeom prst="wedgeRectCallout">
            <a:avLst>
              <a:gd name="adj1" fmla="val 61748"/>
              <a:gd name="adj2" fmla="val -42304"/>
            </a:avLst>
          </a:prstGeom>
          <a:solidFill>
            <a:schemeClr val="bg1"/>
          </a:solidFill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対象のアイコンを</a:t>
            </a:r>
            <a:endParaRPr lang="en-US" altLang="ja-JP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貼り付けてください</a:t>
            </a:r>
            <a:endParaRPr kumimoji="1" lang="en-US" altLang="ja-JP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46160408" y="347313"/>
            <a:ext cx="4752528" cy="4752528"/>
          </a:xfrm>
          <a:prstGeom prst="ellipse">
            <a:avLst/>
          </a:prstGeom>
          <a:solidFill>
            <a:srgbClr val="EE9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シニア</a:t>
            </a:r>
            <a:endParaRPr kumimoji="1" lang="en-US" altLang="ja-JP" sz="8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8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歓迎</a:t>
            </a:r>
            <a:endParaRPr kumimoji="1" lang="ja-JP" altLang="en-US" sz="8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40805706" y="325409"/>
            <a:ext cx="4801314" cy="4752528"/>
            <a:chOff x="40805706" y="325409"/>
            <a:chExt cx="4801314" cy="4752528"/>
          </a:xfrm>
        </p:grpSpPr>
        <p:sp>
          <p:nvSpPr>
            <p:cNvPr id="16" name="楕円 15"/>
            <p:cNvSpPr/>
            <p:nvPr/>
          </p:nvSpPr>
          <p:spPr>
            <a:xfrm>
              <a:off x="40830099" y="325409"/>
              <a:ext cx="4752528" cy="4752528"/>
            </a:xfrm>
            <a:prstGeom prst="ellipse">
              <a:avLst/>
            </a:prstGeom>
            <a:solidFill>
              <a:srgbClr val="EE9A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40805706" y="3096544"/>
              <a:ext cx="4801314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6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（未経験可）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41267371" y="1512368"/>
              <a:ext cx="3877985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9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正社員</a:t>
              </a:r>
              <a:endParaRPr lang="ja-JP" altLang="en-US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955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" y="18"/>
            <a:ext cx="8545950" cy="21943520"/>
          </a:xfrm>
          <a:prstGeom prst="rect">
            <a:avLst/>
          </a:prstGeom>
          <a:solidFill>
            <a:srgbClr val="EE9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32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0" y="21848400"/>
            <a:ext cx="51206400" cy="6955200"/>
          </a:xfrm>
          <a:prstGeom prst="rect">
            <a:avLst/>
          </a:prstGeom>
          <a:solidFill>
            <a:srgbClr val="3FB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ja-JP" altLang="en-US" sz="33264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（株）ハロー運輸</a:t>
            </a:r>
            <a:endParaRPr lang="ja-JP" altLang="en-US" sz="33264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908865" y="415339"/>
            <a:ext cx="31358356" cy="1953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96" dirty="0" smtClean="0">
                <a:solidFill>
                  <a:srgbClr val="3FB7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面接会</a:t>
            </a:r>
            <a:r>
              <a:rPr lang="ja-JP" altLang="en-US" sz="12096" dirty="0">
                <a:solidFill>
                  <a:srgbClr val="3FB7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のブースでお待ちしています！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164" y="7506706"/>
            <a:ext cx="18149100" cy="11540028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28869483" y="6176162"/>
            <a:ext cx="18871857" cy="13122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96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当社は日常生活に欠かせない</a:t>
            </a:r>
            <a:r>
              <a:rPr lang="ja-JP" altLang="en-US" sz="12096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食品などを</a:t>
            </a:r>
            <a:r>
              <a:rPr lang="ja-JP" altLang="en-US" sz="12096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小売店様に配達しています。</a:t>
            </a:r>
            <a:endParaRPr lang="en-US" altLang="ja-JP" sz="12096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96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責任感のある方、安全な運転を心がけていただける方、ぜひ当社のブースにお越しください。</a:t>
            </a:r>
            <a:endParaRPr lang="en-US" altLang="ja-JP" sz="12096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265347" y="721878"/>
            <a:ext cx="6015262" cy="3294402"/>
          </a:xfrm>
          <a:prstGeom prst="roundRect">
            <a:avLst/>
          </a:prstGeom>
          <a:solidFill>
            <a:schemeClr val="bg1"/>
          </a:solidFill>
          <a:ln w="381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bIns="396000" rtlCol="0" anchor="ctr"/>
          <a:lstStyle/>
          <a:p>
            <a:pPr algn="ctr"/>
            <a:r>
              <a:rPr kumimoji="1" lang="ja-JP" altLang="en-US" sz="138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見本</a:t>
            </a:r>
            <a:endParaRPr kumimoji="1" lang="ja-JP" altLang="en-US" sz="138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40805706" y="325409"/>
            <a:ext cx="4801314" cy="4752528"/>
            <a:chOff x="40805706" y="325409"/>
            <a:chExt cx="4801314" cy="4752528"/>
          </a:xfrm>
        </p:grpSpPr>
        <p:sp>
          <p:nvSpPr>
            <p:cNvPr id="12" name="楕円 11"/>
            <p:cNvSpPr/>
            <p:nvPr/>
          </p:nvSpPr>
          <p:spPr>
            <a:xfrm>
              <a:off x="40830099" y="325409"/>
              <a:ext cx="4752528" cy="4752528"/>
            </a:xfrm>
            <a:prstGeom prst="ellipse">
              <a:avLst/>
            </a:prstGeom>
            <a:solidFill>
              <a:srgbClr val="EE9A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40805706" y="3096544"/>
              <a:ext cx="4801314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6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（未経験可）</a:t>
              </a: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1267371" y="1512368"/>
              <a:ext cx="3877985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9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正社員</a:t>
              </a:r>
              <a:endParaRPr lang="ja-JP" altLang="en-US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42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ユーザー設定</PresentationFormat>
  <Paragraphs>32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2023-11-13T07:12:25Z</dcterms:created>
  <dcterms:modified xsi:type="dcterms:W3CDTF">2024-11-12T01:47:51Z</dcterms:modified>
</cp:coreProperties>
</file>