
<file path=[Content_Types].xml><?xml version="1.0" encoding="utf-8"?>
<Types xmlns="http://schemas.openxmlformats.org/package/2006/content-types"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ms-powerpoint.changesinfo+xml" PartName="/ppt/changesInfos/changesInfo1.xml"/>
  <Override ContentType="application/vnd.openxmlformats-officedocument.presentationml.handoutMaster+xml" PartName="/ppt/handoutMasters/handoutMaster1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257" r:id="rId5"/>
  </p:sldIdLst>
  <p:sldSz cx="6858000" cy="9906000" type="A4"/>
  <p:notesSz cx="6805613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99"/>
    <a:srgbClr val="FFF7CD"/>
    <a:srgbClr val="FFFFCC"/>
    <a:srgbClr val="CCCCFF"/>
    <a:srgbClr val="FFCCCC"/>
    <a:srgbClr val="FFFF00"/>
    <a:srgbClr val="E7DF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10" autoAdjust="0"/>
    <p:restoredTop sz="94660"/>
  </p:normalViewPr>
  <p:slideViewPr>
    <p:cSldViewPr snapToGrid="0">
      <p:cViewPr varScale="1">
        <p:scale>
          <a:sx n="81" d="100"/>
          <a:sy n="81" d="100"/>
        </p:scale>
        <p:origin x="289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3798" y="102"/>
      </p:cViewPr>
      <p:guideLst/>
    </p:cSldViewPr>
  </p:notes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../customXml/item1.xml" Type="http://schemas.openxmlformats.org/officeDocument/2006/relationships/customXml"/><Relationship Id="rId10" Target="theme/theme1.xml" Type="http://schemas.openxmlformats.org/officeDocument/2006/relationships/theme"/><Relationship Id="rId11" Target="tableStyles.xml" Type="http://schemas.openxmlformats.org/officeDocument/2006/relationships/tableStyles"/><Relationship Id="rId12" Target="changesInfos/changesInfo1.xml" Type="http://schemas.microsoft.com/office/2016/11/relationships/changesInfo"/><Relationship Id="rId2" Target="../customXml/item2.xml" Type="http://schemas.openxmlformats.org/officeDocument/2006/relationships/customXml"/><Relationship Id="rId3" Target="../customXml/item3.xml" Type="http://schemas.openxmlformats.org/officeDocument/2006/relationships/customXml"/><Relationship Id="rId4" Target="slideMasters/slideMaster1.xml" Type="http://schemas.openxmlformats.org/officeDocument/2006/relationships/slideMaster"/><Relationship Id="rId5" Target="slides/slide1.xml" Type="http://schemas.openxmlformats.org/officeDocument/2006/relationships/slide"/><Relationship Id="rId6" Target="notesMasters/notesMaster1.xml" Type="http://schemas.openxmlformats.org/officeDocument/2006/relationships/notesMaster"/><Relationship Id="rId7" Target="handoutMasters/handoutMaster1.xml" Type="http://schemas.openxmlformats.org/officeDocument/2006/relationships/handoutMaster"/><Relationship Id="rId8" Target="presProps.xml" Type="http://schemas.openxmlformats.org/officeDocument/2006/relationships/presProps"/><Relationship Id="rId9" Target="viewProps.xml" Type="http://schemas.openxmlformats.org/officeDocument/2006/relationships/viewProps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鈴木啓司" userId="a9bb4b3d-7056-404c-9b79-b26fb72acbf9" providerId="ADAL" clId="{6DD0D34C-CFB3-46BC-97FE-EC9ADC18EDB5}"/>
    <pc:docChg chg="modSld">
      <pc:chgData name="鈴木啓司" userId="a9bb4b3d-7056-404c-9b79-b26fb72acbf9" providerId="ADAL" clId="{6DD0D34C-CFB3-46BC-97FE-EC9ADC18EDB5}" dt="2026-07-09T00:31:12.450" v="0" actId="207"/>
      <pc:docMkLst>
        <pc:docMk/>
      </pc:docMkLst>
      <pc:sldChg chg="modSp mod">
        <pc:chgData name="鈴木啓司" userId="a9bb4b3d-7056-404c-9b79-b26fb72acbf9" providerId="ADAL" clId="{6DD0D34C-CFB3-46BC-97FE-EC9ADC18EDB5}" dt="2026-07-09T00:31:12.450" v="0" actId="207"/>
        <pc:sldMkLst>
          <pc:docMk/>
          <pc:sldMk cId="2189936334" sldId="257"/>
        </pc:sldMkLst>
        <pc:spChg chg="mod">
          <ac:chgData name="鈴木啓司" userId="a9bb4b3d-7056-404c-9b79-b26fb72acbf9" providerId="ADAL" clId="{6DD0D34C-CFB3-46BC-97FE-EC9ADC18EDB5}" dt="2026-07-09T00:31:12.450" v="0" actId="207"/>
          <ac:spMkLst>
            <pc:docMk/>
            <pc:sldMk cId="2189936334" sldId="257"/>
            <ac:spMk id="38" creationId="{8D3C0C8C-9BC6-D361-A3CA-8AAB501CC706}"/>
          </ac:spMkLst>
        </pc:spChg>
      </pc:sldChg>
    </pc:docChg>
  </pc:docChgLst>
</pc:chgInfo>
</file>

<file path=ppt/handoutMasters/_rels/handoutMaster1.xml.rels><?xml version="1.0" encoding="UTF-8" standalone="yes"?><Relationships xmlns="http://schemas.openxmlformats.org/package/2006/relationships"><Relationship Id="rId1" Target="../theme/theme3.xml" Type="http://schemas.openxmlformats.org/officeDocument/2006/relationships/theme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B7A20E4E-9ACA-E518-DE3E-F474AEC2DB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594E3141-D0ED-B7B6-8FBF-FD98082FC91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0647"/>
            <a:ext cx="2949099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19EF4D5-7F1B-AD9D-4FF7-15F42EB3DD0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4939" y="9440647"/>
            <a:ext cx="2949099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00C708-E342-43C6-9C44-C21550D68B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54549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5B5F88-DD19-49FD-8951-E37EDE9E7618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1243013"/>
            <a:ext cx="2322513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8" y="4783138"/>
            <a:ext cx="5443537" cy="39131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73D61A-000E-4DFD-9260-2B72CBE04A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36844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73D61A-000E-4DFD-9260-2B72CBE04A36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2478988"/>
      </p:ext>
    </p:extLst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2000822" y="911354"/>
            <a:ext cx="2945011" cy="75533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6670" y="1586560"/>
            <a:ext cx="5804110" cy="6348316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45963" y="8636619"/>
            <a:ext cx="4525523" cy="107218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669" y="9209314"/>
            <a:ext cx="1310469" cy="503334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21CB642-F4CD-449B-A7BF-542F7E1930C4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51437" y="9209314"/>
            <a:ext cx="2314575" cy="499483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00311" y="9209314"/>
            <a:ext cx="1310469" cy="499483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6A262D7-EBCF-4926-B20D-D2682C90DF64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159449" cy="990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39393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04069" y="3302003"/>
            <a:ext cx="5725306" cy="519074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4069" y="9209314"/>
            <a:ext cx="1310469" cy="503334"/>
          </a:xfrm>
          <a:prstGeom prst="rect">
            <a:avLst/>
          </a:prstGeom>
        </p:spPr>
        <p:txBody>
          <a:bodyPr/>
          <a:lstStyle/>
          <a:p>
            <a:fld id="{021CB642-F4CD-449B-A7BF-542F7E1930C4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71713" y="9209314"/>
            <a:ext cx="2314575" cy="499483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843464" y="9209314"/>
            <a:ext cx="1585912" cy="499483"/>
          </a:xfrm>
          <a:prstGeom prst="rect">
            <a:avLst/>
          </a:prstGeom>
        </p:spPr>
        <p:txBody>
          <a:bodyPr/>
          <a:lstStyle/>
          <a:p>
            <a:fld id="{C6A262D7-EBCF-4926-B20D-D2682C90DF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5443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662306" y="552336"/>
            <a:ext cx="839324" cy="8089472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07232" y="552336"/>
            <a:ext cx="4720829" cy="808947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4069" y="9209314"/>
            <a:ext cx="1310469" cy="503334"/>
          </a:xfrm>
          <a:prstGeom prst="rect">
            <a:avLst/>
          </a:prstGeom>
        </p:spPr>
        <p:txBody>
          <a:bodyPr/>
          <a:lstStyle/>
          <a:p>
            <a:fld id="{021CB642-F4CD-449B-A7BF-542F7E1930C4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71713" y="9209314"/>
            <a:ext cx="2314575" cy="499483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843464" y="9209314"/>
            <a:ext cx="1585912" cy="499483"/>
          </a:xfrm>
          <a:prstGeom prst="rect">
            <a:avLst/>
          </a:prstGeom>
        </p:spPr>
        <p:txBody>
          <a:bodyPr/>
          <a:lstStyle/>
          <a:p>
            <a:fld id="{C6A262D7-EBCF-4926-B20D-D2682C90DF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3560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4069" y="3302003"/>
            <a:ext cx="5725306" cy="519074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4069" y="9209314"/>
            <a:ext cx="1310469" cy="503334"/>
          </a:xfrm>
          <a:prstGeom prst="rect">
            <a:avLst/>
          </a:prstGeom>
        </p:spPr>
        <p:txBody>
          <a:bodyPr/>
          <a:lstStyle/>
          <a:p>
            <a:fld id="{021CB642-F4CD-449B-A7BF-542F7E1930C4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71713" y="9209314"/>
            <a:ext cx="2314575" cy="499483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843464" y="9209314"/>
            <a:ext cx="1585912" cy="499483"/>
          </a:xfrm>
          <a:prstGeom prst="rect">
            <a:avLst/>
          </a:prstGeom>
        </p:spPr>
        <p:txBody>
          <a:bodyPr/>
          <a:lstStyle/>
          <a:p>
            <a:fld id="{C6A262D7-EBCF-4926-B20D-D2682C90DF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7665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4148" y="1551174"/>
            <a:ext cx="4605227" cy="5871128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4149" y="7453019"/>
            <a:ext cx="3947337" cy="13738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820558" y="9209314"/>
            <a:ext cx="840345" cy="503334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021CB642-F4CD-449B-A7BF-542F7E1930C4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69474" y="9209314"/>
            <a:ext cx="2314575" cy="499483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592620" y="9209314"/>
            <a:ext cx="836756" cy="499483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6A262D7-EBCF-4926-B20D-D2682C90DF64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1583234" cy="9906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5596594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07231" y="3302000"/>
            <a:ext cx="2700338" cy="522816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39385" y="3302000"/>
            <a:ext cx="2700338" cy="522816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04069" y="9209314"/>
            <a:ext cx="1310469" cy="503334"/>
          </a:xfrm>
          <a:prstGeom prst="rect">
            <a:avLst/>
          </a:prstGeom>
        </p:spPr>
        <p:txBody>
          <a:bodyPr/>
          <a:lstStyle/>
          <a:p>
            <a:fld id="{021CB642-F4CD-449B-A7BF-542F7E1930C4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71713" y="9209314"/>
            <a:ext cx="2314575" cy="499483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43464" y="9209314"/>
            <a:ext cx="1585912" cy="499483"/>
          </a:xfrm>
          <a:prstGeom prst="rect">
            <a:avLst/>
          </a:prstGeom>
        </p:spPr>
        <p:txBody>
          <a:bodyPr/>
          <a:lstStyle/>
          <a:p>
            <a:fld id="{C6A262D7-EBCF-4926-B20D-D2682C90DF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44850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4659" y="550336"/>
            <a:ext cx="5722144" cy="21573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4069" y="3177250"/>
            <a:ext cx="2700338" cy="91365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7231" y="4202036"/>
            <a:ext cx="2700338" cy="43281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31548" y="3177250"/>
            <a:ext cx="2700338" cy="91365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731548" y="4202036"/>
            <a:ext cx="2700338" cy="43281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04069" y="9209314"/>
            <a:ext cx="1310469" cy="503334"/>
          </a:xfrm>
          <a:prstGeom prst="rect">
            <a:avLst/>
          </a:prstGeom>
        </p:spPr>
        <p:txBody>
          <a:bodyPr/>
          <a:lstStyle/>
          <a:p>
            <a:fld id="{021CB642-F4CD-449B-A7BF-542F7E1930C4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271713" y="9209314"/>
            <a:ext cx="2314575" cy="499483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843464" y="9209314"/>
            <a:ext cx="1585912" cy="499483"/>
          </a:xfrm>
          <a:prstGeom prst="rect">
            <a:avLst/>
          </a:prstGeom>
        </p:spPr>
        <p:txBody>
          <a:bodyPr/>
          <a:lstStyle/>
          <a:p>
            <a:fld id="{C6A262D7-EBCF-4926-B20D-D2682C90DF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66955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04069" y="9209314"/>
            <a:ext cx="1310469" cy="503334"/>
          </a:xfrm>
          <a:prstGeom prst="rect">
            <a:avLst/>
          </a:prstGeom>
        </p:spPr>
        <p:txBody>
          <a:bodyPr/>
          <a:lstStyle/>
          <a:p>
            <a:fld id="{021CB642-F4CD-449B-A7BF-542F7E1930C4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271713" y="9209314"/>
            <a:ext cx="2314575" cy="499483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843464" y="9209314"/>
            <a:ext cx="1585912" cy="499483"/>
          </a:xfrm>
          <a:prstGeom prst="rect">
            <a:avLst/>
          </a:prstGeom>
        </p:spPr>
        <p:txBody>
          <a:bodyPr/>
          <a:lstStyle/>
          <a:p>
            <a:fld id="{C6A262D7-EBCF-4926-B20D-D2682C90DF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1296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04069" y="9209314"/>
            <a:ext cx="1310469" cy="503334"/>
          </a:xfrm>
          <a:prstGeom prst="rect">
            <a:avLst/>
          </a:prstGeom>
        </p:spPr>
        <p:txBody>
          <a:bodyPr/>
          <a:lstStyle/>
          <a:p>
            <a:fld id="{021CB642-F4CD-449B-A7BF-542F7E1930C4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271713" y="9209314"/>
            <a:ext cx="2314575" cy="499483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843464" y="9209314"/>
            <a:ext cx="1585912" cy="499483"/>
          </a:xfrm>
          <a:prstGeom prst="rect">
            <a:avLst/>
          </a:prstGeom>
        </p:spPr>
        <p:txBody>
          <a:bodyPr/>
          <a:lstStyle/>
          <a:p>
            <a:fld id="{C6A262D7-EBCF-4926-B20D-D2682C90DF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7316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4156769" y="0"/>
            <a:ext cx="2701231" cy="9906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0060" y="660401"/>
            <a:ext cx="1739314" cy="1728525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0342" y="1329433"/>
            <a:ext cx="3464110" cy="72007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90061" y="2515263"/>
            <a:ext cx="1739314" cy="601490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30342" y="9209314"/>
            <a:ext cx="693762" cy="503334"/>
          </a:xfrm>
          <a:prstGeom prst="rect">
            <a:avLst/>
          </a:prstGeom>
        </p:spPr>
        <p:txBody>
          <a:bodyPr/>
          <a:lstStyle/>
          <a:p>
            <a:fld id="{021CB642-F4CD-449B-A7BF-542F7E1930C4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83287" y="9209314"/>
            <a:ext cx="1958725" cy="499483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201196" y="9209314"/>
            <a:ext cx="693257" cy="499483"/>
          </a:xfrm>
          <a:prstGeom prst="rect">
            <a:avLst/>
          </a:prstGeom>
        </p:spPr>
        <p:txBody>
          <a:bodyPr/>
          <a:lstStyle/>
          <a:p>
            <a:fld id="{C6A262D7-EBCF-4926-B20D-D2682C90DF64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159449" cy="990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690237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05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9449" y="2"/>
            <a:ext cx="4137517" cy="9905999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4156769" y="0"/>
            <a:ext cx="2701231" cy="9906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159449" cy="990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0059" y="660400"/>
            <a:ext cx="1739316" cy="1728523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90059" y="2515263"/>
            <a:ext cx="1739316" cy="601490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30847" y="9209314"/>
            <a:ext cx="693257" cy="503334"/>
          </a:xfrm>
          <a:prstGeom prst="rect">
            <a:avLst/>
          </a:prstGeom>
        </p:spPr>
        <p:txBody>
          <a:bodyPr/>
          <a:lstStyle/>
          <a:p>
            <a:fld id="{021CB642-F4CD-449B-A7BF-542F7E1930C4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83287" y="9209314"/>
            <a:ext cx="1958725" cy="499483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199257" y="9209314"/>
            <a:ext cx="694373" cy="499483"/>
          </a:xfrm>
          <a:prstGeom prst="rect">
            <a:avLst/>
          </a:prstGeom>
        </p:spPr>
        <p:txBody>
          <a:bodyPr/>
          <a:lstStyle/>
          <a:p>
            <a:fld id="{C6A262D7-EBCF-4926-B20D-D2682C90DF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3602820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04069" y="552334"/>
            <a:ext cx="5725306" cy="215530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7030B66F-912B-4EC4-F3BA-09F1A5752305}"/>
              </a:ext>
            </a:extLst>
          </p:cNvPr>
          <p:cNvSpPr/>
          <p:nvPr userDrawn="1"/>
        </p:nvSpPr>
        <p:spPr>
          <a:xfrm>
            <a:off x="211666" y="298450"/>
            <a:ext cx="6451600" cy="9402234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9BE21B44-99B9-9D74-4468-726EFD20AA00}"/>
              </a:ext>
            </a:extLst>
          </p:cNvPr>
          <p:cNvSpPr/>
          <p:nvPr userDrawn="1"/>
        </p:nvSpPr>
        <p:spPr>
          <a:xfrm>
            <a:off x="211666" y="262467"/>
            <a:ext cx="6451597" cy="12234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65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kumimoji="1"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kumimoji="1"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kumimoji="1"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kumimoji="1"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kumimoji="1"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kumimoji="1"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kumimoji="1"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kumimoji="1"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kumimoji="1"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46">
          <p15:clr>
            <a:srgbClr val="F26B43"/>
          </p15:clr>
        </p15:guide>
        <p15:guide id="2" pos="4050">
          <p15:clr>
            <a:srgbClr val="F26B43"/>
          </p15:clr>
        </p15:guide>
        <p15:guide id="3" orient="horz" pos="5789">
          <p15:clr>
            <a:srgbClr val="F26B43"/>
          </p15:clr>
        </p15:guide>
        <p15:guide id="4" orient="horz" pos="2080">
          <p15:clr>
            <a:srgbClr val="F26B43"/>
          </p15:clr>
        </p15:guide>
        <p15:guide id="5" orient="horz" pos="5373">
          <p15:clr>
            <a:srgbClr val="F26B43"/>
          </p15:clr>
        </p15:guide>
        <p15:guide id="6" orient="horz" pos="347">
          <p15:clr>
            <a:srgbClr val="F26B43"/>
          </p15:clr>
        </p15:guide>
      </p15:sldGuideLst>
    </p:ext>
  </p:extLst>
</p:sldMaster>
</file>

<file path=ppt/slides/_rels/slide1.xml.rels><?xml version="1.0" encoding="UTF-8" standalone="yes"?><Relationships xmlns="http://schemas.openxmlformats.org/package/2006/relationships"><Relationship Id="rId1" Target="../slideLayouts/slideLayout2.xml" Type="http://schemas.openxmlformats.org/officeDocument/2006/relationships/slideLayout"/><Relationship Id="rId2" Target="../notesSlides/notesSlide1.xml" Type="http://schemas.openxmlformats.org/officeDocument/2006/relationships/notesSlid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AEB520B4-5267-5A24-E600-BF1E482DBC4F}"/>
              </a:ext>
            </a:extLst>
          </p:cNvPr>
          <p:cNvSpPr/>
          <p:nvPr/>
        </p:nvSpPr>
        <p:spPr>
          <a:xfrm rot="21076630">
            <a:off x="202697" y="3991761"/>
            <a:ext cx="2960923" cy="183471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（写真）</a:t>
            </a:r>
          </a:p>
        </p:txBody>
      </p:sp>
      <p:sp>
        <p:nvSpPr>
          <p:cNvPr id="16" name="四角形: 角を丸くする 15">
            <a:extLst>
              <a:ext uri="{FF2B5EF4-FFF2-40B4-BE49-F238E27FC236}">
                <a16:creationId xmlns:a16="http://schemas.microsoft.com/office/drawing/2014/main" id="{375FEFF9-B4AE-0B87-EACA-444194D842D1}"/>
              </a:ext>
            </a:extLst>
          </p:cNvPr>
          <p:cNvSpPr/>
          <p:nvPr/>
        </p:nvSpPr>
        <p:spPr>
          <a:xfrm>
            <a:off x="1085570" y="5869263"/>
            <a:ext cx="5512080" cy="1142996"/>
          </a:xfrm>
          <a:prstGeom prst="roundRect">
            <a:avLst>
              <a:gd name="adj" fmla="val 14943"/>
            </a:avLst>
          </a:prstGeom>
          <a:solidFill>
            <a:schemeClr val="bg1"/>
          </a:solidFill>
          <a:ln w="38100">
            <a:solidFill>
              <a:srgbClr val="FFCCC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8" name="四角形: 角を丸くする 17">
            <a:extLst>
              <a:ext uri="{FF2B5EF4-FFF2-40B4-BE49-F238E27FC236}">
                <a16:creationId xmlns:a16="http://schemas.microsoft.com/office/drawing/2014/main" id="{43B5F6A3-7741-9285-5E1E-78CCC4B25B56}"/>
              </a:ext>
            </a:extLst>
          </p:cNvPr>
          <p:cNvSpPr/>
          <p:nvPr/>
        </p:nvSpPr>
        <p:spPr>
          <a:xfrm>
            <a:off x="389466" y="1480565"/>
            <a:ext cx="6087533" cy="45719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四角形: 角を丸くする 19">
            <a:extLst>
              <a:ext uri="{FF2B5EF4-FFF2-40B4-BE49-F238E27FC236}">
                <a16:creationId xmlns:a16="http://schemas.microsoft.com/office/drawing/2014/main" id="{FEFA94A1-9A2D-3A42-737E-7FC2FA0DBFAE}"/>
              </a:ext>
            </a:extLst>
          </p:cNvPr>
          <p:cNvSpPr/>
          <p:nvPr/>
        </p:nvSpPr>
        <p:spPr>
          <a:xfrm>
            <a:off x="389466" y="1678855"/>
            <a:ext cx="4785784" cy="2144716"/>
          </a:xfrm>
          <a:prstGeom prst="roundRect">
            <a:avLst>
              <a:gd name="adj" fmla="val 5097"/>
            </a:avLst>
          </a:prstGeom>
          <a:solidFill>
            <a:srgbClr val="FFF7CD"/>
          </a:solidFill>
          <a:ln w="190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dirty="0">
              <a:solidFill>
                <a:schemeClr val="tx1"/>
              </a:solidFill>
            </a:endParaRPr>
          </a:p>
          <a:p>
            <a:pPr algn="ctr"/>
            <a:endParaRPr kumimoji="1" lang="en-US" altLang="ja-JP" dirty="0">
              <a:solidFill>
                <a:schemeClr val="tx1"/>
              </a:solidFill>
            </a:endParaRPr>
          </a:p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説明</a:t>
            </a: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7C21D790-63EF-0D86-017F-174398E0F970}"/>
              </a:ext>
            </a:extLst>
          </p:cNvPr>
          <p:cNvSpPr/>
          <p:nvPr/>
        </p:nvSpPr>
        <p:spPr>
          <a:xfrm>
            <a:off x="5519328" y="340020"/>
            <a:ext cx="1064260" cy="10642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>
                <a:solidFill>
                  <a:schemeClr val="tx1"/>
                </a:solidFill>
              </a:rPr>
              <a:t>事業所</a:t>
            </a:r>
            <a:endParaRPr kumimoji="1" lang="en-US" altLang="ja-JP" sz="1600" dirty="0">
              <a:solidFill>
                <a:schemeClr val="tx1"/>
              </a:solidFill>
            </a:endParaRPr>
          </a:p>
          <a:p>
            <a:pPr algn="ctr"/>
            <a:r>
              <a:rPr kumimoji="1" lang="ja-JP" altLang="en-US" sz="1600" dirty="0">
                <a:solidFill>
                  <a:schemeClr val="tx1"/>
                </a:solidFill>
              </a:rPr>
              <a:t>ロゴ等</a:t>
            </a: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93D44699-C378-1C44-8238-20FC7B0D0EF4}"/>
              </a:ext>
            </a:extLst>
          </p:cNvPr>
          <p:cNvSpPr/>
          <p:nvPr/>
        </p:nvSpPr>
        <p:spPr>
          <a:xfrm>
            <a:off x="5422344" y="1757681"/>
            <a:ext cx="896619" cy="89661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>
                <a:solidFill>
                  <a:schemeClr val="tx1"/>
                </a:solidFill>
              </a:rPr>
              <a:t>事業所</a:t>
            </a:r>
            <a:endParaRPr kumimoji="1" lang="en-US" altLang="ja-JP" sz="1400" dirty="0">
              <a:solidFill>
                <a:schemeClr val="tx1"/>
              </a:solidFill>
            </a:endParaRPr>
          </a:p>
          <a:p>
            <a:pPr algn="ctr"/>
            <a:r>
              <a:rPr kumimoji="1" lang="en-US" altLang="ja-JP" sz="1400" dirty="0">
                <a:solidFill>
                  <a:schemeClr val="tx1"/>
                </a:solidFill>
              </a:rPr>
              <a:t>HP</a:t>
            </a:r>
          </a:p>
          <a:p>
            <a:pPr algn="ctr"/>
            <a:r>
              <a:rPr kumimoji="1" lang="en-US" altLang="ja-JP" sz="1100" dirty="0">
                <a:solidFill>
                  <a:schemeClr val="tx1"/>
                </a:solidFill>
              </a:rPr>
              <a:t>(QR</a:t>
            </a:r>
            <a:r>
              <a:rPr kumimoji="1" lang="ja-JP" altLang="en-US" sz="1100" dirty="0">
                <a:solidFill>
                  <a:schemeClr val="tx1"/>
                </a:solidFill>
              </a:rPr>
              <a:t>コード</a:t>
            </a:r>
            <a:r>
              <a:rPr kumimoji="1" lang="en-US" altLang="ja-JP" sz="1100" dirty="0">
                <a:solidFill>
                  <a:schemeClr val="tx1"/>
                </a:solidFill>
              </a:rPr>
              <a:t>)</a:t>
            </a:r>
            <a:endParaRPr kumimoji="1" lang="ja-JP" altLang="en-US" sz="1100" dirty="0">
              <a:solidFill>
                <a:schemeClr val="tx1"/>
              </a:solidFill>
            </a:endParaRPr>
          </a:p>
        </p:txBody>
      </p:sp>
      <p:sp>
        <p:nvSpPr>
          <p:cNvPr id="25" name="四角形: 角を丸くする 24">
            <a:extLst>
              <a:ext uri="{FF2B5EF4-FFF2-40B4-BE49-F238E27FC236}">
                <a16:creationId xmlns:a16="http://schemas.microsoft.com/office/drawing/2014/main" id="{8AE1C1E2-3920-BCB8-8D41-3CBE87F39ECB}"/>
              </a:ext>
            </a:extLst>
          </p:cNvPr>
          <p:cNvSpPr/>
          <p:nvPr/>
        </p:nvSpPr>
        <p:spPr>
          <a:xfrm>
            <a:off x="1141909" y="7168005"/>
            <a:ext cx="5455741" cy="1142996"/>
          </a:xfrm>
          <a:prstGeom prst="roundRect">
            <a:avLst>
              <a:gd name="adj" fmla="val 14943"/>
            </a:avLst>
          </a:prstGeom>
          <a:solidFill>
            <a:schemeClr val="bg1"/>
          </a:solidFill>
          <a:ln w="38100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6" name="四角形: 角を丸くする 25">
            <a:extLst>
              <a:ext uri="{FF2B5EF4-FFF2-40B4-BE49-F238E27FC236}">
                <a16:creationId xmlns:a16="http://schemas.microsoft.com/office/drawing/2014/main" id="{C0DAA1F9-F2BD-78D5-F5A3-DA2F012908EC}"/>
              </a:ext>
            </a:extLst>
          </p:cNvPr>
          <p:cNvSpPr/>
          <p:nvPr/>
        </p:nvSpPr>
        <p:spPr>
          <a:xfrm>
            <a:off x="260351" y="7168005"/>
            <a:ext cx="1152492" cy="1142996"/>
          </a:xfrm>
          <a:prstGeom prst="roundRect">
            <a:avLst>
              <a:gd name="adj" fmla="val 14943"/>
            </a:avLst>
          </a:prstGeom>
          <a:solidFill>
            <a:schemeClr val="accent3">
              <a:lumMod val="40000"/>
              <a:lumOff val="60000"/>
            </a:schemeClr>
          </a:solidFill>
          <a:ln w="19050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kumimoji="1" lang="ja-JP" altLang="en-US" sz="2400" b="1" dirty="0">
                <a:solidFill>
                  <a:schemeClr val="tx1"/>
                </a:solidFill>
              </a:rPr>
              <a:t>推し</a:t>
            </a:r>
            <a:endParaRPr kumimoji="1" lang="en-US" altLang="ja-JP" sz="2400" b="1" dirty="0">
              <a:solidFill>
                <a:schemeClr val="tx1"/>
              </a:solidFill>
            </a:endParaRPr>
          </a:p>
          <a:p>
            <a:pPr algn="ctr"/>
            <a:r>
              <a:rPr kumimoji="1" lang="ja-JP" altLang="en-US" sz="2800" b="1" dirty="0">
                <a:solidFill>
                  <a:schemeClr val="tx1"/>
                </a:solidFill>
              </a:rPr>
              <a:t>②</a:t>
            </a:r>
          </a:p>
        </p:txBody>
      </p:sp>
      <p:sp>
        <p:nvSpPr>
          <p:cNvPr id="27" name="四角形: 角を丸くする 26">
            <a:extLst>
              <a:ext uri="{FF2B5EF4-FFF2-40B4-BE49-F238E27FC236}">
                <a16:creationId xmlns:a16="http://schemas.microsoft.com/office/drawing/2014/main" id="{8321D9AC-B5B8-0034-3AEA-C4A0E78F6FD1}"/>
              </a:ext>
            </a:extLst>
          </p:cNvPr>
          <p:cNvSpPr/>
          <p:nvPr/>
        </p:nvSpPr>
        <p:spPr>
          <a:xfrm>
            <a:off x="1189569" y="7168005"/>
            <a:ext cx="270933" cy="1142996"/>
          </a:xfrm>
          <a:prstGeom prst="roundRect">
            <a:avLst>
              <a:gd name="adj" fmla="val 0"/>
            </a:avLst>
          </a:prstGeom>
          <a:solidFill>
            <a:schemeClr val="accent3">
              <a:lumMod val="40000"/>
              <a:lumOff val="60000"/>
            </a:schemeClr>
          </a:solidFill>
          <a:ln w="19050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 b="1" dirty="0"/>
          </a:p>
        </p:txBody>
      </p:sp>
      <p:sp>
        <p:nvSpPr>
          <p:cNvPr id="28" name="四角形: 角を丸くする 27">
            <a:extLst>
              <a:ext uri="{FF2B5EF4-FFF2-40B4-BE49-F238E27FC236}">
                <a16:creationId xmlns:a16="http://schemas.microsoft.com/office/drawing/2014/main" id="{3F64FFDB-DA1B-FB15-A553-B79A6B4B9882}"/>
              </a:ext>
            </a:extLst>
          </p:cNvPr>
          <p:cNvSpPr/>
          <p:nvPr/>
        </p:nvSpPr>
        <p:spPr>
          <a:xfrm>
            <a:off x="1141908" y="8477812"/>
            <a:ext cx="5455741" cy="1142996"/>
          </a:xfrm>
          <a:prstGeom prst="roundRect">
            <a:avLst>
              <a:gd name="adj" fmla="val 14943"/>
            </a:avLst>
          </a:prstGeom>
          <a:solidFill>
            <a:schemeClr val="bg1"/>
          </a:solidFill>
          <a:ln w="38100">
            <a:solidFill>
              <a:srgbClr val="CCCC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9" name="四角形: 角を丸くする 28">
            <a:extLst>
              <a:ext uri="{FF2B5EF4-FFF2-40B4-BE49-F238E27FC236}">
                <a16:creationId xmlns:a16="http://schemas.microsoft.com/office/drawing/2014/main" id="{09A7DE80-8378-EDCC-D5E1-602B231929F8}"/>
              </a:ext>
            </a:extLst>
          </p:cNvPr>
          <p:cNvSpPr/>
          <p:nvPr/>
        </p:nvSpPr>
        <p:spPr>
          <a:xfrm>
            <a:off x="258200" y="8477812"/>
            <a:ext cx="1152492" cy="1142996"/>
          </a:xfrm>
          <a:prstGeom prst="roundRect">
            <a:avLst>
              <a:gd name="adj" fmla="val 14943"/>
            </a:avLst>
          </a:prstGeom>
          <a:solidFill>
            <a:srgbClr val="CCCCFF"/>
          </a:solidFill>
          <a:ln w="19050">
            <a:solidFill>
              <a:srgbClr val="CCCC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kumimoji="1" lang="ja-JP" altLang="en-US" sz="2400" b="1" dirty="0">
                <a:solidFill>
                  <a:schemeClr val="tx1"/>
                </a:solidFill>
              </a:rPr>
              <a:t>推し</a:t>
            </a:r>
            <a:endParaRPr kumimoji="1" lang="en-US" altLang="ja-JP" sz="2400" b="1" dirty="0">
              <a:solidFill>
                <a:schemeClr val="tx1"/>
              </a:solidFill>
            </a:endParaRPr>
          </a:p>
          <a:p>
            <a:pPr algn="ctr"/>
            <a:r>
              <a:rPr kumimoji="1" lang="ja-JP" altLang="en-US" sz="2800" b="1" dirty="0">
                <a:solidFill>
                  <a:schemeClr val="tx1"/>
                </a:solidFill>
              </a:rPr>
              <a:t>③</a:t>
            </a:r>
          </a:p>
        </p:txBody>
      </p:sp>
      <p:sp>
        <p:nvSpPr>
          <p:cNvPr id="30" name="四角形: 角を丸くする 29">
            <a:extLst>
              <a:ext uri="{FF2B5EF4-FFF2-40B4-BE49-F238E27FC236}">
                <a16:creationId xmlns:a16="http://schemas.microsoft.com/office/drawing/2014/main" id="{4AD27C45-67AF-770C-3A4F-ACEC2AC0B594}"/>
              </a:ext>
            </a:extLst>
          </p:cNvPr>
          <p:cNvSpPr/>
          <p:nvPr/>
        </p:nvSpPr>
        <p:spPr>
          <a:xfrm>
            <a:off x="1189569" y="8477812"/>
            <a:ext cx="270933" cy="1142996"/>
          </a:xfrm>
          <a:prstGeom prst="roundRect">
            <a:avLst>
              <a:gd name="adj" fmla="val 0"/>
            </a:avLst>
          </a:prstGeom>
          <a:solidFill>
            <a:srgbClr val="CCCCFF"/>
          </a:solidFill>
          <a:ln w="19050">
            <a:solidFill>
              <a:srgbClr val="CCCC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 b="1" dirty="0"/>
          </a:p>
        </p:txBody>
      </p:sp>
      <p:sp>
        <p:nvSpPr>
          <p:cNvPr id="5" name="楕円 4">
            <a:extLst>
              <a:ext uri="{FF2B5EF4-FFF2-40B4-BE49-F238E27FC236}">
                <a16:creationId xmlns:a16="http://schemas.microsoft.com/office/drawing/2014/main" id="{69005715-E60E-537F-ABB8-AA1B92BB833B}"/>
              </a:ext>
            </a:extLst>
          </p:cNvPr>
          <p:cNvSpPr/>
          <p:nvPr/>
        </p:nvSpPr>
        <p:spPr>
          <a:xfrm rot="728691">
            <a:off x="3565052" y="4130259"/>
            <a:ext cx="2952043" cy="1607419"/>
          </a:xfrm>
          <a:prstGeom prst="ellipse">
            <a:avLst/>
          </a:prstGeom>
          <a:solidFill>
            <a:schemeClr val="bg1"/>
          </a:solidFill>
          <a:ln w="127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（写真）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64664E8-B750-D08D-0556-82E438D58E8B}"/>
              </a:ext>
            </a:extLst>
          </p:cNvPr>
          <p:cNvSpPr/>
          <p:nvPr/>
        </p:nvSpPr>
        <p:spPr>
          <a:xfrm rot="21019435">
            <a:off x="884149" y="5312591"/>
            <a:ext cx="1772920" cy="33900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50" dirty="0">
                <a:solidFill>
                  <a:schemeClr val="tx1"/>
                </a:solidFill>
              </a:rPr>
              <a:t>説明文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E956FAC-EB84-CD43-D789-F4B62E82DFC9}"/>
              </a:ext>
            </a:extLst>
          </p:cNvPr>
          <p:cNvSpPr/>
          <p:nvPr/>
        </p:nvSpPr>
        <p:spPr>
          <a:xfrm rot="852393">
            <a:off x="4174835" y="5291130"/>
            <a:ext cx="1497607" cy="26091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50" dirty="0">
                <a:solidFill>
                  <a:schemeClr val="tx1"/>
                </a:solidFill>
              </a:rPr>
              <a:t>説明文</a:t>
            </a: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DC8DFB40-FDBE-DC59-EF6A-8B49A6DC571C}"/>
              </a:ext>
            </a:extLst>
          </p:cNvPr>
          <p:cNvSpPr/>
          <p:nvPr/>
        </p:nvSpPr>
        <p:spPr>
          <a:xfrm>
            <a:off x="491278" y="1760308"/>
            <a:ext cx="4582160" cy="57379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タイトル、キャッチフレーズ等</a:t>
            </a:r>
          </a:p>
        </p:txBody>
      </p:sp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4067EB23-99C8-5B19-C8AF-2E4FAF6D2AFB}"/>
              </a:ext>
            </a:extLst>
          </p:cNvPr>
          <p:cNvSpPr/>
          <p:nvPr/>
        </p:nvSpPr>
        <p:spPr>
          <a:xfrm>
            <a:off x="266887" y="5870483"/>
            <a:ext cx="1152492" cy="1141775"/>
          </a:xfrm>
          <a:prstGeom prst="roundRect">
            <a:avLst>
              <a:gd name="adj" fmla="val 14943"/>
            </a:avLst>
          </a:prstGeom>
          <a:solidFill>
            <a:srgbClr val="FFCCCC"/>
          </a:solidFill>
          <a:ln w="19050">
            <a:solidFill>
              <a:srgbClr val="FFCCC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kumimoji="1" lang="ja-JP" altLang="en-US" sz="2400" b="1" dirty="0">
                <a:solidFill>
                  <a:schemeClr val="tx1"/>
                </a:solidFill>
              </a:rPr>
              <a:t>推し</a:t>
            </a:r>
            <a:endParaRPr kumimoji="1" lang="en-US" altLang="ja-JP" sz="2400" b="1" dirty="0">
              <a:solidFill>
                <a:schemeClr val="tx1"/>
              </a:solidFill>
            </a:endParaRPr>
          </a:p>
          <a:p>
            <a:pPr algn="ctr"/>
            <a:r>
              <a:rPr kumimoji="1" lang="ja-JP" altLang="en-US" sz="2800" b="1" dirty="0">
                <a:solidFill>
                  <a:schemeClr val="tx1"/>
                </a:solidFill>
              </a:rPr>
              <a:t>①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63EA1CA9-7639-E7A0-1CD3-F7EEA36B39CD}"/>
              </a:ext>
            </a:extLst>
          </p:cNvPr>
          <p:cNvSpPr txBox="1"/>
          <p:nvPr/>
        </p:nvSpPr>
        <p:spPr>
          <a:xfrm>
            <a:off x="1577254" y="5964067"/>
            <a:ext cx="32624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b="1" dirty="0">
                <a:solidFill>
                  <a:srgbClr val="FF6699"/>
                </a:solidFill>
              </a:rPr>
              <a:t>○○○○○○○○○○○○</a:t>
            </a: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D412E48C-62F4-6E8E-CB2E-FA0986022805}"/>
              </a:ext>
            </a:extLst>
          </p:cNvPr>
          <p:cNvSpPr txBox="1"/>
          <p:nvPr/>
        </p:nvSpPr>
        <p:spPr>
          <a:xfrm>
            <a:off x="1577254" y="6461465"/>
            <a:ext cx="4832012" cy="465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・・・・・・・・・・・・・・・・・・・・・・・・・・・・・・・・・・・・・・・・・・・・・・・・・・・・・・・・・・</a:t>
            </a:r>
          </a:p>
        </p:txBody>
      </p:sp>
      <p:sp>
        <p:nvSpPr>
          <p:cNvPr id="17" name="四角形: 角を丸くする 16">
            <a:extLst>
              <a:ext uri="{FF2B5EF4-FFF2-40B4-BE49-F238E27FC236}">
                <a16:creationId xmlns:a16="http://schemas.microsoft.com/office/drawing/2014/main" id="{8F57E0A3-E5FA-5A71-3A47-69C05CEDB9F7}"/>
              </a:ext>
            </a:extLst>
          </p:cNvPr>
          <p:cNvSpPr/>
          <p:nvPr/>
        </p:nvSpPr>
        <p:spPr>
          <a:xfrm>
            <a:off x="1190564" y="5870994"/>
            <a:ext cx="270933" cy="1141775"/>
          </a:xfrm>
          <a:prstGeom prst="roundRect">
            <a:avLst>
              <a:gd name="adj" fmla="val 0"/>
            </a:avLst>
          </a:prstGeom>
          <a:solidFill>
            <a:srgbClr val="FFCCCC"/>
          </a:solidFill>
          <a:ln w="19050">
            <a:solidFill>
              <a:srgbClr val="FFCCC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 b="1" dirty="0"/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69FC50EB-C525-124D-985F-334312506852}"/>
              </a:ext>
            </a:extLst>
          </p:cNvPr>
          <p:cNvSpPr/>
          <p:nvPr/>
        </p:nvSpPr>
        <p:spPr>
          <a:xfrm>
            <a:off x="5422343" y="2855996"/>
            <a:ext cx="896619" cy="89661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dirty="0">
                <a:solidFill>
                  <a:schemeClr val="tx1"/>
                </a:solidFill>
              </a:rPr>
              <a:t>ハロワ</a:t>
            </a:r>
            <a:endParaRPr kumimoji="1" lang="en-US" altLang="ja-JP" sz="1200" dirty="0">
              <a:solidFill>
                <a:schemeClr val="tx1"/>
              </a:solidFill>
            </a:endParaRPr>
          </a:p>
          <a:p>
            <a:pPr algn="ctr"/>
            <a:r>
              <a:rPr kumimoji="1" lang="ja-JP" altLang="en-US" sz="1200" dirty="0">
                <a:solidFill>
                  <a:schemeClr val="tx1"/>
                </a:solidFill>
              </a:rPr>
              <a:t>求人</a:t>
            </a:r>
            <a:endParaRPr kumimoji="1" lang="en-US" altLang="ja-JP" sz="1200" dirty="0">
              <a:solidFill>
                <a:schemeClr val="tx1"/>
              </a:solidFill>
            </a:endParaRPr>
          </a:p>
          <a:p>
            <a:pPr algn="ctr"/>
            <a:r>
              <a:rPr kumimoji="1" lang="ja-JP" altLang="en-US" sz="1200" dirty="0">
                <a:solidFill>
                  <a:schemeClr val="tx1"/>
                </a:solidFill>
              </a:rPr>
              <a:t>一覧</a:t>
            </a:r>
            <a:endParaRPr kumimoji="1" lang="en-US" altLang="ja-JP" sz="1200" dirty="0">
              <a:solidFill>
                <a:schemeClr val="tx1"/>
              </a:solidFill>
            </a:endParaRPr>
          </a:p>
          <a:p>
            <a:pPr algn="ctr"/>
            <a:r>
              <a:rPr kumimoji="1" lang="en-US" altLang="ja-JP" sz="1050" dirty="0">
                <a:solidFill>
                  <a:schemeClr val="tx1"/>
                </a:solidFill>
              </a:rPr>
              <a:t>(QR</a:t>
            </a:r>
            <a:r>
              <a:rPr kumimoji="1" lang="ja-JP" altLang="en-US" sz="1050" dirty="0">
                <a:solidFill>
                  <a:schemeClr val="tx1"/>
                </a:solidFill>
              </a:rPr>
              <a:t>コード</a:t>
            </a:r>
            <a:r>
              <a:rPr kumimoji="1" lang="en-US" altLang="ja-JP" sz="1050" dirty="0">
                <a:solidFill>
                  <a:schemeClr val="tx1"/>
                </a:solidFill>
              </a:rPr>
              <a:t>)</a:t>
            </a:r>
            <a:endParaRPr kumimoji="1" lang="ja-JP" altLang="en-US" sz="1050" dirty="0">
              <a:solidFill>
                <a:schemeClr val="tx1"/>
              </a:solidFill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57DEE254-AB85-58D1-CD16-E98EBC7D1506}"/>
              </a:ext>
            </a:extLst>
          </p:cNvPr>
          <p:cNvSpPr txBox="1"/>
          <p:nvPr/>
        </p:nvSpPr>
        <p:spPr>
          <a:xfrm>
            <a:off x="1566809" y="7264053"/>
            <a:ext cx="32624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b="1" dirty="0">
                <a:solidFill>
                  <a:schemeClr val="accent3"/>
                </a:solidFill>
              </a:rPr>
              <a:t>○○○○○○○○○○○○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400E4C19-2FF5-44A5-0219-243344F6BEBD}"/>
              </a:ext>
            </a:extLst>
          </p:cNvPr>
          <p:cNvSpPr txBox="1"/>
          <p:nvPr/>
        </p:nvSpPr>
        <p:spPr>
          <a:xfrm>
            <a:off x="1566809" y="7761451"/>
            <a:ext cx="4832012" cy="465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・・・・・・・・・・・・・・・・・・・・・・・・・・・・・・・・・・・・・・・・・・・・・・・・・・・・・・・・・・</a:t>
            </a: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921A5DCC-F881-AB76-F0AA-7396F2C5497F}"/>
              </a:ext>
            </a:extLst>
          </p:cNvPr>
          <p:cNvSpPr txBox="1"/>
          <p:nvPr/>
        </p:nvSpPr>
        <p:spPr>
          <a:xfrm>
            <a:off x="1577254" y="8591033"/>
            <a:ext cx="32624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b="1" dirty="0">
                <a:solidFill>
                  <a:srgbClr val="7030A0"/>
                </a:solidFill>
              </a:rPr>
              <a:t>○○○○○○○○○○○○</a:t>
            </a: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613C3C72-CEE8-2861-E5DC-B29E4621763E}"/>
              </a:ext>
            </a:extLst>
          </p:cNvPr>
          <p:cNvSpPr txBox="1"/>
          <p:nvPr/>
        </p:nvSpPr>
        <p:spPr>
          <a:xfrm>
            <a:off x="1577254" y="9088431"/>
            <a:ext cx="4832012" cy="465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・・・・・・・・・・・・・・・・・・・・・・・・・・・・・・・・・・・・・・・・・・・・・・・・・・・・・・・・・・</a:t>
            </a:r>
          </a:p>
        </p:txBody>
      </p:sp>
      <p:sp>
        <p:nvSpPr>
          <p:cNvPr id="38" name="タイトル 37">
            <a:extLst>
              <a:ext uri="{FF2B5EF4-FFF2-40B4-BE49-F238E27FC236}">
                <a16:creationId xmlns:a16="http://schemas.microsoft.com/office/drawing/2014/main" id="{8D3C0C8C-9BC6-D361-A3CA-8AAB501CC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887" y="566650"/>
            <a:ext cx="6427880" cy="743325"/>
          </a:xfrm>
        </p:spPr>
        <p:txBody>
          <a:bodyPr>
            <a:noAutofit/>
          </a:bodyPr>
          <a:lstStyle/>
          <a:p>
            <a:r>
              <a:rPr lang="ja-JP" altLang="en-US" sz="2400" b="1" dirty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社会福祉法人</a:t>
            </a:r>
            <a:r>
              <a:rPr lang="ja-JP" altLang="en-US" sz="6000" b="1" dirty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○○○○</a:t>
            </a:r>
            <a:r>
              <a:rPr lang="ja-JP" altLang="en-US" sz="5400" b="1" dirty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8D9E3C0-7E37-5545-5408-A96BFC589449}"/>
              </a:ext>
            </a:extLst>
          </p:cNvPr>
          <p:cNvSpPr/>
          <p:nvPr/>
        </p:nvSpPr>
        <p:spPr>
          <a:xfrm>
            <a:off x="389466" y="76200"/>
            <a:ext cx="836084" cy="36512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1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ブース番号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8065878-688D-6A0E-4111-450EE02E82C8}"/>
              </a:ext>
            </a:extLst>
          </p:cNvPr>
          <p:cNvSpPr/>
          <p:nvPr/>
        </p:nvSpPr>
        <p:spPr>
          <a:xfrm>
            <a:off x="1225550" y="75690"/>
            <a:ext cx="801982" cy="36512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20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●●</a:t>
            </a:r>
          </a:p>
        </p:txBody>
      </p:sp>
    </p:spTree>
    <p:extLst>
      <p:ext uri="{BB962C8B-B14F-4D97-AF65-F5344CB8AC3E}">
        <p14:creationId xmlns:p14="http://schemas.microsoft.com/office/powerpoint/2010/main" val="2189936334"/>
      </p:ext>
    </p:extLst>
  </p:cSld>
  <p:clrMapOvr>
    <a:masterClrMapping/>
  </p:clrMapOvr>
</p:sld>
</file>

<file path=ppt/theme/theme1.xml><?xml version="1.0" encoding="utf-8"?>
<a:theme xmlns:a="http://schemas.openxmlformats.org/drawingml/2006/main" name="バッジ">
  <a:themeElements>
    <a:clrScheme name="バッジ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バッジ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バッジ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<Relationships xmlns="http://schemas.openxmlformats.org/package/2006/relationships"><Relationship Id="rId1" Target="itemProps1.xml" Type="http://schemas.openxmlformats.org/officeDocument/2006/relationships/customXmlProps"/></Relationships>
</file>

<file path=customXml/_rels/item2.xml.rels><?xml version="1.0" encoding="UTF-8" standalone="yes"?><Relationships xmlns="http://schemas.openxmlformats.org/package/2006/relationships"><Relationship Id="rId1" Target="itemProps2.xml" Type="http://schemas.openxmlformats.org/officeDocument/2006/relationships/customXmlProps"/></Relationships>
</file>

<file path=customXml/_rels/item3.xml.rels><?xml version="1.0" encoding="UTF-8" standalone="yes"?><Relationships xmlns="http://schemas.openxmlformats.org/package/2006/relationships"><Relationship Id="rId1" Target="itemProps3.xml" Type="http://schemas.openxmlformats.org/officeDocument/2006/relationships/customXmlProps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BC9F23C3B84061449CC2B5EF6E9ADA57" ma:contentTypeVersion="14" ma:contentTypeDescription="新しいドキュメントを作成します。" ma:contentTypeScope="" ma:versionID="9d2cf6adf73cc5533574027e421ba743">
  <xsd:schema xmlns:xsd="http://www.w3.org/2001/XMLSchema" xmlns:xs="http://www.w3.org/2001/XMLSchema" xmlns:p="http://schemas.microsoft.com/office/2006/metadata/properties" xmlns:ns2="42499540-33d9-4cb0-bbbc-80323f9b90e3" xmlns:ns3="263dbbe5-076b-4606-a03b-9598f5f2f35a" targetNamespace="http://schemas.microsoft.com/office/2006/metadata/properties" ma:root="true" ma:fieldsID="4c255e8ad6b0f8385e996a6448000780" ns2:_="" ns3:_="">
    <xsd:import namespace="42499540-33d9-4cb0-bbbc-80323f9b90e3"/>
    <xsd:import namespace="263dbbe5-076b-4606-a03b-9598f5f2f35a"/>
    <xsd:element name="properties">
      <xsd:complexType>
        <xsd:sequence>
          <xsd:element name="documentManagement">
            <xsd:complexType>
              <xsd:all>
                <xsd:element ref="ns2:Owner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499540-33d9-4cb0-bbbc-80323f9b90e3" elementFormDefault="qualified">
    <xsd:import namespace="http://schemas.microsoft.com/office/2006/documentManagement/types"/>
    <xsd:import namespace="http://schemas.microsoft.com/office/infopath/2007/PartnerControls"/>
    <xsd:element name="Owner" ma:index="8" nillable="true" ma:displayName="所有者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画像タグ" ma:readOnly="false" ma:fieldId="{5cf76f15-5ced-4ddc-b409-7134ff3c332f}" ma:taxonomyMulti="true" ma:sspId="0347f584-7be2-4218-8e94-402d99aedf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3dbbe5-076b-4606-a03b-9598f5f2f35a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d45477b-6fac-461c-a5eb-0690dbfcb105}" ma:internalName="TaxCatchAll" ma:showField="CatchAllData" ma:web="263dbbe5-076b-4606-a03b-9598f5f2f35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63dbbe5-076b-4606-a03b-9598f5f2f35a" xsi:nil="true"/>
    <Owner xmlns="42499540-33d9-4cb0-bbbc-80323f9b90e3">
      <UserInfo>
        <DisplayName/>
        <AccountId xsi:nil="true"/>
        <AccountType/>
      </UserInfo>
    </Owner>
    <lcf76f155ced4ddcb4097134ff3c332f xmlns="42499540-33d9-4cb0-bbbc-80323f9b90e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21165C4-169E-4231-87EE-07D03035B7A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499540-33d9-4cb0-bbbc-80323f9b90e3"/>
    <ds:schemaRef ds:uri="263dbbe5-076b-4606-a03b-9598f5f2f35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D0CCECE-40D3-4880-83F1-4BB546D2406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4108211-4E23-4844-BD69-69F99F46F43C}">
  <ds:schemaRefs>
    <ds:schemaRef ds:uri="http://schemas.microsoft.com/office/infopath/2007/PartnerControls"/>
    <ds:schemaRef ds:uri="http://purl.org/dc/terms/"/>
    <ds:schemaRef ds:uri="http://purl.org/dc/dcmitype/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42499540-33d9-4cb0-bbbc-80323f9b90e3"/>
    <ds:schemaRef ds:uri="263dbbe5-076b-4606-a03b-9598f5f2f35a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Words>259</Words>
  <PresentationFormat>A4 210 x 297 mm</PresentationFormat>
  <Paragraphs>33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ＭＳ ゴシック</vt:lpstr>
      <vt:lpstr>游ゴシック</vt:lpstr>
      <vt:lpstr>Arial</vt:lpstr>
      <vt:lpstr>Gill Sans MT</vt:lpstr>
      <vt:lpstr>Impact</vt:lpstr>
      <vt:lpstr>バッジ</vt:lpstr>
      <vt:lpstr>社会福祉法人○○○○ 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0x010100BC9F23C3B84061449CC2B5EF6E9ADA57</vt:lpwstr>
  </property>
  <property fmtid="{D5CDD505-2E9C-101B-9397-08002B2CF9AE}" pid="3" name="MediaServiceImageTags">
    <vt:lpwstr/>
  </property>
</Properties>
</file>