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5" r:id="rId5"/>
    <p:sldId id="266" r:id="rId6"/>
  </p:sldIdLst>
  <p:sldSz cx="6858000" cy="9906000" type="A4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85CB"/>
    <a:srgbClr val="FFCC66"/>
    <a:srgbClr val="CCFFCC"/>
    <a:srgbClr val="FFCC99"/>
    <a:srgbClr val="FF3399"/>
    <a:srgbClr val="FF9933"/>
    <a:srgbClr val="FFE1FF"/>
    <a:srgbClr val="FFFFCC"/>
    <a:srgbClr val="FFCCCC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2CD659-D641-4C5B-9FCD-E3A0A7780207}" v="1" dt="2026-03-27T04:48:34.4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09" autoAdjust="0"/>
    <p:restoredTop sz="94660"/>
  </p:normalViewPr>
  <p:slideViewPr>
    <p:cSldViewPr>
      <p:cViewPr varScale="1">
        <p:scale>
          <a:sx n="69" d="100"/>
          <a:sy n="69" d="100"/>
        </p:scale>
        <p:origin x="1830" y="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12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山口倖太郎" userId="997cd8a8-4d05-402d-8c01-254ce24a8346" providerId="ADAL" clId="{162CD659-D641-4C5B-9FCD-E3A0A7780207}"/>
    <pc:docChg chg="modSld">
      <pc:chgData name="山口倖太郎" userId="997cd8a8-4d05-402d-8c01-254ce24a8346" providerId="ADAL" clId="{162CD659-D641-4C5B-9FCD-E3A0A7780207}" dt="2026-03-27T04:48:34.423" v="0" actId="478"/>
      <pc:docMkLst>
        <pc:docMk/>
      </pc:docMkLst>
      <pc:sldChg chg="delSp">
        <pc:chgData name="山口倖太郎" userId="997cd8a8-4d05-402d-8c01-254ce24a8346" providerId="ADAL" clId="{162CD659-D641-4C5B-9FCD-E3A0A7780207}" dt="2026-03-27T04:48:34.423" v="0" actId="478"/>
        <pc:sldMkLst>
          <pc:docMk/>
          <pc:sldMk cId="4227645435" sldId="265"/>
        </pc:sldMkLst>
        <pc:picChg chg="del">
          <ac:chgData name="山口倖太郎" userId="997cd8a8-4d05-402d-8c01-254ce24a8346" providerId="ADAL" clId="{162CD659-D641-4C5B-9FCD-E3A0A7780207}" dt="2026-03-27T04:48:34.423" v="0" actId="478"/>
          <ac:picMkLst>
            <pc:docMk/>
            <pc:sldMk cId="4227645435" sldId="265"/>
            <ac:picMk id="24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6938-FDE5-41E5-A6CC-C970B9268967}" type="datetimeFigureOut">
              <a:rPr kumimoji="1" lang="ja-JP" altLang="en-US" smtClean="0"/>
              <a:t>2026/4/2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3A99-26D3-4490-9553-D2DDC3FD83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28775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6938-FDE5-41E5-A6CC-C970B9268967}" type="datetimeFigureOut">
              <a:rPr kumimoji="1" lang="ja-JP" altLang="en-US" smtClean="0"/>
              <a:t>2026/4/2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3A99-26D3-4490-9553-D2DDC3FD83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82185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6938-FDE5-41E5-A6CC-C970B9268967}" type="datetimeFigureOut">
              <a:rPr kumimoji="1" lang="ja-JP" altLang="en-US" smtClean="0"/>
              <a:t>2026/4/2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3A99-26D3-4490-9553-D2DDC3FD83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50572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6938-FDE5-41E5-A6CC-C970B9268967}" type="datetimeFigureOut">
              <a:rPr kumimoji="1" lang="ja-JP" altLang="en-US" smtClean="0"/>
              <a:t>2026/4/2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3A99-26D3-4490-9553-D2DDC3FD83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46465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6938-FDE5-41E5-A6CC-C970B9268967}" type="datetimeFigureOut">
              <a:rPr kumimoji="1" lang="ja-JP" altLang="en-US" smtClean="0"/>
              <a:t>2026/4/2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3A99-26D3-4490-9553-D2DDC3FD83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9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6938-FDE5-41E5-A6CC-C970B9268967}" type="datetimeFigureOut">
              <a:rPr kumimoji="1" lang="ja-JP" altLang="en-US" smtClean="0"/>
              <a:t>2026/4/2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3A99-26D3-4490-9553-D2DDC3FD83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56756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6938-FDE5-41E5-A6CC-C970B9268967}" type="datetimeFigureOut">
              <a:rPr kumimoji="1" lang="ja-JP" altLang="en-US" smtClean="0"/>
              <a:t>2026/4/2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3A99-26D3-4490-9553-D2DDC3FD83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6778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6938-FDE5-41E5-A6CC-C970B9268967}" type="datetimeFigureOut">
              <a:rPr kumimoji="1" lang="ja-JP" altLang="en-US" smtClean="0"/>
              <a:t>2026/4/2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3A99-26D3-4490-9553-D2DDC3FD83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30907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6938-FDE5-41E5-A6CC-C970B9268967}" type="datetimeFigureOut">
              <a:rPr kumimoji="1" lang="ja-JP" altLang="en-US" smtClean="0"/>
              <a:t>2026/4/2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3A99-26D3-4490-9553-D2DDC3FD83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34968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6938-FDE5-41E5-A6CC-C970B9268967}" type="datetimeFigureOut">
              <a:rPr kumimoji="1" lang="ja-JP" altLang="en-US" smtClean="0"/>
              <a:t>2026/4/2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3A99-26D3-4490-9553-D2DDC3FD83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78195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6938-FDE5-41E5-A6CC-C970B9268967}" type="datetimeFigureOut">
              <a:rPr kumimoji="1" lang="ja-JP" altLang="en-US" smtClean="0"/>
              <a:t>2026/4/2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3A99-26D3-4490-9553-D2DDC3FD83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907934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66938-FDE5-41E5-A6CC-C970B9268967}" type="datetimeFigureOut">
              <a:rPr kumimoji="1" lang="ja-JP" altLang="en-US" smtClean="0"/>
              <a:t>2026/4/2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43A99-26D3-4490-9553-D2DDC3FD83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7169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テキスト ボックス 38"/>
          <p:cNvSpPr txBox="1"/>
          <p:nvPr/>
        </p:nvSpPr>
        <p:spPr>
          <a:xfrm>
            <a:off x="-430958" y="7667255"/>
            <a:ext cx="6860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参加予約・お問合せ　ハローワーク酒田</a:t>
            </a: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求人・職業紹介部門　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TEL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0234-27-3111</a:t>
            </a:r>
            <a:endParaRPr lang="ja-JP" altLang="en-US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279370" y="4041151"/>
            <a:ext cx="6450457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2000" b="1" dirty="0">
                <a:solidFill>
                  <a:srgbClr val="1385CB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kumimoji="1" lang="ja-JP" altLang="en-US" sz="2000" b="1" dirty="0">
                <a:solidFill>
                  <a:srgbClr val="1385CB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企業名</a:t>
            </a:r>
            <a:r>
              <a:rPr kumimoji="1" lang="en-US" altLang="ja-JP" sz="2000" b="1" dirty="0">
                <a:solidFill>
                  <a:srgbClr val="1385CB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kumimoji="1" lang="ja-JP" altLang="en-US" sz="2000" b="1" dirty="0">
                <a:solidFill>
                  <a:srgbClr val="1385CB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endParaRPr kumimoji="1" lang="en-US" altLang="ja-JP" sz="2000" b="1" dirty="0">
              <a:solidFill>
                <a:srgbClr val="1385CB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en-US" altLang="ja-JP" sz="2000" b="1" dirty="0">
                <a:solidFill>
                  <a:srgbClr val="1385CB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2000" b="1" dirty="0">
                <a:solidFill>
                  <a:srgbClr val="1385CB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職種</a:t>
            </a:r>
            <a:r>
              <a:rPr lang="en-US" altLang="ja-JP" sz="2000" b="1" dirty="0">
                <a:solidFill>
                  <a:srgbClr val="1385CB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sz="2000" b="1" dirty="0">
                <a:solidFill>
                  <a:srgbClr val="1385CB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2000" b="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en-US" altLang="ja-JP" sz="2000" b="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2000" b="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お申し込み時点で有効となっている求人の職　　　　　　</a:t>
            </a:r>
            <a:endParaRPr lang="en-US" altLang="ja-JP" sz="2000" b="1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2000" b="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　　　種をご記載ください。</a:t>
            </a:r>
            <a:endParaRPr lang="en-US" altLang="ja-JP" sz="2000" b="1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2000" b="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　　　（　例：看護師</a:t>
            </a:r>
            <a:r>
              <a:rPr lang="en-US" altLang="ja-JP" sz="2000" b="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2000" b="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正社員</a:t>
            </a:r>
            <a:r>
              <a:rPr lang="en-US" altLang="ja-JP" sz="2000" b="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sz="2000" b="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等　）</a:t>
            </a:r>
            <a:endParaRPr kumimoji="1" lang="en-US" altLang="ja-JP" sz="2000" b="1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lang="en-US" altLang="ja-JP" sz="2000" b="1" dirty="0">
                <a:solidFill>
                  <a:srgbClr val="1385CB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2000" b="1" dirty="0">
                <a:solidFill>
                  <a:srgbClr val="1385CB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日程</a:t>
            </a:r>
            <a:r>
              <a:rPr lang="en-US" altLang="ja-JP" sz="2000" b="1" dirty="0">
                <a:solidFill>
                  <a:srgbClr val="1385CB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sz="2000" b="1" dirty="0">
                <a:solidFill>
                  <a:srgbClr val="1385CB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endParaRPr lang="en-US" altLang="ja-JP" sz="2000" b="1" dirty="0">
              <a:solidFill>
                <a:srgbClr val="1385CB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lang="en-US" altLang="ja-JP" sz="2000" b="1" dirty="0">
                <a:solidFill>
                  <a:srgbClr val="1385CB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2000" b="1" dirty="0">
                <a:solidFill>
                  <a:srgbClr val="1385CB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場所</a:t>
            </a:r>
            <a:r>
              <a:rPr lang="en-US" altLang="ja-JP" sz="2000" b="1" dirty="0">
                <a:solidFill>
                  <a:srgbClr val="1385CB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sz="2000" b="1" dirty="0">
                <a:solidFill>
                  <a:srgbClr val="1385CB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ハローワーク酒田　２階相談室または会議室</a:t>
            </a:r>
            <a:endParaRPr lang="en-US" altLang="ja-JP" sz="2000" b="1" dirty="0">
              <a:solidFill>
                <a:srgbClr val="1385CB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2000" b="1" dirty="0">
                <a:solidFill>
                  <a:srgbClr val="1385CB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　参加予約は不要です！</a:t>
            </a:r>
            <a:endParaRPr lang="en-US" altLang="ja-JP" sz="2000" b="1" dirty="0">
              <a:solidFill>
                <a:srgbClr val="1385CB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25" name="図 2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50" y="8406457"/>
            <a:ext cx="4740750" cy="939031"/>
          </a:xfrm>
          <a:prstGeom prst="rect">
            <a:avLst/>
          </a:prstGeom>
        </p:spPr>
      </p:pic>
      <p:pic>
        <p:nvPicPr>
          <p:cNvPr id="26" name="図 25" descr="\\file1.inside.mhlw.go.jp\課室領域1\14016000_山形労働局\06030酒田公共職業安定所共通\移行用\...06030酒田公共職業安定所共通\4．AG\ヤッピー\PNG\26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487" y="8625380"/>
            <a:ext cx="885825" cy="532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図 48" descr="\\mja7000000cb016.mja.esb.mhlw.go.jp\vol10\SYJUVS\Documents\HW酒田HP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7699" y="7729202"/>
            <a:ext cx="53340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テキスト ボックス 32"/>
          <p:cNvSpPr txBox="1"/>
          <p:nvPr/>
        </p:nvSpPr>
        <p:spPr>
          <a:xfrm>
            <a:off x="279371" y="1320679"/>
            <a:ext cx="55691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5400" b="1" dirty="0">
                <a:solidFill>
                  <a:srgbClr val="1385CB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カイシャ説明会</a:t>
            </a:r>
            <a:endParaRPr kumimoji="1" lang="ja-JP" altLang="en-US" sz="5400" b="1" dirty="0">
              <a:solidFill>
                <a:srgbClr val="1385CB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79372" y="2189579"/>
            <a:ext cx="6150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rgbClr val="1385CB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どんな会社なんだろう？直接聞いてみよう！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79370" y="988770"/>
            <a:ext cx="3546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1385CB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企業の担当者による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909491" y="2011659"/>
            <a:ext cx="3875268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記載必須の項目について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lang="ja-JP" altLang="en-US" dirty="0"/>
              <a:t>・</a:t>
            </a:r>
            <a:r>
              <a:rPr kumimoji="1" lang="ja-JP" altLang="en-US" dirty="0"/>
              <a:t>「企業の担当者によるカイシャ説明会」の名称</a:t>
            </a:r>
            <a:endParaRPr kumimoji="1" lang="en-US" altLang="ja-JP" dirty="0"/>
          </a:p>
          <a:p>
            <a:r>
              <a:rPr lang="ja-JP" altLang="en-US" dirty="0"/>
              <a:t>・</a:t>
            </a:r>
            <a:r>
              <a:rPr lang="en-US" altLang="ja-JP" dirty="0"/>
              <a:t>【</a:t>
            </a:r>
            <a:r>
              <a:rPr lang="ja-JP" altLang="en-US" dirty="0"/>
              <a:t>企業名</a:t>
            </a:r>
            <a:r>
              <a:rPr lang="en-US" altLang="ja-JP" dirty="0"/>
              <a:t>】</a:t>
            </a:r>
          </a:p>
          <a:p>
            <a:r>
              <a:rPr kumimoji="1" lang="ja-JP" altLang="en-US" dirty="0"/>
              <a:t>・</a:t>
            </a:r>
            <a:r>
              <a:rPr kumimoji="1" lang="en-US" altLang="ja-JP" dirty="0"/>
              <a:t>【</a:t>
            </a:r>
            <a:r>
              <a:rPr kumimoji="1" lang="ja-JP" altLang="en-US" dirty="0"/>
              <a:t>職種</a:t>
            </a:r>
            <a:r>
              <a:rPr kumimoji="1" lang="en-US" altLang="ja-JP" dirty="0"/>
              <a:t>】</a:t>
            </a:r>
          </a:p>
          <a:p>
            <a:r>
              <a:rPr lang="ja-JP" altLang="en-US" dirty="0"/>
              <a:t>・</a:t>
            </a:r>
            <a:r>
              <a:rPr lang="en-US" altLang="ja-JP" dirty="0"/>
              <a:t>【</a:t>
            </a:r>
            <a:r>
              <a:rPr lang="ja-JP" altLang="en-US" dirty="0"/>
              <a:t>日程</a:t>
            </a:r>
            <a:r>
              <a:rPr lang="en-US" altLang="ja-JP" dirty="0"/>
              <a:t>】</a:t>
            </a:r>
          </a:p>
          <a:p>
            <a:r>
              <a:rPr kumimoji="1" lang="ja-JP" altLang="en-US" dirty="0"/>
              <a:t>・</a:t>
            </a:r>
            <a:r>
              <a:rPr kumimoji="1" lang="en-US" altLang="ja-JP" dirty="0"/>
              <a:t>【</a:t>
            </a:r>
            <a:r>
              <a:rPr kumimoji="1" lang="ja-JP" altLang="en-US" dirty="0"/>
              <a:t>場所</a:t>
            </a:r>
            <a:r>
              <a:rPr kumimoji="1" lang="en-US" altLang="ja-JP" dirty="0"/>
              <a:t>】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7645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88640" y="128464"/>
            <a:ext cx="6453336" cy="9264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000" b="1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「企業の担当者によるカイシャ説明会」のご案内</a:t>
            </a:r>
            <a:endParaRPr lang="en-US" altLang="ja-JP" sz="2000" b="1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just">
              <a:lnSpc>
                <a:spcPts val="1600"/>
              </a:lnSpc>
            </a:pPr>
            <a:endParaRPr lang="en-US" altLang="ja-JP" sz="1600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just">
              <a:lnSpc>
                <a:spcPts val="1600"/>
              </a:lnSpc>
            </a:pPr>
            <a:endParaRPr lang="en-US" altLang="ja-JP" sz="1600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just">
              <a:lnSpc>
                <a:spcPct val="150000"/>
              </a:lnSpc>
            </a:pPr>
            <a:r>
              <a:rPr lang="ja-JP" altLang="en-US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（１）当説明会は、</a:t>
            </a:r>
            <a:r>
              <a:rPr lang="ja-JP" altLang="en-US" sz="1600" u="wavy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企業の担当者と１対１による「個別面談」となります。</a:t>
            </a:r>
            <a:endParaRPr lang="en-US" altLang="ja-JP" sz="1600" u="wavy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just">
              <a:lnSpc>
                <a:spcPct val="150000"/>
              </a:lnSpc>
            </a:pPr>
            <a:r>
              <a:rPr lang="ja-JP" altLang="en-US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　説明会当日は、総合受付にて説明会参加とお伝えください。番号札をお渡　</a:t>
            </a:r>
            <a:br>
              <a:rPr lang="en-US" altLang="ja-JP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</a:br>
            <a:r>
              <a:rPr lang="ja-JP" altLang="en-US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　</a:t>
            </a:r>
            <a:r>
              <a:rPr lang="ja-JP" altLang="en-US" sz="1600" kern="100" dirty="0" err="1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ししますので</a:t>
            </a:r>
            <a:r>
              <a:rPr lang="ja-JP" altLang="en-US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、</a:t>
            </a:r>
            <a:r>
              <a:rPr lang="en-US" altLang="ja-JP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1</a:t>
            </a:r>
            <a:r>
              <a:rPr lang="ja-JP" altLang="en-US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階待合スペースにてお待ちください。会社担当者が順番に　</a:t>
            </a:r>
            <a:br>
              <a:rPr lang="en-US" altLang="ja-JP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</a:br>
            <a:r>
              <a:rPr lang="ja-JP" altLang="en-US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　ご案内します。</a:t>
            </a:r>
            <a:endParaRPr lang="en-US" altLang="ja-JP" sz="1600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just">
              <a:lnSpc>
                <a:spcPts val="1600"/>
              </a:lnSpc>
            </a:pPr>
            <a:endParaRPr lang="en-US" altLang="ja-JP" sz="1600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just">
              <a:lnSpc>
                <a:spcPts val="1600"/>
              </a:lnSpc>
            </a:pPr>
            <a:endParaRPr lang="en-US" altLang="ja-JP" sz="1600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just">
              <a:lnSpc>
                <a:spcPct val="150000"/>
              </a:lnSpc>
            </a:pPr>
            <a:r>
              <a:rPr lang="ja-JP" altLang="en-US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（２）面談では、仕事内容の質問や、休日の相談など何でも結構です。</a:t>
            </a:r>
          </a:p>
          <a:p>
            <a:pPr algn="just">
              <a:lnSpc>
                <a:spcPct val="150000"/>
              </a:lnSpc>
            </a:pPr>
            <a:r>
              <a:rPr lang="ja-JP" altLang="en-US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　効率よく面談できるよう、事前に求人票を確認し、準備しておきましょう。</a:t>
            </a:r>
          </a:p>
          <a:p>
            <a:pPr algn="just">
              <a:lnSpc>
                <a:spcPct val="150000"/>
              </a:lnSpc>
            </a:pPr>
            <a:r>
              <a:rPr lang="ja-JP" altLang="en-US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　面談後、応募（面接）の有無や、事業所見学等の希望など、事業所にその　</a:t>
            </a:r>
            <a:br>
              <a:rPr lang="en-US" altLang="ja-JP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</a:br>
            <a:r>
              <a:rPr lang="ja-JP" altLang="en-US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　意思をお伝えください。</a:t>
            </a:r>
          </a:p>
          <a:p>
            <a:pPr algn="just">
              <a:lnSpc>
                <a:spcPct val="150000"/>
              </a:lnSpc>
            </a:pPr>
            <a:endParaRPr lang="ja-JP" altLang="en-US" sz="1600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just">
              <a:lnSpc>
                <a:spcPct val="150000"/>
              </a:lnSpc>
            </a:pPr>
            <a:r>
              <a:rPr lang="ja-JP" altLang="en-US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（３）応募を希望する場合は、紹介状を交付します。ハローワークのスタッフに　　</a:t>
            </a:r>
            <a:br>
              <a:rPr lang="en-US" altLang="ja-JP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</a:br>
            <a:r>
              <a:rPr lang="ja-JP" altLang="en-US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　お伝えください。</a:t>
            </a:r>
          </a:p>
          <a:p>
            <a:pPr algn="just">
              <a:lnSpc>
                <a:spcPts val="1600"/>
              </a:lnSpc>
            </a:pPr>
            <a:endParaRPr lang="en-US" altLang="ja-JP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just">
              <a:lnSpc>
                <a:spcPts val="1600"/>
              </a:lnSpc>
            </a:pPr>
            <a:endParaRPr lang="en-US" altLang="ja-JP" sz="1600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just">
              <a:lnSpc>
                <a:spcPct val="150000"/>
              </a:lnSpc>
            </a:pPr>
            <a:r>
              <a:rPr lang="ja-JP" altLang="en-US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（４）ハローワークへの求職登録をお願いします。未登録の方は、ハローワー　</a:t>
            </a:r>
            <a:br>
              <a:rPr lang="en-US" altLang="ja-JP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</a:br>
            <a:r>
              <a:rPr lang="ja-JP" altLang="en-US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　クの総合受付にお伝えください。</a:t>
            </a:r>
            <a:endParaRPr lang="en-US" altLang="ja-JP" sz="1600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just">
              <a:lnSpc>
                <a:spcPts val="1600"/>
              </a:lnSpc>
            </a:pPr>
            <a:endParaRPr lang="en-US" altLang="ja-JP" sz="1600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just">
              <a:lnSpc>
                <a:spcPts val="1600"/>
              </a:lnSpc>
            </a:pPr>
            <a:endParaRPr lang="en-US" altLang="ja-JP" sz="1600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just">
              <a:lnSpc>
                <a:spcPct val="150000"/>
              </a:lnSpc>
            </a:pPr>
            <a:r>
              <a:rPr lang="ja-JP" altLang="en-US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（５）説明会への参加は、雇用保険の求職活動に該当</a:t>
            </a:r>
            <a:r>
              <a:rPr lang="ja-JP" altLang="ja-JP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します。</a:t>
            </a:r>
            <a:endParaRPr lang="en-US" altLang="ja-JP" sz="1600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just">
              <a:lnSpc>
                <a:spcPts val="1600"/>
              </a:lnSpc>
            </a:pPr>
            <a:endParaRPr lang="en-US" altLang="ja-JP" sz="1600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lvl="0" algn="just">
              <a:lnSpc>
                <a:spcPts val="1600"/>
              </a:lnSpc>
            </a:pPr>
            <a:endParaRPr lang="en-US" altLang="ja-JP" sz="1600" u="sng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lvl="0" algn="just">
              <a:lnSpc>
                <a:spcPts val="1600"/>
              </a:lnSpc>
            </a:pPr>
            <a:endParaRPr lang="en-US" altLang="ja-JP" sz="1600" u="sng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lvl="0" algn="just">
              <a:lnSpc>
                <a:spcPts val="1600"/>
              </a:lnSpc>
            </a:pPr>
            <a:endParaRPr lang="en-US" altLang="ja-JP" sz="1600" u="sng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lvl="0" algn="just">
              <a:lnSpc>
                <a:spcPts val="1600"/>
              </a:lnSpc>
            </a:pPr>
            <a:endParaRPr lang="en-US" altLang="ja-JP" sz="1600" u="sng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lvl="0" algn="just">
              <a:lnSpc>
                <a:spcPts val="1600"/>
              </a:lnSpc>
            </a:pPr>
            <a:endParaRPr lang="en-US" altLang="ja-JP" sz="1600" u="sng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lvl="0" algn="just">
              <a:lnSpc>
                <a:spcPts val="1600"/>
              </a:lnSpc>
            </a:pPr>
            <a:r>
              <a:rPr lang="en-US" altLang="ja-JP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 </a:t>
            </a:r>
            <a:r>
              <a:rPr lang="ja-JP" altLang="en-US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　　　　　　　　　　　　　　　</a:t>
            </a:r>
            <a:r>
              <a:rPr lang="ja-JP" altLang="en-US" sz="14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　</a:t>
            </a:r>
            <a:r>
              <a:rPr lang="ja-JP" altLang="en-US" b="1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ハローワーク酒田では、</a:t>
            </a:r>
            <a:endParaRPr lang="en-US" altLang="ja-JP" b="1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lvl="0" algn="just">
              <a:lnSpc>
                <a:spcPts val="1600"/>
              </a:lnSpc>
            </a:pPr>
            <a:endParaRPr lang="en-US" altLang="ja-JP" b="1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lvl="0" algn="just">
              <a:lnSpc>
                <a:spcPts val="1600"/>
              </a:lnSpc>
            </a:pPr>
            <a:r>
              <a:rPr lang="ja-JP" altLang="en-US" b="1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　　皆様の早期の再就職を応援しています。</a:t>
            </a:r>
            <a:endParaRPr lang="ja-JP" altLang="ja-JP" b="1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algn="just">
              <a:lnSpc>
                <a:spcPts val="1600"/>
              </a:lnSpc>
            </a:pPr>
            <a:r>
              <a:rPr lang="en-US" altLang="ja-JP" sz="1600" kern="100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/>
              </a:rPr>
              <a:t> </a:t>
            </a:r>
            <a:endParaRPr lang="ja-JP" altLang="ja-JP" sz="1600" kern="100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1208" y="8037680"/>
            <a:ext cx="1152128" cy="1149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512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AB88A7960A68C47AAE8F076DA988CA0" ma:contentTypeVersion="14" ma:contentTypeDescription="新しいドキュメントを作成します。" ma:contentTypeScope="" ma:versionID="2c98532a7b3640bd909a818ae2f2b14d">
  <xsd:schema xmlns:xsd="http://www.w3.org/2001/XMLSchema" xmlns:xs="http://www.w3.org/2001/XMLSchema" xmlns:p="http://schemas.microsoft.com/office/2006/metadata/properties" xmlns:ns2="4b139ba9-bf34-4f73-816e-aa03a4d60fd8" xmlns:ns3="263dbbe5-076b-4606-a03b-9598f5f2f35a" targetNamespace="http://schemas.microsoft.com/office/2006/metadata/properties" ma:root="true" ma:fieldsID="d27e2182b29d1af8f00c48b21e720bba" ns2:_="" ns3:_="">
    <xsd:import namespace="4b139ba9-bf34-4f73-816e-aa03a4d60fd8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139ba9-bf34-4f73-816e-aa03a4d60fd8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368d7103-25cf-48be-8ff6-c6d48eb3da69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Owner xmlns="4b139ba9-bf34-4f73-816e-aa03a4d60fd8">
      <UserInfo>
        <DisplayName/>
        <AccountId xsi:nil="true"/>
        <AccountType/>
      </UserInfo>
    </Owner>
    <lcf76f155ced4ddcb4097134ff3c332f xmlns="4b139ba9-bf34-4f73-816e-aa03a4d60fd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A315324-AF31-462C-9FA3-57ACD0E95E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139ba9-bf34-4f73-816e-aa03a4d60fd8"/>
    <ds:schemaRef ds:uri="263dbbe5-076b-4606-a03b-9598f5f2f3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3D9E19F-084B-4635-A9CB-BC71A2F65E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6B7AAA-8F8B-478E-9D67-7172E68E7B2F}">
  <ds:schemaRefs>
    <ds:schemaRef ds:uri="http://purl.org/dc/dcmitype/"/>
    <ds:schemaRef ds:uri="4b139ba9-bf34-4f73-816e-aa03a4d60fd8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263dbbe5-076b-4606-a03b-9598f5f2f35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347</Words>
  <PresentationFormat>A4 210 x 297 mm</PresentationFormat>
  <Paragraphs>46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HGPｺﾞｼｯｸM</vt:lpstr>
      <vt:lpstr>HG丸ｺﾞｼｯｸM-PRO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0x010100DAB88A7960A68C47AAE8F076DA988CA0</vt:lpwstr>
  </property>
  <property fmtid="{D5CDD505-2E9C-101B-9397-08002B2CF9AE}" pid="3" name="MediaServiceImageTags">
    <vt:lpwstr/>
  </property>
</Properties>
</file>