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8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Relationship Id="rId7" Target="../customXml/item1.xml" Type="http://schemas.openxmlformats.org/officeDocument/2006/relationships/customXml"/><Relationship Id="rId8" Target="../customXml/item2.xml" Type="http://schemas.openxmlformats.org/officeDocument/2006/relationships/customXml"/><Relationship Id="rId9" Target="../customXml/item3.xml" Type="http://schemas.openxmlformats.org/officeDocument/2006/relationships/custom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3F05-2B34-486A-B1D8-78A80E71C37B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23DD-0E0D-4D67-9BFB-5DFDAEC56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30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3F05-2B34-486A-B1D8-78A80E71C37B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23DD-0E0D-4D67-9BFB-5DFDAEC56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71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3F05-2B34-486A-B1D8-78A80E71C37B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23DD-0E0D-4D67-9BFB-5DFDAEC56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819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3F05-2B34-486A-B1D8-78A80E71C37B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23DD-0E0D-4D67-9BFB-5DFDAEC56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084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3F05-2B34-486A-B1D8-78A80E71C37B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23DD-0E0D-4D67-9BFB-5DFDAEC56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490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3F05-2B34-486A-B1D8-78A80E71C37B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23DD-0E0D-4D67-9BFB-5DFDAEC56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554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3F05-2B34-486A-B1D8-78A80E71C37B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23DD-0E0D-4D67-9BFB-5DFDAEC56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26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3F05-2B34-486A-B1D8-78A80E71C37B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23DD-0E0D-4D67-9BFB-5DFDAEC56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93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3F05-2B34-486A-B1D8-78A80E71C37B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23DD-0E0D-4D67-9BFB-5DFDAEC56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47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3F05-2B34-486A-B1D8-78A80E71C37B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23DD-0E0D-4D67-9BFB-5DFDAEC56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884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3F05-2B34-486A-B1D8-78A80E71C37B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23DD-0E0D-4D67-9BFB-5DFDAEC56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43988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83F05-2B34-486A-B1D8-78A80E71C37B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123DD-0E0D-4D67-9BFB-5DFDAEC56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79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28"/>
          <p:cNvSpPr/>
          <p:nvPr/>
        </p:nvSpPr>
        <p:spPr>
          <a:xfrm>
            <a:off x="281957" y="5264844"/>
            <a:ext cx="883349" cy="6765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95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695" y="9014649"/>
            <a:ext cx="6858000" cy="91520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ja-JP" altLang="en-US" sz="1800" b="1" dirty="0">
                <a:solidFill>
                  <a:srgbClr val="002060"/>
                </a:solidFill>
                <a:latin typeface="+mn-ea"/>
                <a:ea typeface="+mn-ea"/>
              </a:rPr>
              <a:t>　　主催：　ハローワーク村山、東根市雇用対策協議会、</a:t>
            </a:r>
            <a:r>
              <a:rPr lang="en-US" altLang="ja-JP" sz="1800" b="1" dirty="0">
                <a:solidFill>
                  <a:srgbClr val="002060"/>
                </a:solidFill>
                <a:latin typeface="+mn-ea"/>
                <a:ea typeface="+mn-ea"/>
              </a:rPr>
              <a:t/>
            </a:r>
            <a:br>
              <a:rPr lang="en-US" altLang="ja-JP" sz="1800" b="1" dirty="0">
                <a:solidFill>
                  <a:srgbClr val="002060"/>
                </a:solidFill>
                <a:latin typeface="+mn-ea"/>
                <a:ea typeface="+mn-ea"/>
              </a:rPr>
            </a:br>
            <a:r>
              <a:rPr lang="ja-JP" altLang="en-US" sz="1800" b="1" dirty="0">
                <a:solidFill>
                  <a:srgbClr val="002060"/>
                </a:solidFill>
                <a:latin typeface="+mn-ea"/>
                <a:ea typeface="+mn-ea"/>
              </a:rPr>
              <a:t>　　　　　　山形県福祉人材センター</a:t>
            </a:r>
            <a:r>
              <a:rPr lang="en-US" altLang="ja-JP" sz="1800" b="1" dirty="0">
                <a:solidFill>
                  <a:srgbClr val="002060"/>
                </a:solidFill>
                <a:latin typeface="+mn-ea"/>
                <a:ea typeface="+mn-ea"/>
              </a:rPr>
              <a:t/>
            </a:r>
            <a:br>
              <a:rPr lang="en-US" altLang="ja-JP" sz="1800" b="1" dirty="0">
                <a:solidFill>
                  <a:srgbClr val="002060"/>
                </a:solidFill>
                <a:latin typeface="+mn-ea"/>
                <a:ea typeface="+mn-ea"/>
              </a:rPr>
            </a:br>
            <a:r>
              <a:rPr lang="ja-JP" altLang="en-US" sz="1800" b="1" dirty="0">
                <a:solidFill>
                  <a:srgbClr val="002060"/>
                </a:solidFill>
                <a:latin typeface="+mn-ea"/>
                <a:ea typeface="+mn-ea"/>
              </a:rPr>
              <a:t>　　共催：　東根市　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-4867" y="-13575"/>
            <a:ext cx="6858000" cy="16289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36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271107" y="1932063"/>
            <a:ext cx="829312" cy="78605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95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0264" y="2119174"/>
            <a:ext cx="796931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9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日時</a:t>
            </a:r>
          </a:p>
        </p:txBody>
      </p:sp>
      <p:sp>
        <p:nvSpPr>
          <p:cNvPr id="8" name="テキスト ボックス 14"/>
          <p:cNvSpPr txBox="1"/>
          <p:nvPr/>
        </p:nvSpPr>
        <p:spPr>
          <a:xfrm>
            <a:off x="947893" y="3170616"/>
            <a:ext cx="5416073" cy="49831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90570">
              <a:defRPr/>
            </a:pPr>
            <a:r>
              <a:rPr kumimoji="1" lang="ja-JP" altLang="en-US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さくらんぼタントクルセンター </a:t>
            </a:r>
            <a:r>
              <a:rPr kumimoji="1" lang="en-US" altLang="ja-JP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2F</a:t>
            </a:r>
            <a:r>
              <a:rPr kumimoji="1" lang="ja-JP" altLang="en-US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ミーティングルーム</a:t>
            </a:r>
            <a:endParaRPr kumimoji="1" lang="en-US" altLang="ja-JP" sz="1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200" b="1" dirty="0">
              <a:solidFill>
                <a:schemeClr val="accent2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楕円 8"/>
          <p:cNvSpPr/>
          <p:nvPr/>
        </p:nvSpPr>
        <p:spPr>
          <a:xfrm>
            <a:off x="290628" y="3057420"/>
            <a:ext cx="829310" cy="81450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950">
              <a:solidFill>
                <a:srgbClr val="C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5167" y="3245399"/>
            <a:ext cx="796931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9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場所</a:t>
            </a:r>
          </a:p>
        </p:txBody>
      </p:sp>
      <p:sp>
        <p:nvSpPr>
          <p:cNvPr id="12" name="テキスト ボックス 14"/>
          <p:cNvSpPr txBox="1"/>
          <p:nvPr/>
        </p:nvSpPr>
        <p:spPr>
          <a:xfrm>
            <a:off x="576596" y="1816125"/>
            <a:ext cx="5886928" cy="100525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90570">
              <a:defRPr/>
            </a:pPr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令和７年</a:t>
            </a:r>
            <a:r>
              <a:rPr kumimoji="1" lang="ja-JP" altLang="en-US" sz="4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4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日（火）</a:t>
            </a:r>
            <a:endParaRPr kumimoji="1"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990570">
              <a:defRPr/>
            </a:pPr>
            <a:endParaRPr kumimoji="1" lang="en-US" altLang="ja-JP" sz="4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4"/>
          <p:cNvSpPr txBox="1"/>
          <p:nvPr/>
        </p:nvSpPr>
        <p:spPr>
          <a:xfrm>
            <a:off x="302486" y="3481108"/>
            <a:ext cx="4419874" cy="42987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90570">
              <a:defRPr/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東根市中央一丁目５番１号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17771" y="8150119"/>
            <a:ext cx="900381" cy="55507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95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00702" y="8303672"/>
            <a:ext cx="1134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324971" y="8227279"/>
            <a:ext cx="5557209" cy="57038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90570">
              <a:defRPr/>
            </a:pP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ハローワーク村山　　　</a:t>
            </a:r>
            <a:r>
              <a:rPr kumimoji="1"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0237-55-8609</a:t>
            </a:r>
            <a:endParaRPr kumimoji="1" lang="en-US" altLang="ja-JP" sz="2000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81956" y="6307307"/>
            <a:ext cx="883349" cy="6765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95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80175" y="5456213"/>
            <a:ext cx="1134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対象者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305655" y="6312003"/>
            <a:ext cx="5536709" cy="7554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90570">
              <a:defRPr/>
            </a:pP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東根市内に就業場所がある保育園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、認定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こども園等</a:t>
            </a:r>
            <a:endParaRPr kumimoji="1"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90570">
              <a:defRPr/>
            </a:pP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社程度</a:t>
            </a:r>
            <a:endParaRPr kumimoji="1" lang="en-US" altLang="ja-JP" sz="16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90570"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（事前の申し込みが必要です。申し込み多数の場合は抽選により決定します）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600" b="1" dirty="0">
              <a:solidFill>
                <a:schemeClr val="accent2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-4867" y="195495"/>
            <a:ext cx="6836660" cy="129328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90570">
              <a:defRPr/>
            </a:pPr>
            <a:r>
              <a:rPr kumimoji="1" lang="ja-JP" altLang="en-US" sz="4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保育等のおしごと</a:t>
            </a:r>
            <a:endParaRPr kumimoji="1" lang="en-US" altLang="ja-JP" sz="40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990570">
              <a:defRPr/>
            </a:pPr>
            <a:r>
              <a:rPr kumimoji="1" lang="ja-JP" altLang="en-US" sz="4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面談会</a:t>
            </a:r>
            <a:r>
              <a:rPr kumimoji="1" lang="en-US" altLang="ja-JP" sz="4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</a:t>
            </a:r>
            <a:r>
              <a:rPr kumimoji="1" lang="ja-JP" altLang="en-US" sz="4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東根</a:t>
            </a:r>
            <a:endParaRPr kumimoji="1" lang="en-US" altLang="ja-JP" sz="40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296755" y="5326097"/>
            <a:ext cx="5536709" cy="56558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90570">
              <a:defRPr/>
            </a:pP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保育士・幼稚園教諭等の資格の有無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に関わらず</a:t>
            </a:r>
            <a:endParaRPr kumimoji="1"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90570">
              <a:defRPr/>
            </a:pP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保育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施設等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で就業を希望する一般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求職者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80175" y="6412363"/>
            <a:ext cx="1134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</a:t>
            </a:r>
            <a:endParaRPr kumimoji="1" lang="en-US" altLang="ja-JP" sz="1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</a:t>
            </a:r>
          </a:p>
        </p:txBody>
      </p:sp>
      <p:sp>
        <p:nvSpPr>
          <p:cNvPr id="60" name="テキスト ボックス 14"/>
          <p:cNvSpPr txBox="1"/>
          <p:nvPr/>
        </p:nvSpPr>
        <p:spPr>
          <a:xfrm>
            <a:off x="1138516" y="2461810"/>
            <a:ext cx="5286910" cy="43636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90570">
              <a:defRPr/>
            </a:pPr>
            <a:r>
              <a:rPr kumimoji="1" lang="en-US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～　</a:t>
            </a:r>
            <a:r>
              <a:rPr kumimoji="1" lang="en-US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800" b="1" dirty="0">
              <a:solidFill>
                <a:schemeClr val="accent2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947893" y="7293775"/>
            <a:ext cx="5536709" cy="7004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90570">
              <a:defRPr/>
            </a:pP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ハローワーク村山のホームページに公開する「参加申込フォーム」より、お申し込みを受付けます</a:t>
            </a: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。お申し込みされる際は、「留意事項」を必ずご一読ください。</a:t>
            </a:r>
            <a:endParaRPr kumimoji="1" lang="en-US" altLang="ja-JP" sz="13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06725" y="7077243"/>
            <a:ext cx="3467284" cy="36510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90570">
              <a:defRPr/>
            </a:pPr>
            <a:r>
              <a:rPr kumimoji="1" lang="ja-JP" altLang="en-US" sz="13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■参加</a:t>
            </a:r>
            <a:r>
              <a:rPr kumimoji="1" lang="ja-JP" altLang="en-US" sz="13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希望の事業所の皆様へ■</a:t>
            </a:r>
          </a:p>
          <a:p>
            <a:pPr defTabSz="990570">
              <a:defRPr/>
            </a:pPr>
            <a:endParaRPr kumimoji="1" lang="ja-JP" altLang="en-US" sz="13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5161875" y="5627938"/>
            <a:ext cx="1202091" cy="72705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90570"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山形労働局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90570">
              <a:defRPr/>
            </a:pP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マスコットキャラクター「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ヤッピー」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307860" y="4255067"/>
            <a:ext cx="883349" cy="6765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95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80175" y="4460763"/>
            <a:ext cx="1134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335222" y="4358557"/>
            <a:ext cx="5536709" cy="56558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90570">
              <a:defRPr/>
            </a:pP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事業所と求職者が、事業所ごとの個別ブースで</a:t>
            </a:r>
            <a:endParaRPr kumimoji="1"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90570">
              <a:defRPr/>
            </a:pPr>
            <a:r>
              <a:rPr kumimoji="1"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直接面談します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720065A-EBCD-74D4-FE68-DCC1BCD9C5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667" y="3692119"/>
            <a:ext cx="1908319" cy="1897390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89D08A70-9B88-7EDE-4557-AD4EDD323257}"/>
              </a:ext>
            </a:extLst>
          </p:cNvPr>
          <p:cNvCxnSpPr/>
          <p:nvPr/>
        </p:nvCxnSpPr>
        <p:spPr>
          <a:xfrm flipH="1">
            <a:off x="996888" y="573587"/>
            <a:ext cx="152942" cy="55725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56B9E7F9-5599-E9CA-16D8-0B5A6FA75ADA}"/>
              </a:ext>
            </a:extLst>
          </p:cNvPr>
          <p:cNvCxnSpPr/>
          <p:nvPr/>
        </p:nvCxnSpPr>
        <p:spPr>
          <a:xfrm flipH="1">
            <a:off x="1084131" y="726152"/>
            <a:ext cx="153780" cy="37822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2DE44729-DE6C-AA7D-8A45-3BF12B2D8B6A}"/>
              </a:ext>
            </a:extLst>
          </p:cNvPr>
          <p:cNvCxnSpPr/>
          <p:nvPr/>
        </p:nvCxnSpPr>
        <p:spPr>
          <a:xfrm>
            <a:off x="64601" y="842138"/>
            <a:ext cx="425927" cy="49255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D27365B6-50CE-2475-1B3E-C8D4AF6DC649}"/>
              </a:ext>
            </a:extLst>
          </p:cNvPr>
          <p:cNvCxnSpPr/>
          <p:nvPr/>
        </p:nvCxnSpPr>
        <p:spPr>
          <a:xfrm>
            <a:off x="18597" y="959673"/>
            <a:ext cx="299174" cy="304761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447D17-F8EF-01A1-5024-038DD160C2C7}"/>
              </a:ext>
            </a:extLst>
          </p:cNvPr>
          <p:cNvSpPr txBox="1"/>
          <p:nvPr/>
        </p:nvSpPr>
        <p:spPr>
          <a:xfrm rot="20520857">
            <a:off x="-133304" y="682935"/>
            <a:ext cx="1638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初開催！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63D424B2-2D58-0A96-4EB2-7A21AA0F26C2}"/>
              </a:ext>
            </a:extLst>
          </p:cNvPr>
          <p:cNvCxnSpPr/>
          <p:nvPr/>
        </p:nvCxnSpPr>
        <p:spPr>
          <a:xfrm>
            <a:off x="5581667" y="775509"/>
            <a:ext cx="0" cy="4059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F9203D3C-744C-ABE0-8EF4-D851A9636283}"/>
              </a:ext>
            </a:extLst>
          </p:cNvPr>
          <p:cNvCxnSpPr/>
          <p:nvPr/>
        </p:nvCxnSpPr>
        <p:spPr>
          <a:xfrm flipH="1">
            <a:off x="5679574" y="560139"/>
            <a:ext cx="51019" cy="652501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424E978D-F382-ADC0-D140-13CB29073886}"/>
              </a:ext>
            </a:extLst>
          </p:cNvPr>
          <p:cNvCxnSpPr/>
          <p:nvPr/>
        </p:nvCxnSpPr>
        <p:spPr>
          <a:xfrm flipH="1">
            <a:off x="6216556" y="1002916"/>
            <a:ext cx="403360" cy="33930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B5A5CE6E-7E45-079B-8885-1C211AB91389}"/>
              </a:ext>
            </a:extLst>
          </p:cNvPr>
          <p:cNvCxnSpPr/>
          <p:nvPr/>
        </p:nvCxnSpPr>
        <p:spPr>
          <a:xfrm flipH="1">
            <a:off x="6342989" y="1135898"/>
            <a:ext cx="309277" cy="27292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267EBF0-6CBA-182C-FCEB-603C16543D99}"/>
              </a:ext>
            </a:extLst>
          </p:cNvPr>
          <p:cNvSpPr txBox="1"/>
          <p:nvPr/>
        </p:nvSpPr>
        <p:spPr>
          <a:xfrm rot="1813041">
            <a:off x="5201622" y="641849"/>
            <a:ext cx="188564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個別に</a:t>
            </a:r>
            <a:endParaRPr kumimoji="1"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面談！</a:t>
            </a:r>
            <a:endParaRPr kumimoji="1"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7609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1C0FDC28225A64A8DC8A26C501C8508" ma:contentTypeVersion="13" ma:contentTypeDescription="新しいドキュメントを作成します。" ma:contentTypeScope="" ma:versionID="665bb62acfbb39466f4d97d7f9c85ec7">
  <xsd:schema xmlns:xsd="http://www.w3.org/2001/XMLSchema" xmlns:xs="http://www.w3.org/2001/XMLSchema" xmlns:p="http://schemas.microsoft.com/office/2006/metadata/properties" xmlns:ns2="f9914bae-a4b7-4603-ba4e-7dc947b8df87" xmlns:ns3="263dbbe5-076b-4606-a03b-9598f5f2f35a" targetNamespace="http://schemas.microsoft.com/office/2006/metadata/properties" ma:root="true" ma:fieldsID="2f89403869d018d9016e7b9df7c7e2fc" ns2:_="" ns3:_="">
    <xsd:import namespace="f9914bae-a4b7-4603-ba4e-7dc947b8df87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14bae-a4b7-4603-ba4e-7dc947b8df87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35274a5d-0ba5-46aa-8f94-8c327396f200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3dbbe5-076b-4606-a03b-9598f5f2f35a" xsi:nil="true"/>
    <lcf76f155ced4ddcb4097134ff3c332f xmlns="f9914bae-a4b7-4603-ba4e-7dc947b8df87">
      <Terms xmlns="http://schemas.microsoft.com/office/infopath/2007/PartnerControls"/>
    </lcf76f155ced4ddcb4097134ff3c332f>
    <Owner xmlns="f9914bae-a4b7-4603-ba4e-7dc947b8df87">
      <UserInfo>
        <DisplayName/>
        <AccountId xsi:nil="true"/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9408D535-F57A-4D32-912D-557A2ED4ED82}"/>
</file>

<file path=customXml/itemProps2.xml><?xml version="1.0" encoding="utf-8"?>
<ds:datastoreItem xmlns:ds="http://schemas.openxmlformats.org/officeDocument/2006/customXml" ds:itemID="{B2DB943F-CD76-4EB1-AF42-3202A767E1DE}"/>
</file>

<file path=customXml/itemProps3.xml><?xml version="1.0" encoding="utf-8"?>
<ds:datastoreItem xmlns:ds="http://schemas.openxmlformats.org/officeDocument/2006/customXml" ds:itemID="{E2F49BF7-D320-474B-B338-CBF97640829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206</Words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　　主催：　ハローワーク村山、東根市雇用対策協議会、 　　　　　　山形県福祉人材センター 　　共催：　東根市　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0x01010011C0FDC28225A64A8DC8A26C501C8508</vt:lpwstr>
  </property>
</Properties>
</file>