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321" r:id="rId5"/>
  </p:sldIdLst>
  <p:sldSz cx="7559675" cy="1069181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97739" algn="l" rtl="0" fontAlgn="base">
      <a:spcBef>
        <a:spcPct val="0"/>
      </a:spcBef>
      <a:spcAft>
        <a:spcPct val="0"/>
      </a:spcAft>
      <a:defRPr kumimoji="1" kern="1200">
        <a:solidFill>
          <a:schemeClr val="tx1"/>
        </a:solidFill>
        <a:latin typeface="Arial" charset="0"/>
        <a:ea typeface="ＭＳ Ｐゴシック" charset="-128"/>
        <a:cs typeface="+mn-cs"/>
      </a:defRPr>
    </a:lvl2pPr>
    <a:lvl3pPr marL="995478" algn="l" rtl="0" fontAlgn="base">
      <a:spcBef>
        <a:spcPct val="0"/>
      </a:spcBef>
      <a:spcAft>
        <a:spcPct val="0"/>
      </a:spcAft>
      <a:defRPr kumimoji="1" kern="1200">
        <a:solidFill>
          <a:schemeClr val="tx1"/>
        </a:solidFill>
        <a:latin typeface="Arial" charset="0"/>
        <a:ea typeface="ＭＳ Ｐゴシック" charset="-128"/>
        <a:cs typeface="+mn-cs"/>
      </a:defRPr>
    </a:lvl3pPr>
    <a:lvl4pPr marL="1493217" algn="l" rtl="0" fontAlgn="base">
      <a:spcBef>
        <a:spcPct val="0"/>
      </a:spcBef>
      <a:spcAft>
        <a:spcPct val="0"/>
      </a:spcAft>
      <a:defRPr kumimoji="1" kern="1200">
        <a:solidFill>
          <a:schemeClr val="tx1"/>
        </a:solidFill>
        <a:latin typeface="Arial" charset="0"/>
        <a:ea typeface="ＭＳ Ｐゴシック" charset="-128"/>
        <a:cs typeface="+mn-cs"/>
      </a:defRPr>
    </a:lvl4pPr>
    <a:lvl5pPr marL="1990957" algn="l" rtl="0" fontAlgn="base">
      <a:spcBef>
        <a:spcPct val="0"/>
      </a:spcBef>
      <a:spcAft>
        <a:spcPct val="0"/>
      </a:spcAft>
      <a:defRPr kumimoji="1" kern="1200">
        <a:solidFill>
          <a:schemeClr val="tx1"/>
        </a:solidFill>
        <a:latin typeface="Arial" charset="0"/>
        <a:ea typeface="ＭＳ Ｐゴシック" charset="-128"/>
        <a:cs typeface="+mn-cs"/>
      </a:defRPr>
    </a:lvl5pPr>
    <a:lvl6pPr marL="2488695" algn="l" defTabSz="995478" rtl="0" eaLnBrk="1" latinLnBrk="0" hangingPunct="1">
      <a:defRPr kumimoji="1" kern="1200">
        <a:solidFill>
          <a:schemeClr val="tx1"/>
        </a:solidFill>
        <a:latin typeface="Arial" charset="0"/>
        <a:ea typeface="ＭＳ Ｐゴシック" charset="-128"/>
        <a:cs typeface="+mn-cs"/>
      </a:defRPr>
    </a:lvl6pPr>
    <a:lvl7pPr marL="2986435" algn="l" defTabSz="995478" rtl="0" eaLnBrk="1" latinLnBrk="0" hangingPunct="1">
      <a:defRPr kumimoji="1" kern="1200">
        <a:solidFill>
          <a:schemeClr val="tx1"/>
        </a:solidFill>
        <a:latin typeface="Arial" charset="0"/>
        <a:ea typeface="ＭＳ Ｐゴシック" charset="-128"/>
        <a:cs typeface="+mn-cs"/>
      </a:defRPr>
    </a:lvl7pPr>
    <a:lvl8pPr marL="3484174" algn="l" defTabSz="995478" rtl="0" eaLnBrk="1" latinLnBrk="0" hangingPunct="1">
      <a:defRPr kumimoji="1" kern="1200">
        <a:solidFill>
          <a:schemeClr val="tx1"/>
        </a:solidFill>
        <a:latin typeface="Arial" charset="0"/>
        <a:ea typeface="ＭＳ Ｐゴシック" charset="-128"/>
        <a:cs typeface="+mn-cs"/>
      </a:defRPr>
    </a:lvl8pPr>
    <a:lvl9pPr marL="3981914" algn="l" defTabSz="995478"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FBE9ED"/>
    <a:srgbClr val="103185"/>
    <a:srgbClr val="EDF2F9"/>
    <a:srgbClr val="E4E2ED"/>
    <a:srgbClr val="C6C6C6"/>
    <a:srgbClr val="E6E6E6"/>
    <a:srgbClr val="FF9900"/>
    <a:srgbClr val="FABF00"/>
    <a:srgbClr val="0099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21F993-C7C4-1C5F-603F-0F330B9E0FCA}" v="2" dt="2025-02-07T07:43:36.4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寺田 岳(terada-gaku)" userId="85d3d705-cadd-4b45-9117-380fe645dac7" providerId="ADAL" clId="{39E5A23B-49C3-4F81-ACE7-AD964272AF3A}"/>
    <pc:docChg chg="undo redo custSel delSld modSld">
      <pc:chgData name="寺田 岳(terada-gaku)" userId="85d3d705-cadd-4b45-9117-380fe645dac7" providerId="ADAL" clId="{39E5A23B-49C3-4F81-ACE7-AD964272AF3A}" dt="2025-01-17T08:39:55.356" v="937" actId="207"/>
      <pc:docMkLst>
        <pc:docMk/>
      </pc:docMkLst>
      <pc:sldChg chg="addSp delSp modSp mod">
        <pc:chgData name="寺田 岳(terada-gaku)" userId="85d3d705-cadd-4b45-9117-380fe645dac7" providerId="ADAL" clId="{39E5A23B-49C3-4F81-ACE7-AD964272AF3A}" dt="2025-01-17T08:39:55.356" v="937" actId="207"/>
        <pc:sldMkLst>
          <pc:docMk/>
          <pc:sldMk cId="2889892446" sldId="321"/>
        </pc:sldMkLst>
        <pc:spChg chg="mod">
          <ac:chgData name="寺田 岳(terada-gaku)" userId="85d3d705-cadd-4b45-9117-380fe645dac7" providerId="ADAL" clId="{39E5A23B-49C3-4F81-ACE7-AD964272AF3A}" dt="2025-01-17T08:03:26.128" v="170" actId="14100"/>
          <ac:spMkLst>
            <pc:docMk/>
            <pc:sldMk cId="2889892446" sldId="321"/>
            <ac:spMk id="2" creationId="{5299BC4D-1851-45F5-B119-E3EBCBAB405C}"/>
          </ac:spMkLst>
        </pc:spChg>
        <pc:spChg chg="del">
          <ac:chgData name="寺田 岳(terada-gaku)" userId="85d3d705-cadd-4b45-9117-380fe645dac7" providerId="ADAL" clId="{39E5A23B-49C3-4F81-ACE7-AD964272AF3A}" dt="2025-01-17T08:05:53.878" v="397" actId="478"/>
          <ac:spMkLst>
            <pc:docMk/>
            <pc:sldMk cId="2889892446" sldId="321"/>
            <ac:spMk id="3" creationId="{4BD36F68-E798-CC55-CC90-E6C7F76FCC2A}"/>
          </ac:spMkLst>
        </pc:spChg>
        <pc:spChg chg="del">
          <ac:chgData name="寺田 岳(terada-gaku)" userId="85d3d705-cadd-4b45-9117-380fe645dac7" providerId="ADAL" clId="{39E5A23B-49C3-4F81-ACE7-AD964272AF3A}" dt="2025-01-17T08:05:53.878" v="397" actId="478"/>
          <ac:spMkLst>
            <pc:docMk/>
            <pc:sldMk cId="2889892446" sldId="321"/>
            <ac:spMk id="5" creationId="{6828CEFF-99AB-BA25-137E-8F0582012C36}"/>
          </ac:spMkLst>
        </pc:spChg>
        <pc:spChg chg="del">
          <ac:chgData name="寺田 岳(terada-gaku)" userId="85d3d705-cadd-4b45-9117-380fe645dac7" providerId="ADAL" clId="{39E5A23B-49C3-4F81-ACE7-AD964272AF3A}" dt="2025-01-17T08:05:53.878" v="397" actId="478"/>
          <ac:spMkLst>
            <pc:docMk/>
            <pc:sldMk cId="2889892446" sldId="321"/>
            <ac:spMk id="6" creationId="{821FAE12-6F0D-735D-C810-2D757E3EEAB4}"/>
          </ac:spMkLst>
        </pc:spChg>
        <pc:spChg chg="del">
          <ac:chgData name="寺田 岳(terada-gaku)" userId="85d3d705-cadd-4b45-9117-380fe645dac7" providerId="ADAL" clId="{39E5A23B-49C3-4F81-ACE7-AD964272AF3A}" dt="2025-01-17T08:05:53.878" v="397" actId="478"/>
          <ac:spMkLst>
            <pc:docMk/>
            <pc:sldMk cId="2889892446" sldId="321"/>
            <ac:spMk id="7" creationId="{D092E8DD-7A50-D830-BCF1-2ECDDCCBABBD}"/>
          </ac:spMkLst>
        </pc:spChg>
        <pc:spChg chg="del">
          <ac:chgData name="寺田 岳(terada-gaku)" userId="85d3d705-cadd-4b45-9117-380fe645dac7" providerId="ADAL" clId="{39E5A23B-49C3-4F81-ACE7-AD964272AF3A}" dt="2025-01-17T08:05:53.878" v="397" actId="478"/>
          <ac:spMkLst>
            <pc:docMk/>
            <pc:sldMk cId="2889892446" sldId="321"/>
            <ac:spMk id="9" creationId="{D9B76B13-1FB9-1361-13BB-6F08CFBEC595}"/>
          </ac:spMkLst>
        </pc:spChg>
        <pc:spChg chg="del">
          <ac:chgData name="寺田 岳(terada-gaku)" userId="85d3d705-cadd-4b45-9117-380fe645dac7" providerId="ADAL" clId="{39E5A23B-49C3-4F81-ACE7-AD964272AF3A}" dt="2025-01-17T08:05:53.878" v="397" actId="478"/>
          <ac:spMkLst>
            <pc:docMk/>
            <pc:sldMk cId="2889892446" sldId="321"/>
            <ac:spMk id="13" creationId="{18D6863B-1926-ABD0-32FC-22D9A202DDCA}"/>
          </ac:spMkLst>
        </pc:spChg>
        <pc:spChg chg="del">
          <ac:chgData name="寺田 岳(terada-gaku)" userId="85d3d705-cadd-4b45-9117-380fe645dac7" providerId="ADAL" clId="{39E5A23B-49C3-4F81-ACE7-AD964272AF3A}" dt="2025-01-17T08:05:53.878" v="397" actId="478"/>
          <ac:spMkLst>
            <pc:docMk/>
            <pc:sldMk cId="2889892446" sldId="321"/>
            <ac:spMk id="15" creationId="{31BE7EEF-0950-9655-6755-F6B404737CE3}"/>
          </ac:spMkLst>
        </pc:spChg>
        <pc:spChg chg="del">
          <ac:chgData name="寺田 岳(terada-gaku)" userId="85d3d705-cadd-4b45-9117-380fe645dac7" providerId="ADAL" clId="{39E5A23B-49C3-4F81-ACE7-AD964272AF3A}" dt="2025-01-17T08:05:53.878" v="397" actId="478"/>
          <ac:spMkLst>
            <pc:docMk/>
            <pc:sldMk cId="2889892446" sldId="321"/>
            <ac:spMk id="17" creationId="{33C581C9-25B0-DD74-7969-7F6765B67D98}"/>
          </ac:spMkLst>
        </pc:spChg>
        <pc:spChg chg="del">
          <ac:chgData name="寺田 岳(terada-gaku)" userId="85d3d705-cadd-4b45-9117-380fe645dac7" providerId="ADAL" clId="{39E5A23B-49C3-4F81-ACE7-AD964272AF3A}" dt="2025-01-17T08:05:53.878" v="397" actId="478"/>
          <ac:spMkLst>
            <pc:docMk/>
            <pc:sldMk cId="2889892446" sldId="321"/>
            <ac:spMk id="19" creationId="{099FF0F3-3794-ADE3-4320-6BA2EF6C19CC}"/>
          </ac:spMkLst>
        </pc:spChg>
        <pc:spChg chg="del">
          <ac:chgData name="寺田 岳(terada-gaku)" userId="85d3d705-cadd-4b45-9117-380fe645dac7" providerId="ADAL" clId="{39E5A23B-49C3-4F81-ACE7-AD964272AF3A}" dt="2025-01-17T08:05:53.878" v="397" actId="478"/>
          <ac:spMkLst>
            <pc:docMk/>
            <pc:sldMk cId="2889892446" sldId="321"/>
            <ac:spMk id="20" creationId="{28AD0076-7F72-D8DE-A3D8-83CC7412E80B}"/>
          </ac:spMkLst>
        </pc:spChg>
        <pc:spChg chg="del">
          <ac:chgData name="寺田 岳(terada-gaku)" userId="85d3d705-cadd-4b45-9117-380fe645dac7" providerId="ADAL" clId="{39E5A23B-49C3-4F81-ACE7-AD964272AF3A}" dt="2025-01-17T08:05:53.878" v="397" actId="478"/>
          <ac:spMkLst>
            <pc:docMk/>
            <pc:sldMk cId="2889892446" sldId="321"/>
            <ac:spMk id="21" creationId="{6D47CED7-76B5-B41C-BF08-C3D47BF1531D}"/>
          </ac:spMkLst>
        </pc:spChg>
        <pc:spChg chg="del">
          <ac:chgData name="寺田 岳(terada-gaku)" userId="85d3d705-cadd-4b45-9117-380fe645dac7" providerId="ADAL" clId="{39E5A23B-49C3-4F81-ACE7-AD964272AF3A}" dt="2025-01-17T08:05:53.878" v="397" actId="478"/>
          <ac:spMkLst>
            <pc:docMk/>
            <pc:sldMk cId="2889892446" sldId="321"/>
            <ac:spMk id="23" creationId="{0DF1B6FA-36F7-9D93-405D-89CA3549609B}"/>
          </ac:spMkLst>
        </pc:spChg>
        <pc:spChg chg="del">
          <ac:chgData name="寺田 岳(terada-gaku)" userId="85d3d705-cadd-4b45-9117-380fe645dac7" providerId="ADAL" clId="{39E5A23B-49C3-4F81-ACE7-AD964272AF3A}" dt="2025-01-17T08:05:53.878" v="397" actId="478"/>
          <ac:spMkLst>
            <pc:docMk/>
            <pc:sldMk cId="2889892446" sldId="321"/>
            <ac:spMk id="24" creationId="{DA411F4A-47DE-082A-92ED-4C841F7FE2DB}"/>
          </ac:spMkLst>
        </pc:spChg>
        <pc:spChg chg="del">
          <ac:chgData name="寺田 岳(terada-gaku)" userId="85d3d705-cadd-4b45-9117-380fe645dac7" providerId="ADAL" clId="{39E5A23B-49C3-4F81-ACE7-AD964272AF3A}" dt="2025-01-17T08:05:53.878" v="397" actId="478"/>
          <ac:spMkLst>
            <pc:docMk/>
            <pc:sldMk cId="2889892446" sldId="321"/>
            <ac:spMk id="25" creationId="{02EF0D4C-D162-E930-7C8D-B13FC94E2150}"/>
          </ac:spMkLst>
        </pc:spChg>
        <pc:spChg chg="del">
          <ac:chgData name="寺田 岳(terada-gaku)" userId="85d3d705-cadd-4b45-9117-380fe645dac7" providerId="ADAL" clId="{39E5A23B-49C3-4F81-ACE7-AD964272AF3A}" dt="2025-01-17T08:05:53.878" v="397" actId="478"/>
          <ac:spMkLst>
            <pc:docMk/>
            <pc:sldMk cId="2889892446" sldId="321"/>
            <ac:spMk id="26" creationId="{DAC7BD22-8414-5C6B-AA58-BB06745AEBF4}"/>
          </ac:spMkLst>
        </pc:spChg>
        <pc:spChg chg="del">
          <ac:chgData name="寺田 岳(terada-gaku)" userId="85d3d705-cadd-4b45-9117-380fe645dac7" providerId="ADAL" clId="{39E5A23B-49C3-4F81-ACE7-AD964272AF3A}" dt="2025-01-17T08:05:53.878" v="397" actId="478"/>
          <ac:spMkLst>
            <pc:docMk/>
            <pc:sldMk cId="2889892446" sldId="321"/>
            <ac:spMk id="28" creationId="{4E007F38-93E3-3853-9EB0-CF8E72E00267}"/>
          </ac:spMkLst>
        </pc:spChg>
        <pc:spChg chg="del">
          <ac:chgData name="寺田 岳(terada-gaku)" userId="85d3d705-cadd-4b45-9117-380fe645dac7" providerId="ADAL" clId="{39E5A23B-49C3-4F81-ACE7-AD964272AF3A}" dt="2025-01-17T08:05:53.878" v="397" actId="478"/>
          <ac:spMkLst>
            <pc:docMk/>
            <pc:sldMk cId="2889892446" sldId="321"/>
            <ac:spMk id="29" creationId="{BE1AE4E1-A883-B51E-B9A5-EF3A30D7AEF7}"/>
          </ac:spMkLst>
        </pc:spChg>
        <pc:spChg chg="del">
          <ac:chgData name="寺田 岳(terada-gaku)" userId="85d3d705-cadd-4b45-9117-380fe645dac7" providerId="ADAL" clId="{39E5A23B-49C3-4F81-ACE7-AD964272AF3A}" dt="2025-01-17T08:05:53.878" v="397" actId="478"/>
          <ac:spMkLst>
            <pc:docMk/>
            <pc:sldMk cId="2889892446" sldId="321"/>
            <ac:spMk id="30" creationId="{2857995A-D572-647B-7799-3C78170656E8}"/>
          </ac:spMkLst>
        </pc:spChg>
        <pc:spChg chg="del">
          <ac:chgData name="寺田 岳(terada-gaku)" userId="85d3d705-cadd-4b45-9117-380fe645dac7" providerId="ADAL" clId="{39E5A23B-49C3-4F81-ACE7-AD964272AF3A}" dt="2025-01-17T08:05:53.878" v="397" actId="478"/>
          <ac:spMkLst>
            <pc:docMk/>
            <pc:sldMk cId="2889892446" sldId="321"/>
            <ac:spMk id="31" creationId="{9685EE4C-9A6A-DCC1-9EF4-3EB6ABB7E189}"/>
          </ac:spMkLst>
        </pc:spChg>
        <pc:spChg chg="del">
          <ac:chgData name="寺田 岳(terada-gaku)" userId="85d3d705-cadd-4b45-9117-380fe645dac7" providerId="ADAL" clId="{39E5A23B-49C3-4F81-ACE7-AD964272AF3A}" dt="2025-01-17T08:05:53.878" v="397" actId="478"/>
          <ac:spMkLst>
            <pc:docMk/>
            <pc:sldMk cId="2889892446" sldId="321"/>
            <ac:spMk id="32" creationId="{73571B43-ACBC-F5E4-FFEC-7B7B6B2A4904}"/>
          </ac:spMkLst>
        </pc:spChg>
        <pc:spChg chg="del">
          <ac:chgData name="寺田 岳(terada-gaku)" userId="85d3d705-cadd-4b45-9117-380fe645dac7" providerId="ADAL" clId="{39E5A23B-49C3-4F81-ACE7-AD964272AF3A}" dt="2025-01-17T08:05:53.878" v="397" actId="478"/>
          <ac:spMkLst>
            <pc:docMk/>
            <pc:sldMk cId="2889892446" sldId="321"/>
            <ac:spMk id="33" creationId="{A595BE94-4BBB-1E4A-02A1-E65A28DD1A40}"/>
          </ac:spMkLst>
        </pc:spChg>
        <pc:spChg chg="del">
          <ac:chgData name="寺田 岳(terada-gaku)" userId="85d3d705-cadd-4b45-9117-380fe645dac7" providerId="ADAL" clId="{39E5A23B-49C3-4F81-ACE7-AD964272AF3A}" dt="2025-01-17T08:05:53.878" v="397" actId="478"/>
          <ac:spMkLst>
            <pc:docMk/>
            <pc:sldMk cId="2889892446" sldId="321"/>
            <ac:spMk id="34" creationId="{09FABBE6-325C-27B4-AEA1-D09EFF576C6A}"/>
          </ac:spMkLst>
        </pc:spChg>
        <pc:spChg chg="del">
          <ac:chgData name="寺田 岳(terada-gaku)" userId="85d3d705-cadd-4b45-9117-380fe645dac7" providerId="ADAL" clId="{39E5A23B-49C3-4F81-ACE7-AD964272AF3A}" dt="2025-01-17T08:05:53.878" v="397" actId="478"/>
          <ac:spMkLst>
            <pc:docMk/>
            <pc:sldMk cId="2889892446" sldId="321"/>
            <ac:spMk id="35" creationId="{60394A6F-7C22-6C05-9A15-9DC427D51D46}"/>
          </ac:spMkLst>
        </pc:spChg>
        <pc:spChg chg="mod">
          <ac:chgData name="寺田 岳(terada-gaku)" userId="85d3d705-cadd-4b45-9117-380fe645dac7" providerId="ADAL" clId="{39E5A23B-49C3-4F81-ACE7-AD964272AF3A}" dt="2025-01-17T08:06:18.814" v="433" actId="1076"/>
          <ac:spMkLst>
            <pc:docMk/>
            <pc:sldMk cId="2889892446" sldId="321"/>
            <ac:spMk id="36" creationId="{0D76ED0E-64B2-DCAA-E8A2-0F9D5C43A46E}"/>
          </ac:spMkLst>
        </pc:spChg>
        <pc:spChg chg="del">
          <ac:chgData name="寺田 岳(terada-gaku)" userId="85d3d705-cadd-4b45-9117-380fe645dac7" providerId="ADAL" clId="{39E5A23B-49C3-4F81-ACE7-AD964272AF3A}" dt="2025-01-17T08:05:56.598" v="398" actId="478"/>
          <ac:spMkLst>
            <pc:docMk/>
            <pc:sldMk cId="2889892446" sldId="321"/>
            <ac:spMk id="37" creationId="{717F8554-DB0B-286C-E682-AB4AFD0185F3}"/>
          </ac:spMkLst>
        </pc:spChg>
        <pc:spChg chg="add mod">
          <ac:chgData name="寺田 岳(terada-gaku)" userId="85d3d705-cadd-4b45-9117-380fe645dac7" providerId="ADAL" clId="{39E5A23B-49C3-4F81-ACE7-AD964272AF3A}" dt="2025-01-17T08:21:34.127" v="738" actId="1035"/>
          <ac:spMkLst>
            <pc:docMk/>
            <pc:sldMk cId="2889892446" sldId="321"/>
            <ac:spMk id="39" creationId="{32194D85-70DB-1D6D-42E2-38147C7C76E9}"/>
          </ac:spMkLst>
        </pc:spChg>
        <pc:spChg chg="add mod">
          <ac:chgData name="寺田 岳(terada-gaku)" userId="85d3d705-cadd-4b45-9117-380fe645dac7" providerId="ADAL" clId="{39E5A23B-49C3-4F81-ACE7-AD964272AF3A}" dt="2025-01-17T08:21:34.127" v="738" actId="1035"/>
          <ac:spMkLst>
            <pc:docMk/>
            <pc:sldMk cId="2889892446" sldId="321"/>
            <ac:spMk id="40" creationId="{B0449C40-9319-8225-9794-B1407B3B3F85}"/>
          </ac:spMkLst>
        </pc:spChg>
        <pc:spChg chg="add mod">
          <ac:chgData name="寺田 岳(terada-gaku)" userId="85d3d705-cadd-4b45-9117-380fe645dac7" providerId="ADAL" clId="{39E5A23B-49C3-4F81-ACE7-AD964272AF3A}" dt="2025-01-17T08:21:34.127" v="738" actId="1035"/>
          <ac:spMkLst>
            <pc:docMk/>
            <pc:sldMk cId="2889892446" sldId="321"/>
            <ac:spMk id="44" creationId="{757FD41D-EF64-5C94-A446-D8E027161F44}"/>
          </ac:spMkLst>
        </pc:spChg>
        <pc:spChg chg="add mod">
          <ac:chgData name="寺田 岳(terada-gaku)" userId="85d3d705-cadd-4b45-9117-380fe645dac7" providerId="ADAL" clId="{39E5A23B-49C3-4F81-ACE7-AD964272AF3A}" dt="2025-01-17T08:21:34.127" v="738" actId="1035"/>
          <ac:spMkLst>
            <pc:docMk/>
            <pc:sldMk cId="2889892446" sldId="321"/>
            <ac:spMk id="45" creationId="{90333B0F-36F1-3489-13DD-320EAF8D89FB}"/>
          </ac:spMkLst>
        </pc:spChg>
        <pc:spChg chg="add mod">
          <ac:chgData name="寺田 岳(terada-gaku)" userId="85d3d705-cadd-4b45-9117-380fe645dac7" providerId="ADAL" clId="{39E5A23B-49C3-4F81-ACE7-AD964272AF3A}" dt="2025-01-17T08:38:57.230" v="931"/>
          <ac:spMkLst>
            <pc:docMk/>
            <pc:sldMk cId="2889892446" sldId="321"/>
            <ac:spMk id="46" creationId="{0A9A4B50-3E7F-4337-6406-2B7987EF3089}"/>
          </ac:spMkLst>
        </pc:spChg>
        <pc:spChg chg="add mod">
          <ac:chgData name="寺田 岳(terada-gaku)" userId="85d3d705-cadd-4b45-9117-380fe645dac7" providerId="ADAL" clId="{39E5A23B-49C3-4F81-ACE7-AD964272AF3A}" dt="2025-01-17T08:28:29.132" v="925" actId="1076"/>
          <ac:spMkLst>
            <pc:docMk/>
            <pc:sldMk cId="2889892446" sldId="321"/>
            <ac:spMk id="47" creationId="{26A807A3-6800-4864-23AF-0819E91A5B96}"/>
          </ac:spMkLst>
        </pc:spChg>
        <pc:spChg chg="del">
          <ac:chgData name="寺田 岳(terada-gaku)" userId="85d3d705-cadd-4b45-9117-380fe645dac7" providerId="ADAL" clId="{39E5A23B-49C3-4F81-ACE7-AD964272AF3A}" dt="2025-01-17T08:03:56.716" v="171" actId="478"/>
          <ac:spMkLst>
            <pc:docMk/>
            <pc:sldMk cId="2889892446" sldId="321"/>
            <ac:spMk id="80" creationId="{02B26DF5-6873-D82D-30D5-74A912A0B462}"/>
          </ac:spMkLst>
        </pc:spChg>
        <pc:spChg chg="mod">
          <ac:chgData name="寺田 岳(terada-gaku)" userId="85d3d705-cadd-4b45-9117-380fe645dac7" providerId="ADAL" clId="{39E5A23B-49C3-4F81-ACE7-AD964272AF3A}" dt="2025-01-17T08:17:46.348" v="704" actId="1076"/>
          <ac:spMkLst>
            <pc:docMk/>
            <pc:sldMk cId="2889892446" sldId="321"/>
            <ac:spMk id="81" creationId="{F4433CC8-F00E-8847-7186-C782C63F4AF2}"/>
          </ac:spMkLst>
        </pc:spChg>
        <pc:spChg chg="del">
          <ac:chgData name="寺田 岳(terada-gaku)" userId="85d3d705-cadd-4b45-9117-380fe645dac7" providerId="ADAL" clId="{39E5A23B-49C3-4F81-ACE7-AD964272AF3A}" dt="2025-01-17T08:05:53.878" v="397" actId="478"/>
          <ac:spMkLst>
            <pc:docMk/>
            <pc:sldMk cId="2889892446" sldId="321"/>
            <ac:spMk id="82" creationId="{14D8B612-617B-7D88-7D39-35846484D99D}"/>
          </ac:spMkLst>
        </pc:spChg>
        <pc:spChg chg="del">
          <ac:chgData name="寺田 岳(terada-gaku)" userId="85d3d705-cadd-4b45-9117-380fe645dac7" providerId="ADAL" clId="{39E5A23B-49C3-4F81-ACE7-AD964272AF3A}" dt="2025-01-17T08:05:53.878" v="397" actId="478"/>
          <ac:spMkLst>
            <pc:docMk/>
            <pc:sldMk cId="2889892446" sldId="321"/>
            <ac:spMk id="115" creationId="{F9507FD2-A277-102B-326A-A6017B28FD45}"/>
          </ac:spMkLst>
        </pc:spChg>
        <pc:spChg chg="del">
          <ac:chgData name="寺田 岳(terada-gaku)" userId="85d3d705-cadd-4b45-9117-380fe645dac7" providerId="ADAL" clId="{39E5A23B-49C3-4F81-ACE7-AD964272AF3A}" dt="2025-01-17T08:05:53.878" v="397" actId="478"/>
          <ac:spMkLst>
            <pc:docMk/>
            <pc:sldMk cId="2889892446" sldId="321"/>
            <ac:spMk id="117" creationId="{FAF11D6F-49DC-3F2B-BD43-CDE723FA1659}"/>
          </ac:spMkLst>
        </pc:spChg>
        <pc:spChg chg="del">
          <ac:chgData name="寺田 岳(terada-gaku)" userId="85d3d705-cadd-4b45-9117-380fe645dac7" providerId="ADAL" clId="{39E5A23B-49C3-4F81-ACE7-AD964272AF3A}" dt="2025-01-17T08:05:53.878" v="397" actId="478"/>
          <ac:spMkLst>
            <pc:docMk/>
            <pc:sldMk cId="2889892446" sldId="321"/>
            <ac:spMk id="119" creationId="{EE2F7777-0B61-26CC-C3F2-56E058F850E4}"/>
          </ac:spMkLst>
        </pc:spChg>
        <pc:spChg chg="del">
          <ac:chgData name="寺田 岳(terada-gaku)" userId="85d3d705-cadd-4b45-9117-380fe645dac7" providerId="ADAL" clId="{39E5A23B-49C3-4F81-ACE7-AD964272AF3A}" dt="2025-01-17T08:03:58.188" v="172" actId="478"/>
          <ac:spMkLst>
            <pc:docMk/>
            <pc:sldMk cId="2889892446" sldId="321"/>
            <ac:spMk id="122" creationId="{AFBA97A4-9B9D-FE92-CAE1-92CDDCF770AA}"/>
          </ac:spMkLst>
        </pc:spChg>
        <pc:spChg chg="mod">
          <ac:chgData name="寺田 岳(terada-gaku)" userId="85d3d705-cadd-4b45-9117-380fe645dac7" providerId="ADAL" clId="{39E5A23B-49C3-4F81-ACE7-AD964272AF3A}" dt="2025-01-17T08:03:23.354" v="169" actId="14100"/>
          <ac:spMkLst>
            <pc:docMk/>
            <pc:sldMk cId="2889892446" sldId="321"/>
            <ac:spMk id="128" creationId="{60602952-44F7-17F5-9084-953BC0BE7906}"/>
          </ac:spMkLst>
        </pc:spChg>
        <pc:spChg chg="del">
          <ac:chgData name="寺田 岳(terada-gaku)" userId="85d3d705-cadd-4b45-9117-380fe645dac7" providerId="ADAL" clId="{39E5A23B-49C3-4F81-ACE7-AD964272AF3A}" dt="2025-01-17T08:05:53.878" v="397" actId="478"/>
          <ac:spMkLst>
            <pc:docMk/>
            <pc:sldMk cId="2889892446" sldId="321"/>
            <ac:spMk id="132" creationId="{D7F2DC96-CF9F-E73B-D2FD-50403DBEE2D9}"/>
          </ac:spMkLst>
        </pc:spChg>
        <pc:spChg chg="del">
          <ac:chgData name="寺田 岳(terada-gaku)" userId="85d3d705-cadd-4b45-9117-380fe645dac7" providerId="ADAL" clId="{39E5A23B-49C3-4F81-ACE7-AD964272AF3A}" dt="2025-01-17T08:05:53.878" v="397" actId="478"/>
          <ac:spMkLst>
            <pc:docMk/>
            <pc:sldMk cId="2889892446" sldId="321"/>
            <ac:spMk id="135" creationId="{E564CAD4-741A-2292-E4C8-9191C103FAB6}"/>
          </ac:spMkLst>
        </pc:spChg>
        <pc:spChg chg="del">
          <ac:chgData name="寺田 岳(terada-gaku)" userId="85d3d705-cadd-4b45-9117-380fe645dac7" providerId="ADAL" clId="{39E5A23B-49C3-4F81-ACE7-AD964272AF3A}" dt="2025-01-17T08:05:53.878" v="397" actId="478"/>
          <ac:spMkLst>
            <pc:docMk/>
            <pc:sldMk cId="2889892446" sldId="321"/>
            <ac:spMk id="136" creationId="{717FED6A-4241-4409-4CE2-9A051AA7C80E}"/>
          </ac:spMkLst>
        </pc:spChg>
        <pc:spChg chg="mod">
          <ac:chgData name="寺田 岳(terada-gaku)" userId="85d3d705-cadd-4b45-9117-380fe645dac7" providerId="ADAL" clId="{39E5A23B-49C3-4F81-ACE7-AD964272AF3A}" dt="2025-01-17T08:02:35.762" v="33" actId="1038"/>
          <ac:spMkLst>
            <pc:docMk/>
            <pc:sldMk cId="2889892446" sldId="321"/>
            <ac:spMk id="137" creationId="{FC7DEFB1-37BB-B973-2492-6059A69BF106}"/>
          </ac:spMkLst>
        </pc:spChg>
        <pc:grpChg chg="del">
          <ac:chgData name="寺田 岳(terada-gaku)" userId="85d3d705-cadd-4b45-9117-380fe645dac7" providerId="ADAL" clId="{39E5A23B-49C3-4F81-ACE7-AD964272AF3A}" dt="2025-01-17T08:05:53.878" v="397" actId="478"/>
          <ac:grpSpMkLst>
            <pc:docMk/>
            <pc:sldMk cId="2889892446" sldId="321"/>
            <ac:grpSpMk id="10" creationId="{0E5EAF62-DF53-C3F6-04AF-EB0B41336C03}"/>
          </ac:grpSpMkLst>
        </pc:grpChg>
        <pc:graphicFrameChg chg="add del mod modGraphic">
          <ac:chgData name="寺田 岳(terada-gaku)" userId="85d3d705-cadd-4b45-9117-380fe645dac7" providerId="ADAL" clId="{39E5A23B-49C3-4F81-ACE7-AD964272AF3A}" dt="2025-01-17T08:10:49.580" v="599" actId="478"/>
          <ac:graphicFrameMkLst>
            <pc:docMk/>
            <pc:sldMk cId="2889892446" sldId="321"/>
            <ac:graphicFrameMk id="38" creationId="{BCBE7F67-6669-B99D-B554-997D537EF368}"/>
          </ac:graphicFrameMkLst>
        </pc:graphicFrameChg>
        <pc:graphicFrameChg chg="add mod modGraphic">
          <ac:chgData name="寺田 岳(terada-gaku)" userId="85d3d705-cadd-4b45-9117-380fe645dac7" providerId="ADAL" clId="{39E5A23B-49C3-4F81-ACE7-AD964272AF3A}" dt="2025-01-17T08:39:55.356" v="937" actId="207"/>
          <ac:graphicFrameMkLst>
            <pc:docMk/>
            <pc:sldMk cId="2889892446" sldId="321"/>
            <ac:graphicFrameMk id="41" creationId="{484D4523-5FEF-E24E-D02C-69F7AF14F966}"/>
          </ac:graphicFrameMkLst>
        </pc:graphicFrameChg>
        <pc:cxnChg chg="del">
          <ac:chgData name="寺田 岳(terada-gaku)" userId="85d3d705-cadd-4b45-9117-380fe645dac7" providerId="ADAL" clId="{39E5A23B-49C3-4F81-ACE7-AD964272AF3A}" dt="2025-01-17T08:05:53.878" v="397" actId="478"/>
          <ac:cxnSpMkLst>
            <pc:docMk/>
            <pc:sldMk cId="2889892446" sldId="321"/>
            <ac:cxnSpMk id="8" creationId="{4FF6F364-5919-F474-BB02-F56F3365D5FE}"/>
          </ac:cxnSpMkLst>
        </pc:cxnChg>
        <pc:cxnChg chg="del">
          <ac:chgData name="寺田 岳(terada-gaku)" userId="85d3d705-cadd-4b45-9117-380fe645dac7" providerId="ADAL" clId="{39E5A23B-49C3-4F81-ACE7-AD964272AF3A}" dt="2025-01-17T08:05:53.878" v="397" actId="478"/>
          <ac:cxnSpMkLst>
            <pc:docMk/>
            <pc:sldMk cId="2889892446" sldId="321"/>
            <ac:cxnSpMk id="14" creationId="{FE6F5F22-EED0-D028-9CE9-F083052ACD5D}"/>
          </ac:cxnSpMkLst>
        </pc:cxnChg>
        <pc:cxnChg chg="del">
          <ac:chgData name="寺田 岳(terada-gaku)" userId="85d3d705-cadd-4b45-9117-380fe645dac7" providerId="ADAL" clId="{39E5A23B-49C3-4F81-ACE7-AD964272AF3A}" dt="2025-01-17T08:05:53.878" v="397" actId="478"/>
          <ac:cxnSpMkLst>
            <pc:docMk/>
            <pc:sldMk cId="2889892446" sldId="321"/>
            <ac:cxnSpMk id="16" creationId="{4AF4C4AB-05FB-6C16-DE5A-6DC8001C768F}"/>
          </ac:cxnSpMkLst>
        </pc:cxnChg>
        <pc:cxnChg chg="del">
          <ac:chgData name="寺田 岳(terada-gaku)" userId="85d3d705-cadd-4b45-9117-380fe645dac7" providerId="ADAL" clId="{39E5A23B-49C3-4F81-ACE7-AD964272AF3A}" dt="2025-01-17T08:05:53.878" v="397" actId="478"/>
          <ac:cxnSpMkLst>
            <pc:docMk/>
            <pc:sldMk cId="2889892446" sldId="321"/>
            <ac:cxnSpMk id="22" creationId="{80A30D9A-8ACB-BD7A-2FFC-1E2663FF1C13}"/>
          </ac:cxnSpMkLst>
        </pc:cxnChg>
        <pc:cxnChg chg="del">
          <ac:chgData name="寺田 岳(terada-gaku)" userId="85d3d705-cadd-4b45-9117-380fe645dac7" providerId="ADAL" clId="{39E5A23B-49C3-4F81-ACE7-AD964272AF3A}" dt="2025-01-17T08:05:53.878" v="397" actId="478"/>
          <ac:cxnSpMkLst>
            <pc:docMk/>
            <pc:sldMk cId="2889892446" sldId="321"/>
            <ac:cxnSpMk id="27" creationId="{D15EE8CF-5106-FE18-3E02-7AB71E58CD3D}"/>
          </ac:cxnSpMkLst>
        </pc:cxnChg>
      </pc:sldChg>
      <pc:sldChg chg="modSp del mod">
        <pc:chgData name="寺田 岳(terada-gaku)" userId="85d3d705-cadd-4b45-9117-380fe645dac7" providerId="ADAL" clId="{39E5A23B-49C3-4F81-ACE7-AD964272AF3A}" dt="2025-01-17T08:13:42.089" v="622" actId="2696"/>
        <pc:sldMkLst>
          <pc:docMk/>
          <pc:sldMk cId="3271465397" sldId="324"/>
        </pc:sldMkLst>
        <pc:graphicFrameChg chg="mod">
          <ac:chgData name="寺田 岳(terada-gaku)" userId="85d3d705-cadd-4b45-9117-380fe645dac7" providerId="ADAL" clId="{39E5A23B-49C3-4F81-ACE7-AD964272AF3A}" dt="2025-01-17T08:13:42.089" v="622" actId="2696"/>
          <ac:graphicFrameMkLst>
            <pc:docMk/>
            <pc:sldMk cId="3271465397" sldId="324"/>
            <ac:graphicFrameMk id="3" creationId="{6250C322-36A2-BB5D-D5C9-02EA8CDBC10D}"/>
          </ac:graphicFrameMkLst>
        </pc:graphicFrameChg>
      </pc:sldChg>
      <pc:sldChg chg="del">
        <pc:chgData name="寺田 岳(terada-gaku)" userId="85d3d705-cadd-4b45-9117-380fe645dac7" providerId="ADAL" clId="{39E5A23B-49C3-4F81-ACE7-AD964272AF3A}" dt="2025-01-17T08:13:42.089" v="622" actId="2696"/>
        <pc:sldMkLst>
          <pc:docMk/>
          <pc:sldMk cId="3588149018" sldId="325"/>
        </pc:sldMkLst>
      </pc:sldChg>
    </pc:docChg>
  </pc:docChgLst>
  <pc:docChgLst>
    <pc:chgData name="前川仙" userId="S::mtbvhs@kikan-ad.esb.mhlw.go.jp::0e050c5b-809f-4210-b13f-060643b578eb" providerId="AD" clId="Web-{0221F993-C7C4-1C5F-603F-0F330B9E0FCA}"/>
    <pc:docChg chg="modSld">
      <pc:chgData name="前川仙" userId="S::mtbvhs@kikan-ad.esb.mhlw.go.jp::0e050c5b-809f-4210-b13f-060643b578eb" providerId="AD" clId="Web-{0221F993-C7C4-1C5F-603F-0F330B9E0FCA}" dt="2025-02-07T07:43:36.485" v="1" actId="14100"/>
      <pc:docMkLst>
        <pc:docMk/>
      </pc:docMkLst>
      <pc:sldChg chg="modSp">
        <pc:chgData name="前川仙" userId="S::mtbvhs@kikan-ad.esb.mhlw.go.jp::0e050c5b-809f-4210-b13f-060643b578eb" providerId="AD" clId="Web-{0221F993-C7C4-1C5F-603F-0F330B9E0FCA}" dt="2025-02-07T07:43:36.485" v="1" actId="14100"/>
        <pc:sldMkLst>
          <pc:docMk/>
          <pc:sldMk cId="2889892446" sldId="321"/>
        </pc:sldMkLst>
        <pc:spChg chg="mod">
          <ac:chgData name="前川仙" userId="S::mtbvhs@kikan-ad.esb.mhlw.go.jp::0e050c5b-809f-4210-b13f-060643b578eb" providerId="AD" clId="Web-{0221F993-C7C4-1C5F-603F-0F330B9E0FCA}" dt="2025-02-07T07:43:36.485" v="1" actId="14100"/>
          <ac:spMkLst>
            <pc:docMk/>
            <pc:sldMk cId="2889892446" sldId="321"/>
            <ac:spMk id="47" creationId="{26A807A3-6800-4864-23AF-0819E91A5B96}"/>
          </ac:spMkLst>
        </pc:spChg>
        <pc:spChg chg="mod">
          <ac:chgData name="前川仙" userId="S::mtbvhs@kikan-ad.esb.mhlw.go.jp::0e050c5b-809f-4210-b13f-060643b578eb" providerId="AD" clId="Web-{0221F993-C7C4-1C5F-603F-0F330B9E0FCA}" dt="2025-02-07T07:42:56.016" v="0" actId="1076"/>
          <ac:spMkLst>
            <pc:docMk/>
            <pc:sldMk cId="2889892446" sldId="321"/>
            <ac:spMk id="137" creationId="{FC7DEFB1-37BB-B973-2492-6059A69BF106}"/>
          </ac:spMkLst>
        </pc:spChg>
      </pc:sldChg>
    </pc:docChg>
  </pc:docChgLst>
  <pc:docChgLst>
    <pc:chgData name="大田 康裕(oota-yasuhiro.d86)" userId="ea337ee0-f846-40e4-a3e0-db77d6ffedc5" providerId="ADAL" clId="{716F24E1-3B04-450F-B48A-0DC839C247B5}"/>
    <pc:docChg chg="undo custSel addSld delSld modSld">
      <pc:chgData name="大田 康裕(oota-yasuhiro.d86)" userId="ea337ee0-f846-40e4-a3e0-db77d6ffedc5" providerId="ADAL" clId="{716F24E1-3B04-450F-B48A-0DC839C247B5}" dt="2025-01-19T03:22:24.332" v="46"/>
      <pc:docMkLst>
        <pc:docMk/>
      </pc:docMkLst>
      <pc:sldChg chg="modSp mod">
        <pc:chgData name="大田 康裕(oota-yasuhiro.d86)" userId="ea337ee0-f846-40e4-a3e0-db77d6ffedc5" providerId="ADAL" clId="{716F24E1-3B04-450F-B48A-0DC839C247B5}" dt="2025-01-19T03:22:24.332" v="46"/>
        <pc:sldMkLst>
          <pc:docMk/>
          <pc:sldMk cId="2889892446" sldId="321"/>
        </pc:sldMkLst>
        <pc:spChg chg="mod">
          <ac:chgData name="大田 康裕(oota-yasuhiro.d86)" userId="ea337ee0-f846-40e4-a3e0-db77d6ffedc5" providerId="ADAL" clId="{716F24E1-3B04-450F-B48A-0DC839C247B5}" dt="2025-01-19T03:22:24.332" v="46"/>
          <ac:spMkLst>
            <pc:docMk/>
            <pc:sldMk cId="2889892446" sldId="321"/>
            <ac:spMk id="46" creationId="{0A9A4B50-3E7F-4337-6406-2B7987EF3089}"/>
          </ac:spMkLst>
        </pc:spChg>
      </pc:sldChg>
      <pc:sldChg chg="modSp add del mod">
        <pc:chgData name="大田 康裕(oota-yasuhiro.d86)" userId="ea337ee0-f846-40e4-a3e0-db77d6ffedc5" providerId="ADAL" clId="{716F24E1-3B04-450F-B48A-0DC839C247B5}" dt="2025-01-19T03:18:53.334" v="27" actId="47"/>
        <pc:sldMkLst>
          <pc:docMk/>
          <pc:sldMk cId="2806652134" sldId="322"/>
        </pc:sldMkLst>
        <pc:spChg chg="mod">
          <ac:chgData name="大田 康裕(oota-yasuhiro.d86)" userId="ea337ee0-f846-40e4-a3e0-db77d6ffedc5" providerId="ADAL" clId="{716F24E1-3B04-450F-B48A-0DC839C247B5}" dt="2025-01-19T03:18:49.417" v="24"/>
          <ac:spMkLst>
            <pc:docMk/>
            <pc:sldMk cId="2806652134" sldId="322"/>
            <ac:spMk id="2" creationId="{5299BC4D-1851-45F5-B119-E3EBCBAB405C}"/>
          </ac:spMkLst>
        </pc:spChg>
        <pc:spChg chg="mod">
          <ac:chgData name="大田 康裕(oota-yasuhiro.d86)" userId="ea337ee0-f846-40e4-a3e0-db77d6ffedc5" providerId="ADAL" clId="{716F24E1-3B04-450F-B48A-0DC839C247B5}" dt="2025-01-19T03:18:49.820" v="26"/>
          <ac:spMkLst>
            <pc:docMk/>
            <pc:sldMk cId="2806652134" sldId="322"/>
            <ac:spMk id="81" creationId="{F4433CC8-F00E-8847-7186-C782C63F4AF2}"/>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13B2331-B6FF-3C90-98E1-BC82DC2D2590}"/>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3DCEDCD-B4C3-B1F8-043D-D37B7BD5B766}"/>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4040924-AE44-4E00-B432-B3D41DEF5B85}" type="datetimeFigureOut">
              <a:rPr kumimoji="1" lang="ja-JP" altLang="en-US" smtClean="0"/>
              <a:t>2025/2/6</a:t>
            </a:fld>
            <a:endParaRPr kumimoji="1" lang="ja-JP" altLang="en-US"/>
          </a:p>
        </p:txBody>
      </p:sp>
      <p:sp>
        <p:nvSpPr>
          <p:cNvPr id="4" name="フッター プレースホルダー 3">
            <a:extLst>
              <a:ext uri="{FF2B5EF4-FFF2-40B4-BE49-F238E27FC236}">
                <a16:creationId xmlns:a16="http://schemas.microsoft.com/office/drawing/2014/main" id="{89377723-0195-3FEA-BEF8-9860DE80940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161BCCB-DA19-CF42-8BA0-557B22C52BC7}"/>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F902EFD8-185B-4392-AE7A-74C83B8FFE0D}" type="slidenum">
              <a:rPr kumimoji="1" lang="ja-JP" altLang="en-US" smtClean="0"/>
              <a:t>‹#›</a:t>
            </a:fld>
            <a:endParaRPr kumimoji="1" lang="ja-JP" altLang="en-US"/>
          </a:p>
        </p:txBody>
      </p:sp>
    </p:spTree>
    <p:extLst>
      <p:ext uri="{BB962C8B-B14F-4D97-AF65-F5344CB8AC3E}">
        <p14:creationId xmlns:p14="http://schemas.microsoft.com/office/powerpoint/2010/main" val="29973768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0" tIns="45710" rIns="91420" bIns="4571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20" tIns="45710" rIns="91420" bIns="45710" rtlCol="0"/>
          <a:lstStyle>
            <a:lvl1pPr algn="r" fontAlgn="auto">
              <a:spcBef>
                <a:spcPts val="0"/>
              </a:spcBef>
              <a:spcAft>
                <a:spcPts val="0"/>
              </a:spcAft>
              <a:defRPr sz="1200">
                <a:latin typeface="+mn-lt"/>
                <a:ea typeface="+mn-ea"/>
              </a:defRPr>
            </a:lvl1pPr>
          </a:lstStyle>
          <a:p>
            <a:pPr>
              <a:defRPr/>
            </a:pPr>
            <a:fld id="{EFCDD667-C0D1-4F24-A2BA-DA4A0D61B7FB}" type="datetimeFigureOut">
              <a:rPr lang="ja-JP" altLang="en-US"/>
              <a:pPr>
                <a:defRPr/>
              </a:pPr>
              <a:t>2025/2/6</a:t>
            </a:fld>
            <a:endParaRPr lang="ja-JP" altLang="en-US"/>
          </a:p>
        </p:txBody>
      </p:sp>
      <p:sp>
        <p:nvSpPr>
          <p:cNvPr id="4" name="スライド イメージ プレースホルダ 3"/>
          <p:cNvSpPr>
            <a:spLocks noGrp="1" noRot="1" noChangeAspect="1"/>
          </p:cNvSpPr>
          <p:nvPr>
            <p:ph type="sldImg" idx="2"/>
          </p:nvPr>
        </p:nvSpPr>
        <p:spPr>
          <a:xfrm>
            <a:off x="2087563" y="746125"/>
            <a:ext cx="2633662" cy="3725863"/>
          </a:xfrm>
          <a:prstGeom prst="rect">
            <a:avLst/>
          </a:prstGeom>
          <a:noFill/>
          <a:ln w="12700">
            <a:solidFill>
              <a:prstClr val="black"/>
            </a:solidFill>
          </a:ln>
        </p:spPr>
        <p:txBody>
          <a:bodyPr vert="horz" lIns="91420" tIns="45710" rIns="91420" bIns="45710" rtlCol="0" anchor="ctr"/>
          <a:lstStyle/>
          <a:p>
            <a:pPr lvl="0"/>
            <a:endParaRPr lang="ja-JP" altLang="en-US" noProof="0"/>
          </a:p>
        </p:txBody>
      </p:sp>
      <p:sp>
        <p:nvSpPr>
          <p:cNvPr id="5" name="ノート プレースホルダ 4"/>
          <p:cNvSpPr>
            <a:spLocks noGrp="1"/>
          </p:cNvSpPr>
          <p:nvPr>
            <p:ph type="body" sz="quarter" idx="3"/>
          </p:nvPr>
        </p:nvSpPr>
        <p:spPr>
          <a:xfrm>
            <a:off x="681040" y="4721227"/>
            <a:ext cx="5445125" cy="4471988"/>
          </a:xfrm>
          <a:prstGeom prst="rect">
            <a:avLst/>
          </a:prstGeom>
        </p:spPr>
        <p:txBody>
          <a:bodyPr vert="horz" lIns="91420" tIns="45710" rIns="91420" bIns="4571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440863"/>
            <a:ext cx="2949575" cy="496887"/>
          </a:xfrm>
          <a:prstGeom prst="rect">
            <a:avLst/>
          </a:prstGeom>
        </p:spPr>
        <p:txBody>
          <a:bodyPr vert="horz" lIns="91420" tIns="45710" rIns="91420" bIns="4571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20" tIns="45710" rIns="91420" bIns="45710" rtlCol="0" anchor="b"/>
          <a:lstStyle>
            <a:lvl1pPr algn="r" fontAlgn="auto">
              <a:spcBef>
                <a:spcPts val="0"/>
              </a:spcBef>
              <a:spcAft>
                <a:spcPts val="0"/>
              </a:spcAft>
              <a:defRPr sz="1200">
                <a:latin typeface="+mn-lt"/>
                <a:ea typeface="+mn-ea"/>
              </a:defRPr>
            </a:lvl1pPr>
          </a:lstStyle>
          <a:p>
            <a:pPr>
              <a:defRPr/>
            </a:pPr>
            <a:fld id="{4FD50DAE-D9FA-4C1D-B58E-9A59EEBF9CBC}" type="slidenum">
              <a:rPr lang="ja-JP" altLang="en-US"/>
              <a:pPr>
                <a:defRPr/>
              </a:pPr>
              <a:t>‹#›</a:t>
            </a:fld>
            <a:endParaRPr lang="ja-JP" altLang="en-US"/>
          </a:p>
        </p:txBody>
      </p:sp>
    </p:spTree>
    <p:extLst>
      <p:ext uri="{BB962C8B-B14F-4D97-AF65-F5344CB8AC3E}">
        <p14:creationId xmlns:p14="http://schemas.microsoft.com/office/powerpoint/2010/main" val="366929790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306" kern="1200">
        <a:solidFill>
          <a:schemeClr val="tx1"/>
        </a:solidFill>
        <a:latin typeface="+mn-lt"/>
        <a:ea typeface="+mn-ea"/>
        <a:cs typeface="+mn-cs"/>
      </a:defRPr>
    </a:lvl1pPr>
    <a:lvl2pPr marL="497739" algn="l" rtl="0" eaLnBrk="0" fontAlgn="base" hangingPunct="0">
      <a:spcBef>
        <a:spcPct val="30000"/>
      </a:spcBef>
      <a:spcAft>
        <a:spcPct val="0"/>
      </a:spcAft>
      <a:defRPr kumimoji="1" sz="1306" kern="1200">
        <a:solidFill>
          <a:schemeClr val="tx1"/>
        </a:solidFill>
        <a:latin typeface="+mn-lt"/>
        <a:ea typeface="+mn-ea"/>
        <a:cs typeface="+mn-cs"/>
      </a:defRPr>
    </a:lvl2pPr>
    <a:lvl3pPr marL="995478" algn="l" rtl="0" eaLnBrk="0" fontAlgn="base" hangingPunct="0">
      <a:spcBef>
        <a:spcPct val="30000"/>
      </a:spcBef>
      <a:spcAft>
        <a:spcPct val="0"/>
      </a:spcAft>
      <a:defRPr kumimoji="1" sz="1306" kern="1200">
        <a:solidFill>
          <a:schemeClr val="tx1"/>
        </a:solidFill>
        <a:latin typeface="+mn-lt"/>
        <a:ea typeface="+mn-ea"/>
        <a:cs typeface="+mn-cs"/>
      </a:defRPr>
    </a:lvl3pPr>
    <a:lvl4pPr marL="1493217" algn="l" rtl="0" eaLnBrk="0" fontAlgn="base" hangingPunct="0">
      <a:spcBef>
        <a:spcPct val="30000"/>
      </a:spcBef>
      <a:spcAft>
        <a:spcPct val="0"/>
      </a:spcAft>
      <a:defRPr kumimoji="1" sz="1306" kern="1200">
        <a:solidFill>
          <a:schemeClr val="tx1"/>
        </a:solidFill>
        <a:latin typeface="+mn-lt"/>
        <a:ea typeface="+mn-ea"/>
        <a:cs typeface="+mn-cs"/>
      </a:defRPr>
    </a:lvl4pPr>
    <a:lvl5pPr marL="1990957" algn="l" rtl="0" eaLnBrk="0" fontAlgn="base" hangingPunct="0">
      <a:spcBef>
        <a:spcPct val="30000"/>
      </a:spcBef>
      <a:spcAft>
        <a:spcPct val="0"/>
      </a:spcAft>
      <a:defRPr kumimoji="1" sz="1306" kern="1200">
        <a:solidFill>
          <a:schemeClr val="tx1"/>
        </a:solidFill>
        <a:latin typeface="+mn-lt"/>
        <a:ea typeface="+mn-ea"/>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3662"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FD50DAE-D9FA-4C1D-B58E-9A59EEBF9CBC}"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315482175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スライド番号プレースホルダ 5">
            <a:extLst>
              <a:ext uri="{FF2B5EF4-FFF2-40B4-BE49-F238E27FC236}">
                <a16:creationId xmlns:a16="http://schemas.microsoft.com/office/drawing/2014/main" id="{3CFCC9D0-9A76-7E92-72C1-6D6E2B17ABA9}"/>
              </a:ext>
            </a:extLst>
          </p:cNvPr>
          <p:cNvSpPr>
            <a:spLocks noGrp="1"/>
          </p:cNvSpPr>
          <p:nvPr>
            <p:ph type="sldNum" sz="quarter" idx="4"/>
          </p:nvPr>
        </p:nvSpPr>
        <p:spPr>
          <a:xfrm>
            <a:off x="2897876" y="10313988"/>
            <a:ext cx="1763924" cy="377825"/>
          </a:xfrm>
          <a:prstGeom prst="rect">
            <a:avLst/>
          </a:prstGeom>
        </p:spPr>
        <p:txBody>
          <a:bodyPr vert="horz" lIns="91440" tIns="45720" rIns="91440" bIns="45720" rtlCol="0" anchor="ctr"/>
          <a:lstStyle>
            <a:lvl1pPr algn="ctr" fontAlgn="auto">
              <a:spcBef>
                <a:spcPts val="0"/>
              </a:spcBef>
              <a:spcAft>
                <a:spcPts val="0"/>
              </a:spcAft>
              <a:defRPr sz="1100" b="0">
                <a:solidFill>
                  <a:schemeClr val="tx1">
                    <a:tint val="75000"/>
                  </a:schemeClr>
                </a:solidFill>
                <a:latin typeface="BIZ UDPゴシック" panose="020B0400000000000000" pitchFamily="50" charset="-128"/>
                <a:ea typeface="BIZ UDPゴシック" panose="020B0400000000000000" pitchFamily="50" charset="-128"/>
              </a:defRPr>
            </a:lvl1pPr>
          </a:lstStyle>
          <a:p>
            <a:pPr>
              <a:defRPr/>
            </a:pPr>
            <a:fld id="{B84E1369-47A2-4319-BE3C-909AF31181CC}" type="slidenum">
              <a:rPr lang="ja-JP" altLang="en-US" smtClean="0"/>
              <a:pPr>
                <a:defRPr/>
              </a:pPr>
              <a:t>‹#›</a:t>
            </a:fld>
            <a:endParaRPr lang="ja-JP" altLang="en-US"/>
          </a:p>
        </p:txBody>
      </p:sp>
    </p:spTree>
    <p:extLst>
      <p:ext uri="{BB962C8B-B14F-4D97-AF65-F5344CB8AC3E}">
        <p14:creationId xmlns:p14="http://schemas.microsoft.com/office/powerpoint/2010/main" val="2523539892"/>
      </p:ext>
    </p:extLst>
  </p:cSld>
  <p:clrMapOvr>
    <a:masterClrMapping/>
  </p:clrMapOvr>
  <p:extLst>
    <p:ext uri="{DCECCB84-F9BA-43D5-87BE-67443E8EF086}">
      <p15:sldGuideLst xmlns:p15="http://schemas.microsoft.com/office/powerpoint/2012/main">
        <p15:guide id="1" orient="horz" pos="3368" userDrawn="1">
          <p15:clr>
            <a:srgbClr val="FBAE40"/>
          </p15:clr>
        </p15:guide>
        <p15:guide id="2" pos="2381" userDrawn="1">
          <p15:clr>
            <a:srgbClr val="FBAE40"/>
          </p15:clr>
        </p15:guide>
        <p15:guide id="3" pos="249" userDrawn="1">
          <p15:clr>
            <a:srgbClr val="FBAE40"/>
          </p15:clr>
        </p15:guide>
        <p15:guide id="4" pos="4513" userDrawn="1">
          <p15:clr>
            <a:srgbClr val="FBAE40"/>
          </p15:clr>
        </p15:guide>
        <p15:guide id="5" orient="horz" pos="238" userDrawn="1">
          <p15:clr>
            <a:srgbClr val="FBAE40"/>
          </p15:clr>
        </p15:guide>
        <p15:guide id="6" orient="horz" pos="6497" userDrawn="1">
          <p15:clr>
            <a:srgbClr val="FBAE40"/>
          </p15:clr>
        </p15:guide>
        <p15:guide id="7" pos="431" userDrawn="1">
          <p15:clr>
            <a:srgbClr val="FBAE40"/>
          </p15:clr>
        </p15:guide>
        <p15:guide id="8" pos="433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 5">
            <a:extLst>
              <a:ext uri="{FF2B5EF4-FFF2-40B4-BE49-F238E27FC236}">
                <a16:creationId xmlns:a16="http://schemas.microsoft.com/office/drawing/2014/main" id="{832F1DF4-6422-B5E7-E56C-37F5D73CB0EC}"/>
              </a:ext>
            </a:extLst>
          </p:cNvPr>
          <p:cNvSpPr>
            <a:spLocks noGrp="1"/>
          </p:cNvSpPr>
          <p:nvPr>
            <p:ph type="sldNum" sz="quarter" idx="4"/>
          </p:nvPr>
        </p:nvSpPr>
        <p:spPr>
          <a:xfrm>
            <a:off x="2897876" y="10313988"/>
            <a:ext cx="1763924" cy="377825"/>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defRPr>
            </a:lvl1pPr>
          </a:lstStyle>
          <a:p>
            <a:pPr>
              <a:defRPr/>
            </a:pPr>
            <a:fld id="{B84E1369-47A2-4319-BE3C-909AF31181CC}" type="slidenum">
              <a:rPr lang="ja-JP" altLang="en-US" smtClean="0"/>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ctr" rtl="0" eaLnBrk="0" fontAlgn="base" hangingPunct="0">
        <a:spcBef>
          <a:spcPct val="0"/>
        </a:spcBef>
        <a:spcAft>
          <a:spcPct val="0"/>
        </a:spcAft>
        <a:defRPr kumimoji="1" sz="4749" kern="1200">
          <a:solidFill>
            <a:schemeClr val="tx1"/>
          </a:solidFill>
          <a:latin typeface="+mj-lt"/>
          <a:ea typeface="+mj-ea"/>
          <a:cs typeface="+mj-cs"/>
        </a:defRPr>
      </a:lvl1pPr>
      <a:lvl2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5pPr>
      <a:lvl6pPr marL="493456" algn="ctr" rtl="0" fontAlgn="base">
        <a:spcBef>
          <a:spcPct val="0"/>
        </a:spcBef>
        <a:spcAft>
          <a:spcPct val="0"/>
        </a:spcAft>
        <a:defRPr kumimoji="1" sz="4749">
          <a:solidFill>
            <a:schemeClr val="tx1"/>
          </a:solidFill>
          <a:latin typeface="Calibri" pitchFamily="34" charset="0"/>
          <a:ea typeface="ＭＳ Ｐゴシック" pitchFamily="50" charset="-128"/>
        </a:defRPr>
      </a:lvl6pPr>
      <a:lvl7pPr marL="986912" algn="ctr" rtl="0" fontAlgn="base">
        <a:spcBef>
          <a:spcPct val="0"/>
        </a:spcBef>
        <a:spcAft>
          <a:spcPct val="0"/>
        </a:spcAft>
        <a:defRPr kumimoji="1" sz="4749">
          <a:solidFill>
            <a:schemeClr val="tx1"/>
          </a:solidFill>
          <a:latin typeface="Calibri" pitchFamily="34" charset="0"/>
          <a:ea typeface="ＭＳ Ｐゴシック" pitchFamily="50" charset="-128"/>
        </a:defRPr>
      </a:lvl7pPr>
      <a:lvl8pPr marL="1480368" algn="ctr" rtl="0" fontAlgn="base">
        <a:spcBef>
          <a:spcPct val="0"/>
        </a:spcBef>
        <a:spcAft>
          <a:spcPct val="0"/>
        </a:spcAft>
        <a:defRPr kumimoji="1" sz="4749">
          <a:solidFill>
            <a:schemeClr val="tx1"/>
          </a:solidFill>
          <a:latin typeface="Calibri" pitchFamily="34" charset="0"/>
          <a:ea typeface="ＭＳ Ｐゴシック" pitchFamily="50" charset="-128"/>
        </a:defRPr>
      </a:lvl8pPr>
      <a:lvl9pPr marL="1973824" algn="ctr" rtl="0" fontAlgn="base">
        <a:spcBef>
          <a:spcPct val="0"/>
        </a:spcBef>
        <a:spcAft>
          <a:spcPct val="0"/>
        </a:spcAft>
        <a:defRPr kumimoji="1" sz="4749">
          <a:solidFill>
            <a:schemeClr val="tx1"/>
          </a:solidFill>
          <a:latin typeface="Calibri" pitchFamily="34" charset="0"/>
          <a:ea typeface="ＭＳ Ｐゴシック"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mn-cs"/>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mn-cs"/>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mn-cs"/>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mn-cs"/>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mn-cs"/>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367" userDrawn="1">
          <p15:clr>
            <a:srgbClr val="F26B43"/>
          </p15:clr>
        </p15:guide>
        <p15:guide id="2" pos="2381"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正方形/長方形 127">
            <a:extLst>
              <a:ext uri="{FF2B5EF4-FFF2-40B4-BE49-F238E27FC236}">
                <a16:creationId xmlns:a16="http://schemas.microsoft.com/office/drawing/2014/main" id="{60602952-44F7-17F5-9084-953BC0BE7906}"/>
              </a:ext>
            </a:extLst>
          </p:cNvPr>
          <p:cNvSpPr/>
          <p:nvPr/>
        </p:nvSpPr>
        <p:spPr>
          <a:xfrm>
            <a:off x="402307" y="367829"/>
            <a:ext cx="6762467" cy="897516"/>
          </a:xfrm>
          <a:prstGeom prst="rect">
            <a:avLst/>
          </a:prstGeom>
          <a:solidFill>
            <a:srgbClr val="1031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3" name="グループ化 42">
            <a:extLst>
              <a:ext uri="{FF2B5EF4-FFF2-40B4-BE49-F238E27FC236}">
                <a16:creationId xmlns:a16="http://schemas.microsoft.com/office/drawing/2014/main" id="{92EA5CE3-ABE5-5E6A-F45D-8A7AE1234034}"/>
              </a:ext>
            </a:extLst>
          </p:cNvPr>
          <p:cNvGrpSpPr/>
          <p:nvPr/>
        </p:nvGrpSpPr>
        <p:grpSpPr>
          <a:xfrm>
            <a:off x="2304518" y="9882410"/>
            <a:ext cx="1713247" cy="701348"/>
            <a:chOff x="2555701" y="9778003"/>
            <a:chExt cx="2232248" cy="913810"/>
          </a:xfrm>
        </p:grpSpPr>
        <p:pic>
          <p:nvPicPr>
            <p:cNvPr id="18" name="図 17">
              <a:extLst>
                <a:ext uri="{FF2B5EF4-FFF2-40B4-BE49-F238E27FC236}">
                  <a16:creationId xmlns:a16="http://schemas.microsoft.com/office/drawing/2014/main" id="{65FDCA03-DE4E-B042-7C25-47CFA207A4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55701" y="9882743"/>
              <a:ext cx="2160240" cy="709169"/>
            </a:xfrm>
            <a:prstGeom prst="rect">
              <a:avLst/>
            </a:prstGeom>
          </p:spPr>
        </p:pic>
        <p:sp>
          <p:nvSpPr>
            <p:cNvPr id="42" name="正方形/長方形 41">
              <a:extLst>
                <a:ext uri="{FF2B5EF4-FFF2-40B4-BE49-F238E27FC236}">
                  <a16:creationId xmlns:a16="http://schemas.microsoft.com/office/drawing/2014/main" id="{B58C1D32-FDB9-DC6B-F81D-228B031BC9C8}"/>
                </a:ext>
              </a:extLst>
            </p:cNvPr>
            <p:cNvSpPr/>
            <p:nvPr/>
          </p:nvSpPr>
          <p:spPr>
            <a:xfrm>
              <a:off x="2555701" y="9778003"/>
              <a:ext cx="2232248" cy="9138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grpSp>
      <p:sp>
        <p:nvSpPr>
          <p:cNvPr id="81" name="テキスト ボックス 80">
            <a:extLst>
              <a:ext uri="{FF2B5EF4-FFF2-40B4-BE49-F238E27FC236}">
                <a16:creationId xmlns:a16="http://schemas.microsoft.com/office/drawing/2014/main" id="{F4433CC8-F00E-8847-7186-C782C63F4AF2}"/>
              </a:ext>
            </a:extLst>
          </p:cNvPr>
          <p:cNvSpPr txBox="1"/>
          <p:nvPr/>
        </p:nvSpPr>
        <p:spPr>
          <a:xfrm>
            <a:off x="367867" y="1467772"/>
            <a:ext cx="6858000" cy="536429"/>
          </a:xfrm>
          <a:prstGeom prst="rect">
            <a:avLst/>
          </a:prstGeom>
          <a:noFill/>
        </p:spPr>
        <p:txBody>
          <a:bodyPr wrap="square" rtlCol="0">
            <a:spAutoFit/>
          </a:bodyPr>
          <a:lstStyle/>
          <a:p>
            <a:pPr algn="just">
              <a:lnSpc>
                <a:spcPct val="120000"/>
              </a:lnSpc>
              <a:buClr>
                <a:schemeClr val="tx2"/>
              </a:buClr>
            </a:pPr>
            <a:r>
              <a:rPr kumimoji="1" lang="ja-JP" altLang="en-US" sz="1300" spc="100">
                <a:latin typeface="BIZ UDPゴシック" panose="020B0400000000000000" pitchFamily="50" charset="-128"/>
                <a:ea typeface="BIZ UDPゴシック" panose="020B0400000000000000" pitchFamily="50" charset="-128"/>
              </a:rPr>
              <a:t>令和７（</a:t>
            </a:r>
            <a:r>
              <a:rPr kumimoji="1" lang="en-US" altLang="ja-JP" sz="1300" spc="100">
                <a:latin typeface="BIZ UDPゴシック" panose="020B0400000000000000" pitchFamily="50" charset="-128"/>
                <a:ea typeface="BIZ UDPゴシック" panose="020B0400000000000000" pitchFamily="50" charset="-128"/>
              </a:rPr>
              <a:t>2025</a:t>
            </a:r>
            <a:r>
              <a:rPr kumimoji="1" lang="ja-JP" altLang="en-US" sz="1300" spc="100">
                <a:latin typeface="BIZ UDPゴシック" panose="020B0400000000000000" pitchFamily="50" charset="-128"/>
                <a:ea typeface="BIZ UDPゴシック" panose="020B0400000000000000" pitchFamily="50" charset="-128"/>
              </a:rPr>
              <a:t>）年４月１日から令和８（</a:t>
            </a:r>
            <a:r>
              <a:rPr kumimoji="1" lang="en-US" altLang="ja-JP" sz="1300" spc="100">
                <a:latin typeface="BIZ UDPゴシック" panose="020B0400000000000000" pitchFamily="50" charset="-128"/>
                <a:ea typeface="BIZ UDPゴシック" panose="020B0400000000000000" pitchFamily="50" charset="-128"/>
              </a:rPr>
              <a:t>2026</a:t>
            </a:r>
            <a:r>
              <a:rPr kumimoji="1" lang="ja-JP" altLang="en-US" sz="1300" spc="100">
                <a:latin typeface="BIZ UDPゴシック" panose="020B0400000000000000" pitchFamily="50" charset="-128"/>
                <a:ea typeface="BIZ UDPゴシック" panose="020B0400000000000000" pitchFamily="50" charset="-128"/>
              </a:rPr>
              <a:t>）年３月</a:t>
            </a:r>
            <a:r>
              <a:rPr kumimoji="1" lang="en-US" altLang="ja-JP" sz="1300" spc="100">
                <a:latin typeface="BIZ UDPゴシック" panose="020B0400000000000000" pitchFamily="50" charset="-128"/>
                <a:ea typeface="BIZ UDPゴシック" panose="020B0400000000000000" pitchFamily="50" charset="-128"/>
              </a:rPr>
              <a:t>31</a:t>
            </a:r>
            <a:r>
              <a:rPr kumimoji="1" lang="ja-JP" altLang="en-US" sz="1300" spc="100">
                <a:latin typeface="BIZ UDPゴシック" panose="020B0400000000000000" pitchFamily="50" charset="-128"/>
                <a:ea typeface="BIZ UDPゴシック" panose="020B0400000000000000" pitchFamily="50" charset="-128"/>
              </a:rPr>
              <a:t>日までの雇用保険料率は以下のとおりです。</a:t>
            </a:r>
            <a:endParaRPr kumimoji="1" lang="en-US" altLang="ja-JP" sz="1300" spc="100">
              <a:latin typeface="BIZ UDPゴシック" panose="020B0400000000000000" pitchFamily="50" charset="-128"/>
              <a:ea typeface="BIZ UDPゴシック" panose="020B0400000000000000" pitchFamily="50" charset="-128"/>
            </a:endParaRPr>
          </a:p>
        </p:txBody>
      </p:sp>
      <p:sp>
        <p:nvSpPr>
          <p:cNvPr id="137" name="テキスト ボックス 136">
            <a:extLst>
              <a:ext uri="{FF2B5EF4-FFF2-40B4-BE49-F238E27FC236}">
                <a16:creationId xmlns:a16="http://schemas.microsoft.com/office/drawing/2014/main" id="{FC7DEFB1-37BB-B973-2492-6059A69BF106}"/>
              </a:ext>
            </a:extLst>
          </p:cNvPr>
          <p:cNvSpPr txBox="1"/>
          <p:nvPr/>
        </p:nvSpPr>
        <p:spPr>
          <a:xfrm>
            <a:off x="503629" y="400595"/>
            <a:ext cx="2404504" cy="219740"/>
          </a:xfrm>
          <a:prstGeom prst="rect">
            <a:avLst/>
          </a:prstGeom>
          <a:noFill/>
        </p:spPr>
        <p:txBody>
          <a:bodyPr wrap="none" lIns="0" tIns="0" rIns="0" bIns="0" rtlCol="0">
            <a:spAutoFit/>
          </a:bodyPr>
          <a:lstStyle/>
          <a:p>
            <a:pPr algn="r">
              <a:lnSpc>
                <a:spcPct val="120000"/>
              </a:lnSpc>
              <a:spcAft>
                <a:spcPts val="600"/>
              </a:spcAft>
              <a:buClr>
                <a:schemeClr val="tx2"/>
              </a:buClr>
            </a:pPr>
            <a:r>
              <a:rPr lang="ja-JP" altLang="en-US" sz="1400" b="1" spc="100">
                <a:solidFill>
                  <a:schemeClr val="bg1"/>
                </a:solidFill>
                <a:latin typeface="BIZ UDPゴシック" panose="020B0400000000000000" pitchFamily="50" charset="-128"/>
                <a:ea typeface="BIZ UDPゴシック" panose="020B0400000000000000" pitchFamily="50" charset="-128"/>
              </a:rPr>
              <a:t>事業主・被保険者の皆さまへ</a:t>
            </a:r>
            <a:endParaRPr kumimoji="1" lang="ja-JP" altLang="en-US" sz="1400" b="1" spc="100">
              <a:solidFill>
                <a:schemeClr val="bg1"/>
              </a:solidFill>
              <a:latin typeface="BIZ UDPゴシック" panose="020B0400000000000000" pitchFamily="50" charset="-128"/>
              <a:ea typeface="BIZ UDPゴシック" panose="020B0400000000000000" pitchFamily="50" charset="-128"/>
            </a:endParaRPr>
          </a:p>
        </p:txBody>
      </p:sp>
      <p:sp>
        <p:nvSpPr>
          <p:cNvPr id="2" name="タイトル 9">
            <a:extLst>
              <a:ext uri="{FF2B5EF4-FFF2-40B4-BE49-F238E27FC236}">
                <a16:creationId xmlns:a16="http://schemas.microsoft.com/office/drawing/2014/main" id="{5299BC4D-1851-45F5-B119-E3EBCBAB405C}"/>
              </a:ext>
            </a:extLst>
          </p:cNvPr>
          <p:cNvSpPr txBox="1">
            <a:spLocks/>
          </p:cNvSpPr>
          <p:nvPr/>
        </p:nvSpPr>
        <p:spPr>
          <a:xfrm>
            <a:off x="304733" y="509211"/>
            <a:ext cx="6877068" cy="651880"/>
          </a:xfrm>
          <a:prstGeom prst="rect">
            <a:avLst/>
          </a:prstGeom>
        </p:spPr>
        <p:txBody>
          <a:bodyPr lIns="180000" tIns="180000" rIns="0"/>
          <a:lstStyle>
            <a:lvl1pPr algn="ctr" rtl="0" eaLnBrk="0" fontAlgn="base" hangingPunct="0">
              <a:spcBef>
                <a:spcPct val="0"/>
              </a:spcBef>
              <a:spcAft>
                <a:spcPct val="0"/>
              </a:spcAft>
              <a:defRPr kumimoji="1" sz="4749" kern="1200">
                <a:solidFill>
                  <a:schemeClr val="tx1"/>
                </a:solidFill>
                <a:latin typeface="+mj-lt"/>
                <a:ea typeface="+mj-ea"/>
                <a:cs typeface="+mj-cs"/>
              </a:defRPr>
            </a:lvl1pPr>
            <a:lvl2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749">
                <a:solidFill>
                  <a:schemeClr val="tx1"/>
                </a:solidFill>
                <a:latin typeface="Calibri" pitchFamily="34" charset="0"/>
                <a:ea typeface="ＭＳ Ｐゴシック" pitchFamily="50" charset="-128"/>
              </a:defRPr>
            </a:lvl5pPr>
            <a:lvl6pPr marL="493456" algn="ctr" rtl="0" fontAlgn="base">
              <a:spcBef>
                <a:spcPct val="0"/>
              </a:spcBef>
              <a:spcAft>
                <a:spcPct val="0"/>
              </a:spcAft>
              <a:defRPr kumimoji="1" sz="4749">
                <a:solidFill>
                  <a:schemeClr val="tx1"/>
                </a:solidFill>
                <a:latin typeface="Calibri" pitchFamily="34" charset="0"/>
                <a:ea typeface="ＭＳ Ｐゴシック" pitchFamily="50" charset="-128"/>
              </a:defRPr>
            </a:lvl6pPr>
            <a:lvl7pPr marL="986912" algn="ctr" rtl="0" fontAlgn="base">
              <a:spcBef>
                <a:spcPct val="0"/>
              </a:spcBef>
              <a:spcAft>
                <a:spcPct val="0"/>
              </a:spcAft>
              <a:defRPr kumimoji="1" sz="4749">
                <a:solidFill>
                  <a:schemeClr val="tx1"/>
                </a:solidFill>
                <a:latin typeface="Calibri" pitchFamily="34" charset="0"/>
                <a:ea typeface="ＭＳ Ｐゴシック" pitchFamily="50" charset="-128"/>
              </a:defRPr>
            </a:lvl7pPr>
            <a:lvl8pPr marL="1480368" algn="ctr" rtl="0" fontAlgn="base">
              <a:spcBef>
                <a:spcPct val="0"/>
              </a:spcBef>
              <a:spcAft>
                <a:spcPct val="0"/>
              </a:spcAft>
              <a:defRPr kumimoji="1" sz="4749">
                <a:solidFill>
                  <a:schemeClr val="tx1"/>
                </a:solidFill>
                <a:latin typeface="Calibri" pitchFamily="34" charset="0"/>
                <a:ea typeface="ＭＳ Ｐゴシック" pitchFamily="50" charset="-128"/>
              </a:defRPr>
            </a:lvl8pPr>
            <a:lvl9pPr marL="1973824" algn="ctr" rtl="0" fontAlgn="base">
              <a:spcBef>
                <a:spcPct val="0"/>
              </a:spcBef>
              <a:spcAft>
                <a:spcPct val="0"/>
              </a:spcAft>
              <a:defRPr kumimoji="1" sz="4749">
                <a:solidFill>
                  <a:schemeClr val="tx1"/>
                </a:solidFill>
                <a:latin typeface="Calibri" pitchFamily="34" charset="0"/>
                <a:ea typeface="ＭＳ Ｐゴシック" pitchFamily="50" charset="-128"/>
              </a:defRPr>
            </a:lvl9pPr>
          </a:lstStyle>
          <a:p>
            <a:r>
              <a:rPr lang="ja-JP" altLang="en-US" sz="2100" b="1" spc="110">
                <a:solidFill>
                  <a:schemeClr val="bg1"/>
                </a:solidFill>
                <a:latin typeface="BIZ UDPゴシック" panose="020B0400000000000000" pitchFamily="50" charset="-128"/>
                <a:ea typeface="BIZ UDPゴシック" panose="020B0400000000000000" pitchFamily="50" charset="-128"/>
              </a:rPr>
              <a:t>令和７（</a:t>
            </a:r>
            <a:r>
              <a:rPr lang="en-US" altLang="ja-JP" sz="2100" b="1" spc="110">
                <a:solidFill>
                  <a:schemeClr val="bg1"/>
                </a:solidFill>
                <a:latin typeface="BIZ UDPゴシック" panose="020B0400000000000000" pitchFamily="50" charset="-128"/>
                <a:ea typeface="BIZ UDPゴシック" panose="020B0400000000000000" pitchFamily="50" charset="-128"/>
              </a:rPr>
              <a:t>2025</a:t>
            </a:r>
            <a:r>
              <a:rPr lang="ja-JP" altLang="en-US" sz="2100" b="1" spc="110">
                <a:solidFill>
                  <a:schemeClr val="bg1"/>
                </a:solidFill>
                <a:latin typeface="BIZ UDPゴシック" panose="020B0400000000000000" pitchFamily="50" charset="-128"/>
                <a:ea typeface="BIZ UDPゴシック" panose="020B0400000000000000" pitchFamily="50" charset="-128"/>
              </a:rPr>
              <a:t>）年度　雇用保険料率のご案内</a:t>
            </a:r>
          </a:p>
        </p:txBody>
      </p:sp>
      <p:pic>
        <p:nvPicPr>
          <p:cNvPr id="4" name="図 3" descr="アイコン&#10;&#10;自動的に生成された説明">
            <a:extLst>
              <a:ext uri="{FF2B5EF4-FFF2-40B4-BE49-F238E27FC236}">
                <a16:creationId xmlns:a16="http://schemas.microsoft.com/office/drawing/2014/main" id="{6821AD79-1EE6-21F0-F481-E53916A8EC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9540" y="10107069"/>
            <a:ext cx="1250457" cy="277251"/>
          </a:xfrm>
          <a:prstGeom prst="rect">
            <a:avLst/>
          </a:prstGeom>
        </p:spPr>
      </p:pic>
      <p:sp>
        <p:nvSpPr>
          <p:cNvPr id="36" name="テキスト ボックス 35">
            <a:extLst>
              <a:ext uri="{FF2B5EF4-FFF2-40B4-BE49-F238E27FC236}">
                <a16:creationId xmlns:a16="http://schemas.microsoft.com/office/drawing/2014/main" id="{0D76ED0E-64B2-DCAA-E8A2-0F9D5C43A46E}"/>
              </a:ext>
            </a:extLst>
          </p:cNvPr>
          <p:cNvSpPr txBox="1"/>
          <p:nvPr/>
        </p:nvSpPr>
        <p:spPr>
          <a:xfrm>
            <a:off x="6458593" y="10216262"/>
            <a:ext cx="1026243" cy="215444"/>
          </a:xfrm>
          <a:prstGeom prst="rect">
            <a:avLst/>
          </a:prstGeom>
          <a:noFill/>
          <a:ln>
            <a:noFill/>
          </a:ln>
        </p:spPr>
        <p:txBody>
          <a:bodyPr wrap="none" rtlCol="0">
            <a:spAutoFit/>
          </a:bodyPr>
          <a:lstStyle/>
          <a:p>
            <a:pPr fontAlgn="base">
              <a:spcBef>
                <a:spcPct val="0"/>
              </a:spcBef>
              <a:spcAft>
                <a:spcPct val="0"/>
              </a:spcAft>
            </a:pPr>
            <a:r>
              <a:rPr kumimoji="1" lang="en-US" altLang="ja-JP" sz="800" b="1">
                <a:latin typeface="BIZ UDPゴシック" panose="020B0400000000000000" pitchFamily="50" charset="-128"/>
                <a:ea typeface="BIZ UDPゴシック" panose="020B0400000000000000" pitchFamily="50" charset="-128"/>
                <a:cs typeface="Times New Roman" panose="02020603050405020304" pitchFamily="18" charset="0"/>
              </a:rPr>
              <a:t>LL070207</a:t>
            </a:r>
            <a:r>
              <a:rPr kumimoji="1" lang="ja-JP" altLang="en-US" sz="800" b="1">
                <a:latin typeface="BIZ UDPゴシック" panose="020B0400000000000000" pitchFamily="50" charset="-128"/>
                <a:ea typeface="BIZ UDPゴシック" panose="020B0400000000000000" pitchFamily="50" charset="-128"/>
                <a:cs typeface="Times New Roman" panose="02020603050405020304" pitchFamily="18" charset="0"/>
              </a:rPr>
              <a:t>保</a:t>
            </a:r>
            <a:r>
              <a:rPr kumimoji="1" lang="en-US" altLang="ja-JP" sz="800" b="1">
                <a:latin typeface="BIZ UDPゴシック" panose="020B0400000000000000" pitchFamily="50" charset="-128"/>
                <a:ea typeface="BIZ UDPゴシック" panose="020B0400000000000000" pitchFamily="50" charset="-128"/>
                <a:cs typeface="Times New Roman" panose="02020603050405020304" pitchFamily="18" charset="0"/>
              </a:rPr>
              <a:t>01</a:t>
            </a:r>
            <a:endParaRPr kumimoji="1" lang="ja-JP" altLang="en-US" sz="800" b="1">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32194D85-70DB-1D6D-42E2-38147C7C76E9}"/>
              </a:ext>
            </a:extLst>
          </p:cNvPr>
          <p:cNvSpPr/>
          <p:nvPr/>
        </p:nvSpPr>
        <p:spPr>
          <a:xfrm>
            <a:off x="2087599" y="4049762"/>
            <a:ext cx="3455321" cy="369332"/>
          </a:xfrm>
          <a:prstGeom prst="rect">
            <a:avLst/>
          </a:prstGeom>
        </p:spPr>
        <p:txBody>
          <a:bodyPr wrap="square">
            <a:spAutoFit/>
          </a:bodyPr>
          <a:lstStyle/>
          <a:p>
            <a:pPr algn="ctr"/>
            <a:r>
              <a:rPr lang="ja-JP" altLang="en-US">
                <a:latin typeface="BIZ UDPゴシック" panose="020B0400000000000000" pitchFamily="50" charset="-128"/>
                <a:ea typeface="BIZ UDPゴシック" panose="020B0400000000000000" pitchFamily="50" charset="-128"/>
                <a:cs typeface="メイリオ" panose="020B0604030504040204" pitchFamily="50" charset="-128"/>
              </a:rPr>
              <a:t>＜令和７</a:t>
            </a:r>
            <a:r>
              <a:rPr lang="ja-JP" altLang="ja-JP">
                <a:latin typeface="BIZ UDPゴシック" panose="020B0400000000000000" pitchFamily="50" charset="-128"/>
                <a:ea typeface="BIZ UDPゴシック" panose="020B0400000000000000" pitchFamily="50" charset="-128"/>
                <a:cs typeface="メイリオ" panose="020B0604030504040204" pitchFamily="50" charset="-128"/>
              </a:rPr>
              <a:t>年度の雇用保険料率</a:t>
            </a:r>
            <a:r>
              <a:rPr lang="ja-JP" altLang="en-US">
                <a:latin typeface="BIZ UDPゴシック" panose="020B0400000000000000" pitchFamily="50" charset="-128"/>
                <a:ea typeface="BIZ UDPゴシック" panose="020B0400000000000000" pitchFamily="50" charset="-128"/>
                <a:cs typeface="メイリオ" panose="020B0604030504040204" pitchFamily="50" charset="-128"/>
              </a:rPr>
              <a:t>＞</a:t>
            </a:r>
            <a:endParaRPr lang="en-US" altLang="ja-JP">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0" name="正方形/長方形 39">
            <a:extLst>
              <a:ext uri="{FF2B5EF4-FFF2-40B4-BE49-F238E27FC236}">
                <a16:creationId xmlns:a16="http://schemas.microsoft.com/office/drawing/2014/main" id="{B0449C40-9319-8225-9794-B1407B3B3F85}"/>
              </a:ext>
            </a:extLst>
          </p:cNvPr>
          <p:cNvSpPr/>
          <p:nvPr/>
        </p:nvSpPr>
        <p:spPr>
          <a:xfrm>
            <a:off x="3539393" y="8864347"/>
            <a:ext cx="4020282" cy="253916"/>
          </a:xfrm>
          <a:prstGeom prst="rect">
            <a:avLst/>
          </a:prstGeom>
        </p:spPr>
        <p:txBody>
          <a:bodyPr wrap="square">
            <a:spAutoFit/>
          </a:bodyPr>
          <a:lstStyle/>
          <a:p>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（枠内の下段</a:t>
            </a:r>
            <a:r>
              <a:rPr lang="ja-JP" altLang="ja-JP" sz="1050">
                <a:latin typeface="BIZ UDPゴシック" panose="020B0400000000000000" pitchFamily="50" charset="-128"/>
                <a:ea typeface="BIZ UDPゴシック" panose="020B0400000000000000" pitchFamily="50" charset="-128"/>
                <a:cs typeface="メイリオ" panose="020B0604030504040204" pitchFamily="50" charset="-128"/>
              </a:rPr>
              <a:t>は</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令和５</a:t>
            </a:r>
            <a:r>
              <a:rPr lang="ja-JP" altLang="ja-JP" sz="1050">
                <a:latin typeface="BIZ UDPゴシック" panose="020B0400000000000000" pitchFamily="50" charset="-128"/>
                <a:ea typeface="BIZ UDPゴシック" panose="020B0400000000000000" pitchFamily="50" charset="-128"/>
                <a:cs typeface="メイリオ" panose="020B0604030504040204" pitchFamily="50" charset="-128"/>
              </a:rPr>
              <a:t>年</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４月～令和６年３月</a:t>
            </a:r>
            <a:r>
              <a:rPr lang="ja-JP" altLang="ja-JP" sz="1050">
                <a:latin typeface="BIZ UDPゴシック" panose="020B0400000000000000" pitchFamily="50" charset="-128"/>
                <a:ea typeface="BIZ UDPゴシック" panose="020B0400000000000000" pitchFamily="50" charset="-128"/>
                <a:cs typeface="メイリオ" panose="020B0604030504040204" pitchFamily="50" charset="-128"/>
              </a:rPr>
              <a:t>の雇用保険料率</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a:t>
            </a:r>
            <a:endParaRPr lang="en-US" altLang="ja-JP" sz="1050">
              <a:latin typeface="BIZ UDPゴシック" panose="020B0400000000000000" pitchFamily="50" charset="-128"/>
              <a:ea typeface="BIZ UDPゴシック" panose="020B0400000000000000" pitchFamily="50" charset="-128"/>
              <a:cs typeface="メイリオ" panose="020B0604030504040204" pitchFamily="50" charset="-128"/>
            </a:endParaRPr>
          </a:p>
        </p:txBody>
      </p:sp>
      <p:graphicFrame>
        <p:nvGraphicFramePr>
          <p:cNvPr id="41" name="表 40">
            <a:extLst>
              <a:ext uri="{FF2B5EF4-FFF2-40B4-BE49-F238E27FC236}">
                <a16:creationId xmlns:a16="http://schemas.microsoft.com/office/drawing/2014/main" id="{484D4523-5FEF-E24E-D02C-69F7AF14F966}"/>
              </a:ext>
            </a:extLst>
          </p:cNvPr>
          <p:cNvGraphicFramePr>
            <a:graphicFrameLocks noGrp="1"/>
          </p:cNvGraphicFramePr>
          <p:nvPr>
            <p:extLst>
              <p:ext uri="{D42A27DB-BD31-4B8C-83A1-F6EECF244321}">
                <p14:modId xmlns:p14="http://schemas.microsoft.com/office/powerpoint/2010/main" val="895735613"/>
              </p:ext>
            </p:extLst>
          </p:nvPr>
        </p:nvGraphicFramePr>
        <p:xfrm>
          <a:off x="286867" y="4725775"/>
          <a:ext cx="7020000" cy="4110692"/>
        </p:xfrm>
        <a:graphic>
          <a:graphicData uri="http://schemas.openxmlformats.org/drawingml/2006/table">
            <a:tbl>
              <a:tblPr firstRow="1" firstCol="1" bandRow="1">
                <a:tableStyleId>{5C22544A-7EE6-4342-B048-85BDC9FD1C3A}</a:tableStyleId>
              </a:tblPr>
              <a:tblGrid>
                <a:gridCol w="1296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188000">
                  <a:extLst>
                    <a:ext uri="{9D8B030D-6E8A-4147-A177-3AD203B41FA5}">
                      <a16:colId xmlns:a16="http://schemas.microsoft.com/office/drawing/2014/main" val="20002"/>
                    </a:ext>
                  </a:extLst>
                </a:gridCol>
                <a:gridCol w="1080000">
                  <a:extLst>
                    <a:ext uri="{9D8B030D-6E8A-4147-A177-3AD203B41FA5}">
                      <a16:colId xmlns:a16="http://schemas.microsoft.com/office/drawing/2014/main" val="20003"/>
                    </a:ext>
                  </a:extLst>
                </a:gridCol>
                <a:gridCol w="1080000">
                  <a:extLst>
                    <a:ext uri="{9D8B030D-6E8A-4147-A177-3AD203B41FA5}">
                      <a16:colId xmlns:a16="http://schemas.microsoft.com/office/drawing/2014/main" val="20004"/>
                    </a:ext>
                  </a:extLst>
                </a:gridCol>
                <a:gridCol w="1296000">
                  <a:extLst>
                    <a:ext uri="{9D8B030D-6E8A-4147-A177-3AD203B41FA5}">
                      <a16:colId xmlns:a16="http://schemas.microsoft.com/office/drawing/2014/main" val="20005"/>
                    </a:ext>
                  </a:extLst>
                </a:gridCol>
              </a:tblGrid>
              <a:tr h="297092">
                <a:tc rowSpan="2">
                  <a:txBody>
                    <a:bodyPr/>
                    <a:lstStyle/>
                    <a:p>
                      <a:pPr algn="l">
                        <a:spcAft>
                          <a:spcPts val="0"/>
                        </a:spcAft>
                      </a:pPr>
                      <a:endParaRPr lang="en-US" alt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ja-JP" alt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負担者</a:t>
                      </a:r>
                      <a:endParaRPr lang="en-US" alt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endParaRPr lang="en-US" alt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a:spcAft>
                          <a:spcPts val="0"/>
                        </a:spcAft>
                      </a:pPr>
                      <a:r>
                        <a:rPr lang="en-US" altLang="ja-JP" sz="1000" b="0" kern="100" baseline="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p>
                      <a:pPr algn="l">
                        <a:spcAft>
                          <a:spcPts val="0"/>
                        </a:spcAft>
                      </a:pPr>
                      <a:r>
                        <a:rPr lang="ja-JP" alt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事業の種類</a:t>
                      </a: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0" marB="0">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lnBlToTr w="12700" cmpd="sng">
                      <a:noFill/>
                      <a:prstDash val="solid"/>
                    </a:lnBlToTr>
                    <a:solidFill>
                      <a:srgbClr val="E4E4E4"/>
                    </a:solidFill>
                  </a:tcPr>
                </a:tc>
                <a:tc rowSpan="2">
                  <a:txBody>
                    <a:bodyPr/>
                    <a:lstStyle/>
                    <a:p>
                      <a:pPr algn="ctr">
                        <a:lnSpc>
                          <a:spcPts val="600"/>
                        </a:lnSpc>
                        <a:spcAft>
                          <a:spcPts val="0"/>
                        </a:spcAft>
                      </a:pPr>
                      <a:endParaRPr lang="en-US" alt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spcAft>
                          <a:spcPts val="0"/>
                        </a:spcAft>
                      </a:pPr>
                      <a:r>
                        <a:rPr 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①</a:t>
                      </a: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spcAft>
                          <a:spcPts val="0"/>
                        </a:spcAft>
                      </a:pPr>
                      <a:endParaRPr lang="en-US" alt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spcAft>
                          <a:spcPts val="0"/>
                        </a:spcAft>
                      </a:pPr>
                      <a:endParaRPr lang="en-US" alt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spcAft>
                          <a:spcPts val="0"/>
                        </a:spcAft>
                      </a:pPr>
                      <a:r>
                        <a:rPr 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労働者負担</a:t>
                      </a:r>
                      <a:endParaRPr lang="en-US" alt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00"/>
                        </a:lnSpc>
                        <a:spcAft>
                          <a:spcPts val="0"/>
                        </a:spcAft>
                      </a:pP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spcAft>
                          <a:spcPts val="0"/>
                        </a:spcAft>
                      </a:pPr>
                      <a:r>
                        <a:rPr lang="en-US" alt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（失業等給付</a:t>
                      </a:r>
                      <a:r>
                        <a:rPr lang="ja-JP" altLang="en-US"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spcAft>
                          <a:spcPts val="0"/>
                        </a:spcAft>
                      </a:pPr>
                      <a:r>
                        <a:rPr lang="ja-JP" altLang="en-US"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育児休業給付の</a:t>
                      </a:r>
                      <a:endParaRPr 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spcAft>
                          <a:spcPts val="0"/>
                        </a:spcAft>
                      </a:pPr>
                      <a:r>
                        <a:rPr lang="en-US" alt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8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保険料率のみ）</a:t>
                      </a:r>
                    </a:p>
                  </a:txBody>
                  <a:tcPr marL="36195" marR="36195"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4E4"/>
                    </a:solidFill>
                  </a:tcPr>
                </a:tc>
                <a:tc gridSpan="3">
                  <a:txBody>
                    <a:bodyPr/>
                    <a:lstStyle/>
                    <a:p>
                      <a:pPr algn="ctr">
                        <a:lnSpc>
                          <a:spcPts val="600"/>
                        </a:lnSpc>
                        <a:spcAft>
                          <a:spcPts val="0"/>
                        </a:spcAft>
                      </a:pPr>
                      <a:r>
                        <a:rPr lang="en-US"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indent="381000" algn="just">
                        <a:lnSpc>
                          <a:spcPts val="400"/>
                        </a:lnSpc>
                        <a:spcAft>
                          <a:spcPts val="0"/>
                        </a:spcAft>
                      </a:pPr>
                      <a:r>
                        <a:rPr lang="en-US" altLang="ja-JP"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p>
                      <a:pPr indent="381000" algn="just">
                        <a:lnSpc>
                          <a:spcPts val="400"/>
                        </a:lnSpc>
                        <a:spcAft>
                          <a:spcPts val="0"/>
                        </a:spcAft>
                      </a:pPr>
                      <a:endParaRPr lang="en-US" altLang="ja-JP"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indent="381000" algn="just">
                        <a:lnSpc>
                          <a:spcPts val="400"/>
                        </a:lnSpc>
                        <a:spcAft>
                          <a:spcPts val="0"/>
                        </a:spcAft>
                      </a:pPr>
                      <a:r>
                        <a:rPr lang="en-US" altLang="ja-JP"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0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②</a:t>
                      </a:r>
                    </a:p>
                  </a:txBody>
                  <a:tcPr marL="36195" marR="36195"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sysDash"/>
                      <a:round/>
                      <a:headEnd type="none" w="med" len="med"/>
                      <a:tailEnd type="none" w="med" len="med"/>
                    </a:lnB>
                    <a:lnTlToBr w="12700" cmpd="sng">
                      <a:noFill/>
                      <a:prstDash val="solid"/>
                    </a:lnTlToBr>
                    <a:lnBlToTr w="12700" cmpd="sng">
                      <a:noFill/>
                      <a:prstDash val="solid"/>
                    </a:lnBlToTr>
                    <a:solidFill>
                      <a:srgbClr val="E4E4E4"/>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a:spcAft>
                          <a:spcPts val="0"/>
                        </a:spcAft>
                      </a:pPr>
                      <a:r>
                        <a:rPr 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①＋②</a:t>
                      </a:r>
                    </a:p>
                    <a:p>
                      <a:pPr algn="ctr">
                        <a:lnSpc>
                          <a:spcPts val="400"/>
                        </a:lnSpc>
                        <a:spcAft>
                          <a:spcPts val="0"/>
                        </a:spcAft>
                      </a:pPr>
                      <a:endParaRPr lang="en-US" altLang="ja-JP" sz="12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spcAft>
                          <a:spcPts val="0"/>
                        </a:spcAft>
                      </a:pPr>
                      <a:r>
                        <a:rPr lang="ja-JP" sz="12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雇用保険料率</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4E4"/>
                    </a:solidFill>
                  </a:tcPr>
                </a:tc>
                <a:extLst>
                  <a:ext uri="{0D108BD9-81ED-4DB2-BD59-A6C34878D82A}">
                    <a16:rowId xmlns:a16="http://schemas.microsoft.com/office/drawing/2014/main" val="10000"/>
                  </a:ext>
                </a:extLst>
              </a:tr>
              <a:tr h="540000">
                <a:tc vMerge="1">
                  <a:txBody>
                    <a:bodyPr/>
                    <a:lstStyle/>
                    <a:p>
                      <a:endParaRPr kumimoji="1" lang="ja-JP" altLang="en-US"/>
                    </a:p>
                  </a:txBody>
                  <a:tcPr/>
                </a:tc>
                <a:tc vMerge="1">
                  <a:txBody>
                    <a:bodyPr/>
                    <a:lstStyle/>
                    <a:p>
                      <a:endParaRPr kumimoji="1" lang="ja-JP" altLang="en-US"/>
                    </a:p>
                  </a:txBody>
                  <a:tcPr/>
                </a:tc>
                <a:tc>
                  <a:txBody>
                    <a:bodyPr/>
                    <a:lstStyle/>
                    <a:p>
                      <a:pPr algn="ctr">
                        <a:lnSpc>
                          <a:spcPts val="400"/>
                        </a:lnSpc>
                        <a:spcAft>
                          <a:spcPts val="0"/>
                        </a:spcAft>
                      </a:pPr>
                      <a:endParaRPr lang="en-US" alt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spcAft>
                          <a:spcPts val="0"/>
                        </a:spcAft>
                      </a:pPr>
                      <a:r>
                        <a:rPr lang="ja-JP" sz="10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事業主負担</a:t>
                      </a: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0" marB="0">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4E4"/>
                    </a:solidFill>
                  </a:tcPr>
                </a:tc>
                <a:tc>
                  <a:txBody>
                    <a:bodyPr/>
                    <a:lstStyle/>
                    <a:p>
                      <a:pPr algn="ctr">
                        <a:lnSpc>
                          <a:spcPts val="1200"/>
                        </a:lnSpc>
                        <a:spcAft>
                          <a:spcPts val="0"/>
                        </a:spcAft>
                      </a:pPr>
                      <a:r>
                        <a:rPr 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失業等給付</a:t>
                      </a:r>
                      <a:r>
                        <a:rPr lang="ja-JP" altLang="en-US"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spcAft>
                          <a:spcPts val="0"/>
                        </a:spcAft>
                      </a:pPr>
                      <a:r>
                        <a:rPr lang="ja-JP" altLang="en-US"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育児休業給付</a:t>
                      </a:r>
                      <a:r>
                        <a:rPr 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保険料率</a:t>
                      </a:r>
                    </a:p>
                  </a:txBody>
                  <a:tcPr marL="36195" marR="36195" marT="0" marB="0" anchor="ctr">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4E4"/>
                    </a:solidFill>
                  </a:tcPr>
                </a:tc>
                <a:tc>
                  <a:txBody>
                    <a:bodyPr/>
                    <a:lstStyle/>
                    <a:p>
                      <a:pPr marL="0" algn="ctr" defTabSz="914400" rtl="0" eaLnBrk="1" latinLnBrk="0" hangingPunct="1">
                        <a:lnSpc>
                          <a:spcPts val="1200"/>
                        </a:lnSpc>
                        <a:spcAft>
                          <a:spcPts val="0"/>
                        </a:spcAft>
                      </a:pPr>
                      <a:r>
                        <a:rPr kumimoji="1" 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雇用保険二事業</a:t>
                      </a:r>
                      <a:endParaRPr kumimoji="1" lang="en-US" alt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rtl="0" eaLnBrk="1" latinLnBrk="0" hangingPunct="1">
                        <a:lnSpc>
                          <a:spcPts val="1200"/>
                        </a:lnSpc>
                        <a:spcAft>
                          <a:spcPts val="0"/>
                        </a:spcAft>
                      </a:pPr>
                      <a:r>
                        <a:rPr kumimoji="1" lang="ja-JP" sz="9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の保険料率</a:t>
                      </a:r>
                    </a:p>
                  </a:txBody>
                  <a:tcPr marL="36195" marR="3619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4E4"/>
                    </a:solidFill>
                  </a:tcPr>
                </a:tc>
                <a:tc vMerge="1">
                  <a:txBody>
                    <a:bodyPr/>
                    <a:lstStyle/>
                    <a:p>
                      <a:endParaRPr kumimoji="1" lang="ja-JP" altLang="en-US"/>
                    </a:p>
                  </a:txBody>
                  <a:tcPr/>
                </a:tc>
                <a:extLst>
                  <a:ext uri="{0D108BD9-81ED-4DB2-BD59-A6C34878D82A}">
                    <a16:rowId xmlns:a16="http://schemas.microsoft.com/office/drawing/2014/main" val="10001"/>
                  </a:ext>
                </a:extLst>
              </a:tr>
              <a:tr h="720000">
                <a:tc>
                  <a:txBody>
                    <a:bodyPr/>
                    <a:lstStyle/>
                    <a:p>
                      <a:pPr algn="ctr">
                        <a:spcAft>
                          <a:spcPts val="0"/>
                        </a:spcAft>
                      </a:pPr>
                      <a:r>
                        <a:rPr lang="ja-JP" sz="11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一般の事業</a:t>
                      </a:r>
                      <a:endParaRPr lang="ja-JP" sz="11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5.5</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9</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200" b="0"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5.5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4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14.5</a:t>
                      </a:r>
                      <a:r>
                        <a:rPr lang="en-US" alt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10002"/>
                  </a:ext>
                </a:extLst>
              </a:tr>
              <a:tr h="360000">
                <a:tc>
                  <a:txBody>
                    <a:bodyPr/>
                    <a:lstStyle/>
                    <a:p>
                      <a:pPr algn="ctr">
                        <a:spcAft>
                          <a:spcPts val="0"/>
                        </a:spcAft>
                      </a:pPr>
                      <a:r>
                        <a:rPr lang="ja-JP" alt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（令和６年度）</a:t>
                      </a: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6/1,000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9</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5</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6/</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3.5</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15.5/</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118815609"/>
                  </a:ext>
                </a:extLst>
              </a:tr>
              <a:tr h="720000">
                <a:tc>
                  <a:txBody>
                    <a:bodyPr/>
                    <a:lstStyle/>
                    <a:p>
                      <a:pPr algn="ctr">
                        <a:spcAft>
                          <a:spcPts val="0"/>
                        </a:spcAft>
                      </a:pPr>
                      <a:r>
                        <a:rPr lang="ja-JP" sz="11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農林水産</a:t>
                      </a:r>
                      <a:r>
                        <a:rPr lang="ja-JP" altLang="en-US" sz="11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1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11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清酒製造の事業</a:t>
                      </a: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6.5</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10</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200" b="0"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6.5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4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16.5</a:t>
                      </a:r>
                      <a:r>
                        <a:rPr lang="en-US" alt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10004"/>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（令和６年度）</a:t>
                      </a:r>
                      <a:endParaRPr lang="ja-JP" alt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7/1,000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10.5</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7/</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3.5</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17.5/</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2591351204"/>
                  </a:ext>
                </a:extLst>
              </a:tr>
              <a:tr h="720000">
                <a:tc>
                  <a:txBody>
                    <a:bodyPr/>
                    <a:lstStyle/>
                    <a:p>
                      <a:pPr algn="ctr">
                        <a:spcAft>
                          <a:spcPts val="0"/>
                        </a:spcAft>
                      </a:pPr>
                      <a:r>
                        <a:rPr lang="ja-JP" sz="1100" b="0" kern="100" spc="3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建設の事業</a:t>
                      </a:r>
                      <a:endParaRPr lang="ja-JP" sz="11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6.5</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2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lang="en-US"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altLang="ja-JP" sz="12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8000" marR="18000"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200" b="0"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6.5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a:t>
                      </a:r>
                      <a:r>
                        <a:rPr lang="en-US" alt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2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400" b="1" kern="10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17.5</a:t>
                      </a:r>
                      <a:r>
                        <a:rPr lang="en-US" alt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endParaRPr lang="ja-JP" sz="1400" b="1"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10006"/>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（令和６年度）</a:t>
                      </a:r>
                      <a:endParaRPr lang="ja-JP" alt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ja-JP" sz="1000" b="0" kern="10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195" marR="36195" marT="72000"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7/1,000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11.5/1,000</a:t>
                      </a:r>
                      <a:endParaRPr lang="ja-JP"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18000" marR="18000" marT="72000" marB="0" anchor="ctr">
                    <a:lnL w="952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7/</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4.5</a:t>
                      </a: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317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alt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18.5/</a:t>
                      </a:r>
                      <a:r>
                        <a:rPr lang="en-US"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1,000</a:t>
                      </a:r>
                      <a:endParaRPr lang="ja-JP" sz="1000" b="0" kern="10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36195" marR="36195" marT="72000" marB="0"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1FF"/>
                    </a:solidFill>
                  </a:tcPr>
                </a:tc>
                <a:extLst>
                  <a:ext uri="{0D108BD9-81ED-4DB2-BD59-A6C34878D82A}">
                    <a16:rowId xmlns:a16="http://schemas.microsoft.com/office/drawing/2014/main" val="3055496551"/>
                  </a:ext>
                </a:extLst>
              </a:tr>
            </a:tbl>
          </a:graphicData>
        </a:graphic>
      </p:graphicFrame>
      <p:sp>
        <p:nvSpPr>
          <p:cNvPr id="44" name="テキスト ボックス 43">
            <a:extLst>
              <a:ext uri="{FF2B5EF4-FFF2-40B4-BE49-F238E27FC236}">
                <a16:creationId xmlns:a16="http://schemas.microsoft.com/office/drawing/2014/main" id="{757FD41D-EF64-5C94-A446-D8E027161F44}"/>
              </a:ext>
            </a:extLst>
          </p:cNvPr>
          <p:cNvSpPr txBox="1"/>
          <p:nvPr/>
        </p:nvSpPr>
        <p:spPr>
          <a:xfrm>
            <a:off x="1215751" y="6777604"/>
            <a:ext cx="328541" cy="261610"/>
          </a:xfrm>
          <a:prstGeom prst="rect">
            <a:avLst/>
          </a:prstGeom>
          <a:noFill/>
        </p:spPr>
        <p:txBody>
          <a:bodyPr wrap="square" rtlCol="0">
            <a:spAutoFit/>
          </a:bodyPr>
          <a:lstStyle/>
          <a:p>
            <a:r>
              <a:rPr kumimoji="1" lang="en-US" altLang="ja-JP" sz="110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a:extLst>
              <a:ext uri="{FF2B5EF4-FFF2-40B4-BE49-F238E27FC236}">
                <a16:creationId xmlns:a16="http://schemas.microsoft.com/office/drawing/2014/main" id="{90333B0F-36F1-3489-13DD-320EAF8D89FB}"/>
              </a:ext>
            </a:extLst>
          </p:cNvPr>
          <p:cNvSpPr txBox="1"/>
          <p:nvPr/>
        </p:nvSpPr>
        <p:spPr>
          <a:xfrm>
            <a:off x="439229" y="9127478"/>
            <a:ext cx="6860041" cy="430887"/>
          </a:xfrm>
          <a:prstGeom prst="rect">
            <a:avLst/>
          </a:prstGeom>
          <a:noFill/>
        </p:spPr>
        <p:txBody>
          <a:bodyPr wrap="square" rtlCol="0">
            <a:spAutoFit/>
          </a:bodyPr>
          <a:lstStyle/>
          <a:p>
            <a:pPr marL="177800" indent="-177800"/>
            <a:r>
              <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0">
                <a:latin typeface="BIZ UDPゴシック" panose="020B0400000000000000" pitchFamily="50" charset="-128"/>
                <a:ea typeface="BIZ UDPゴシック" panose="020B0400000000000000" pitchFamily="50" charset="-128"/>
                <a:cs typeface="メイリオ" panose="020B0604030504040204" pitchFamily="50" charset="-128"/>
              </a:rPr>
              <a:t>　園芸サービス、牛馬の育成、酪農、養鶏、養豚、内水面養殖および特定の船員を雇用する事業については一般の事業の率が適用されます。</a:t>
            </a:r>
            <a:endParaRPr lang="en-US" altLang="ja-JP" sz="110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6" name="正方形/長方形 45">
            <a:extLst>
              <a:ext uri="{FF2B5EF4-FFF2-40B4-BE49-F238E27FC236}">
                <a16:creationId xmlns:a16="http://schemas.microsoft.com/office/drawing/2014/main" id="{0A9A4B50-3E7F-4337-6406-2B7987EF3089}"/>
              </a:ext>
            </a:extLst>
          </p:cNvPr>
          <p:cNvSpPr/>
          <p:nvPr/>
        </p:nvSpPr>
        <p:spPr>
          <a:xfrm>
            <a:off x="470892" y="2154049"/>
            <a:ext cx="6617890" cy="1705147"/>
          </a:xfrm>
          <a:prstGeom prst="rect">
            <a:avLst/>
          </a:prstGeom>
        </p:spPr>
        <p:txBody>
          <a:bodyPr wrap="square">
            <a:spAutoFit/>
          </a:bodyPr>
          <a:lstStyle/>
          <a:p>
            <a:pPr marL="266700" indent="-266700" algn="just">
              <a:lnSpc>
                <a:spcPts val="2000"/>
              </a:lnSpc>
              <a:spcBef>
                <a:spcPts val="0"/>
              </a:spcBef>
              <a:spcAft>
                <a:spcPts val="0"/>
              </a:spcAft>
              <a:buFont typeface="Arial" panose="020B0604020202020204" pitchFamily="34" charset="0"/>
              <a:buChar char="•"/>
            </a:pPr>
            <a:r>
              <a:rPr lang="ja-JP" altLang="ja-JP" sz="1400" u="sng">
                <a:latin typeface="BIZ UDPゴシック" panose="020B0400000000000000" pitchFamily="50" charset="-128"/>
                <a:ea typeface="BIZ UDPゴシック" panose="020B0400000000000000" pitchFamily="50" charset="-128"/>
                <a:cs typeface="メイリオ" panose="020B0604030504040204" pitchFamily="50" charset="-128"/>
              </a:rPr>
              <a:t>失業等給付</a:t>
            </a:r>
            <a:r>
              <a:rPr lang="ja-JP" altLang="en-US" sz="1400" u="sng">
                <a:latin typeface="BIZ UDPゴシック" panose="020B0400000000000000" pitchFamily="50" charset="-128"/>
                <a:ea typeface="BIZ UDPゴシック" panose="020B0400000000000000" pitchFamily="50" charset="-128"/>
                <a:cs typeface="メイリオ" panose="020B0604030504040204" pitchFamily="50" charset="-128"/>
              </a:rPr>
              <a:t>等</a:t>
            </a:r>
            <a:r>
              <a:rPr lang="ja-JP" altLang="ja-JP" sz="1400" u="sng">
                <a:latin typeface="BIZ UDPゴシック" panose="020B0400000000000000" pitchFamily="50" charset="-128"/>
                <a:ea typeface="BIZ UDPゴシック" panose="020B0400000000000000" pitchFamily="50" charset="-128"/>
                <a:cs typeface="メイリオ" panose="020B0604030504040204" pitchFamily="50" charset="-128"/>
              </a:rPr>
              <a:t>の保険料率</a:t>
            </a:r>
            <a:r>
              <a:rPr lang="ja-JP" altLang="en-US" sz="1400" u="sng">
                <a:latin typeface="BIZ UDPゴシック" panose="020B0400000000000000" pitchFamily="50" charset="-128"/>
                <a:ea typeface="BIZ UDPゴシック" panose="020B0400000000000000" pitchFamily="50" charset="-128"/>
                <a:cs typeface="メイリオ" panose="020B0604030504040204" pitchFamily="50" charset="-128"/>
              </a:rPr>
              <a:t>は、</a:t>
            </a:r>
            <a:r>
              <a:rPr lang="ja-JP" altLang="ja-JP" sz="1400" u="sng">
                <a:latin typeface="BIZ UDPゴシック" panose="020B0400000000000000" pitchFamily="50" charset="-128"/>
                <a:ea typeface="BIZ UDPゴシック" panose="020B0400000000000000" pitchFamily="50" charset="-128"/>
                <a:cs typeface="メイリオ" panose="020B0604030504040204" pitchFamily="50" charset="-128"/>
              </a:rPr>
              <a:t>労働者負担・事業主負担ともに</a:t>
            </a:r>
            <a:r>
              <a:rPr lang="en-US" altLang="ja-JP" sz="1400" u="sng">
                <a:latin typeface="BIZ UDPゴシック" panose="020B0400000000000000" pitchFamily="50" charset="-128"/>
                <a:ea typeface="BIZ UDPゴシック" panose="020B0400000000000000" pitchFamily="50" charset="-128"/>
                <a:cs typeface="メイリオ" panose="020B0604030504040204" pitchFamily="50" charset="-128"/>
              </a:rPr>
              <a:t>5.5/1,000</a:t>
            </a:r>
            <a:r>
              <a:rPr lang="ja-JP" altLang="en-US" sz="1400" u="sng">
                <a:latin typeface="BIZ UDPゴシック" panose="020B0400000000000000" pitchFamily="50" charset="-128"/>
                <a:ea typeface="BIZ UDPゴシック" panose="020B0400000000000000" pitchFamily="50" charset="-128"/>
                <a:cs typeface="メイリオ" panose="020B0604030504040204" pitchFamily="50" charset="-128"/>
              </a:rPr>
              <a:t>に変更になります（農林水産・清酒製造の事業及び建設の事業は</a:t>
            </a:r>
            <a:r>
              <a:rPr lang="en-US" altLang="ja-JP" sz="1400" u="sng">
                <a:latin typeface="BIZ UDPゴシック" panose="020B0400000000000000" pitchFamily="50" charset="-128"/>
                <a:ea typeface="BIZ UDPゴシック" panose="020B0400000000000000" pitchFamily="50" charset="-128"/>
                <a:cs typeface="メイリオ" panose="020B0604030504040204" pitchFamily="50" charset="-128"/>
              </a:rPr>
              <a:t>6.5/1,000</a:t>
            </a:r>
            <a:r>
              <a:rPr lang="ja-JP" altLang="en-US" sz="1400" u="sng">
                <a:latin typeface="BIZ UDPゴシック" panose="020B0400000000000000" pitchFamily="50" charset="-128"/>
                <a:ea typeface="BIZ UDPゴシック" panose="020B0400000000000000" pitchFamily="50" charset="-128"/>
                <a:cs typeface="メイリオ" panose="020B0604030504040204" pitchFamily="50" charset="-128"/>
              </a:rPr>
              <a:t>に変更になります。）。</a:t>
            </a:r>
            <a:endParaRPr lang="en-US" altLang="ja-JP" sz="1400" u="sng">
              <a:latin typeface="BIZ UDPゴシック" panose="020B0400000000000000" pitchFamily="50" charset="-128"/>
              <a:ea typeface="BIZ UDPゴシック" panose="020B0400000000000000" pitchFamily="50" charset="-128"/>
              <a:cs typeface="メイリオ" panose="020B0604030504040204" pitchFamily="50" charset="-128"/>
            </a:endParaRPr>
          </a:p>
          <a:p>
            <a:pPr algn="just">
              <a:lnSpc>
                <a:spcPts val="2000"/>
              </a:lnSpc>
              <a:spcBef>
                <a:spcPts val="0"/>
              </a:spcBef>
              <a:spcAft>
                <a:spcPts val="0"/>
              </a:spcAft>
            </a:pPr>
            <a:endParaRPr lang="en-US" altLang="ja-JP" sz="1400" u="sng">
              <a:latin typeface="BIZ UDPゴシック" panose="020B0400000000000000" pitchFamily="50" charset="-128"/>
              <a:ea typeface="BIZ UDPゴシック" panose="020B0400000000000000" pitchFamily="50" charset="-128"/>
              <a:cs typeface="メイリオ" panose="020B0604030504040204" pitchFamily="50" charset="-128"/>
            </a:endParaRPr>
          </a:p>
          <a:p>
            <a:pPr marL="268288" indent="-268288" algn="just">
              <a:lnSpc>
                <a:spcPts val="2500"/>
              </a:lnSpc>
              <a:spcBef>
                <a:spcPts val="0"/>
              </a:spcBef>
              <a:spcAft>
                <a:spcPts val="0"/>
              </a:spcAft>
              <a:buFont typeface="Arial" panose="020B0604020202020204" pitchFamily="34" charset="0"/>
              <a:buChar char="•"/>
            </a:pPr>
            <a:r>
              <a:rPr lang="ja-JP" altLang="ja-JP" sz="1400">
                <a:latin typeface="BIZ UDPゴシック" panose="020B0400000000000000" pitchFamily="50" charset="-128"/>
                <a:ea typeface="BIZ UDPゴシック" panose="020B0400000000000000" pitchFamily="50" charset="-128"/>
                <a:cs typeface="メイリオ" panose="020B0604030504040204" pitchFamily="50" charset="-128"/>
              </a:rPr>
              <a:t>雇用保険二事業の保険料率（事業主のみ負担）</a:t>
            </a:r>
            <a:r>
              <a:rPr lang="ja-JP" altLang="en-US" sz="1400">
                <a:latin typeface="BIZ UDPゴシック" panose="020B0400000000000000" pitchFamily="50" charset="-128"/>
                <a:ea typeface="BIZ UDPゴシック" panose="020B0400000000000000" pitchFamily="50" charset="-128"/>
                <a:cs typeface="メイリオ" panose="020B0604030504040204" pitchFamily="50" charset="-128"/>
              </a:rPr>
              <a:t>は、引き続き</a:t>
            </a:r>
            <a:r>
              <a:rPr lang="en-US" altLang="ja-JP" sz="1400">
                <a:latin typeface="BIZ UDPゴシック" panose="020B0400000000000000" pitchFamily="50" charset="-128"/>
                <a:ea typeface="BIZ UDPゴシック" panose="020B0400000000000000" pitchFamily="50" charset="-128"/>
                <a:cs typeface="メイリオ" panose="020B0604030504040204" pitchFamily="50" charset="-128"/>
              </a:rPr>
              <a:t>3.5/1,000</a:t>
            </a:r>
            <a:r>
              <a:rPr lang="ja-JP" altLang="en-US" sz="1400">
                <a:latin typeface="BIZ UDPゴシック" panose="020B0400000000000000" pitchFamily="50" charset="-128"/>
                <a:ea typeface="BIZ UDPゴシック" panose="020B0400000000000000" pitchFamily="50" charset="-128"/>
                <a:cs typeface="メイリオ" panose="020B0604030504040204" pitchFamily="50" charset="-128"/>
              </a:rPr>
              <a:t>です（建設の事業は</a:t>
            </a:r>
            <a:r>
              <a:rPr lang="en-US" altLang="ja-JP" sz="1400">
                <a:latin typeface="BIZ UDPゴシック" panose="020B0400000000000000" pitchFamily="50" charset="-128"/>
                <a:ea typeface="BIZ UDPゴシック" panose="020B0400000000000000" pitchFamily="50" charset="-128"/>
                <a:cs typeface="メイリオ" panose="020B0604030504040204" pitchFamily="50" charset="-128"/>
              </a:rPr>
              <a:t>4.5/1,000</a:t>
            </a:r>
            <a:r>
              <a:rPr lang="ja-JP" altLang="en-US" sz="1400">
                <a:latin typeface="BIZ UDPゴシック" panose="020B0400000000000000" pitchFamily="50" charset="-128"/>
                <a:ea typeface="BIZ UDPゴシック" panose="020B0400000000000000" pitchFamily="50" charset="-128"/>
                <a:cs typeface="メイリオ" panose="020B0604030504040204" pitchFamily="50" charset="-128"/>
              </a:rPr>
              <a:t>です。）。</a:t>
            </a:r>
            <a:endParaRPr lang="ja-JP" altLang="ja-JP" sz="140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7" name="テキスト ボックス 46">
            <a:extLst>
              <a:ext uri="{FF2B5EF4-FFF2-40B4-BE49-F238E27FC236}">
                <a16:creationId xmlns:a16="http://schemas.microsoft.com/office/drawing/2014/main" id="{26A807A3-6800-4864-23AF-0819E91A5B96}"/>
              </a:ext>
            </a:extLst>
          </p:cNvPr>
          <p:cNvSpPr txBox="1"/>
          <p:nvPr/>
        </p:nvSpPr>
        <p:spPr>
          <a:xfrm>
            <a:off x="3153566" y="4425082"/>
            <a:ext cx="1603177" cy="261610"/>
          </a:xfrm>
          <a:prstGeom prst="rect">
            <a:avLst/>
          </a:prstGeom>
          <a:noFill/>
        </p:spPr>
        <p:txBody>
          <a:bodyPr wrap="square" rtlCol="0">
            <a:spAutoFit/>
          </a:bodyPr>
          <a:lstStyle/>
          <a:p>
            <a:pPr marL="177800" indent="-177800"/>
            <a:r>
              <a:rPr lang="ja-JP" altLang="en-US" sz="110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（赤字は変更部分）</a:t>
            </a:r>
            <a:endParaRPr lang="en-US" altLang="ja-JP" sz="110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Tree>
    <p:extLst>
      <p:ext uri="{BB962C8B-B14F-4D97-AF65-F5344CB8AC3E}">
        <p14:creationId xmlns:p14="http://schemas.microsoft.com/office/powerpoint/2010/main" val="2889892446"/>
      </p:ext>
    </p:extLst>
  </p:cSld>
  <p:clrMapOvr>
    <a:masterClrMapping/>
  </p:clrMapOvr>
</p:sld>
</file>

<file path=ppt/theme/theme1.xml><?xml version="1.0" encoding="utf-8"?>
<a:theme xmlns:a="http://schemas.openxmlformats.org/drawingml/2006/main" name="Office テーマ">
  <a:themeElements>
    <a:clrScheme name="安定局バージョン">
      <a:dk1>
        <a:sysClr val="windowText" lastClr="000000"/>
      </a:dk1>
      <a:lt1>
        <a:sysClr val="window" lastClr="FFFFFF"/>
      </a:lt1>
      <a:dk2>
        <a:srgbClr val="003399"/>
      </a:dk2>
      <a:lt2>
        <a:srgbClr val="FF9933"/>
      </a:lt2>
      <a:accent1>
        <a:srgbClr val="4F81BD"/>
      </a:accent1>
      <a:accent2>
        <a:srgbClr val="C0504D"/>
      </a:accent2>
      <a:accent3>
        <a:srgbClr val="009944"/>
      </a:accent3>
      <a:accent4>
        <a:srgbClr val="8064A2"/>
      </a:accent4>
      <a:accent5>
        <a:srgbClr val="4BACC6"/>
      </a:accent5>
      <a:accent6>
        <a:srgbClr val="FABF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rgbClr val="FF0000"/>
          </a:solidFill>
        </a:ln>
      </a:spPr>
      <a:bodyPr wrap="square" rtlCol="0">
        <a:spAutoFit/>
      </a:bodyPr>
      <a:lstStyle>
        <a:defPPr fontAlgn="base">
          <a:spcBef>
            <a:spcPct val="0"/>
          </a:spcBef>
          <a:spcAft>
            <a:spcPct val="0"/>
          </a:spcAft>
          <a:defRPr kumimoji="1" sz="1050" b="1" dirty="0" smtClean="0">
            <a:latin typeface="HG丸ｺﾞｼｯｸM-PRO" pitchFamily="50" charset="-128"/>
            <a:ea typeface="HG丸ｺﾞｼｯｸM-PRO"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024CE727724F24E82983C4EBA1D224A" ma:contentTypeVersion="13" ma:contentTypeDescription="新しいドキュメントを作成します。" ma:contentTypeScope="" ma:versionID="d0d810c1a6d01c2a060d95232819b528">
  <xsd:schema xmlns:xsd="http://www.w3.org/2001/XMLSchema" xmlns:xs="http://www.w3.org/2001/XMLSchema" xmlns:p="http://schemas.microsoft.com/office/2006/metadata/properties" xmlns:ns2="db658f94-4821-4f1d-84d9-a6fdbda61af7" xmlns:ns3="e0e86db0-997c-4cb6-bb34-f88ecb8e7e9c" targetNamespace="http://schemas.microsoft.com/office/2006/metadata/properties" ma:root="true" ma:fieldsID="3bddacef4a02161518e221debcb2b1ea" ns2:_="" ns3:_="">
    <xsd:import namespace="db658f94-4821-4f1d-84d9-a6fdbda61af7"/>
    <xsd:import namespace="e0e86db0-997c-4cb6-bb34-f88ecb8e7e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658f94-4821-4f1d-84d9-a6fdbda61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86db0-997c-4cb6-bb34-f88ecb8e7e9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d64d79f-490f-4319-9e7e-d23a27898a6f}" ma:internalName="TaxCatchAll" ma:showField="CatchAllData" ma:web="e0e86db0-997c-4cb6-bb34-f88ecb8e7e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0e86db0-997c-4cb6-bb34-f88ecb8e7e9c" xsi:nil="true"/>
    <lcf76f155ced4ddcb4097134ff3c332f xmlns="db658f94-4821-4f1d-84d9-a6fdbda61af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3BA3A02-FB24-460D-A147-B5969ADB30B0}"/>
</file>

<file path=customXml/itemProps2.xml><?xml version="1.0" encoding="utf-8"?>
<ds:datastoreItem xmlns:ds="http://schemas.openxmlformats.org/officeDocument/2006/customXml" ds:itemID="{306E7941-E540-4535-B3B9-0A3FCC7F1639}">
  <ds:schemaRefs>
    <ds:schemaRef ds:uri="http://schemas.microsoft.com/sharepoint/v3/contenttype/forms"/>
  </ds:schemaRefs>
</ds:datastoreItem>
</file>

<file path=customXml/itemProps3.xml><?xml version="1.0" encoding="utf-8"?>
<ds:datastoreItem xmlns:ds="http://schemas.openxmlformats.org/officeDocument/2006/customXml" ds:itemID="{DD665F32-FA56-4F98-B277-0823034A040C}">
  <ds:schemaRefs>
    <ds:schemaRef ds:uri="0373a53c-a718-42b7-aa9b-1119e8303394"/>
    <ds:schemaRef ds:uri="263dbbe5-076b-4606-a03b-9598f5f2f35a"/>
    <ds:schemaRef ds:uri="684c1c50-4c80-4870-89b5-879dfb1bab37"/>
    <ds:schemaRef ds:uri="db658f94-4821-4f1d-84d9-a6fdbda61af7"/>
    <ds:schemaRef ds:uri="e0e86db0-997c-4cb6-bb34-f88ecb8e7e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テーマ</vt:lpstr>
      <vt:lpstr>PowerPoint Presentation</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0x0101006024CE727724F24E82983C4EBA1D224A</vt:lpwstr>
  </property>
  <property fmtid="{D5CDD505-2E9C-101B-9397-08002B2CF9AE}" pid="3" name="MediaServiceImageTags">
    <vt:lpwstr/>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TemplateUrl">
    <vt:lpwstr/>
  </property>
  <property fmtid="{D5CDD505-2E9C-101B-9397-08002B2CF9AE}" pid="9" name="TriggerFlowInfo">
    <vt:lpwstr/>
  </property>
  <property fmtid="{D5CDD505-2E9C-101B-9397-08002B2CF9AE}" pid="10" name="xd_Signature">
    <vt:bool>false</vt:bool>
  </property>
</Properties>
</file>