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B93D08-1F0F-48F0-841A-AAF6E0F2462C}" v="2" dt="2026-01-05T10:36:59.638"/>
    <p1510:client id="{9C8B3A59-B54E-4268-95B1-AE215EE4ACDE}" v="4" dt="2026-01-06T10:29:21.75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10" d="100"/>
          <a:sy n="110" d="100"/>
        </p:scale>
        <p:origin x="162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2026/1/6</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2026/1/6</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2026/1/6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2026/1/6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2026/1/6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2026/1/6</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596825007"/>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a:t>
            </a:r>
            <a:r>
              <a:rPr lang="ja-JP" altLang="en-US" dirty="0">
                <a:solidFill>
                  <a:schemeClr val="tx1"/>
                </a:solidFill>
              </a:rPr>
              <a:t>期</a:t>
            </a:r>
            <a:r>
              <a:rPr lang="ja-JP" altLang="en-US" dirty="0"/>
              <a:t>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d97817f-4418-4126-80a6-5cc4da4a022f" xsi:nil="true"/>
    <lcf76f155ced4ddcb4097134ff3c332f xmlns="3285fdf5-53a4-4745-ba05-f4357744a8eb">
      <Terms xmlns="http://schemas.microsoft.com/office/infopath/2007/PartnerControls"/>
    </lcf76f155ced4ddcb4097134ff3c332f>
    <Owner xmlns="3285fdf5-53a4-4745-ba05-f4357744a8eb">
      <UserInfo>
        <DisplayName/>
        <AccountId xsi:nil="true"/>
        <AccountType/>
      </UserInfo>
    </Owner>
    <_Flow_SignoffStatus xmlns="3285fdf5-53a4-4745-ba05-f4357744a8eb" xsi:nil="true"/>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3A80BF6144FB5040896FCFFA995F303A" ma:contentTypeVersion="15" ma:contentTypeDescription="新しいドキュメントを作成します。" ma:contentTypeScope="" ma:versionID="84403f6c40a5906d40504867151e9236">
  <xsd:schema xmlns:xsd="http://www.w3.org/2001/XMLSchema" xmlns:xs="http://www.w3.org/2001/XMLSchema" xmlns:p="http://schemas.microsoft.com/office/2006/metadata/properties" xmlns:ns2="3285fdf5-53a4-4745-ba05-f4357744a8eb" xmlns:ns3="5d97817f-4418-4126-80a6-5cc4da4a022f" targetNamespace="http://schemas.microsoft.com/office/2006/metadata/properties" ma:root="true" ma:fieldsID="c0d1a075515a15797aa99fb25e132ad1" ns2:_="" ns3:_="">
    <xsd:import namespace="3285fdf5-53a4-4745-ba05-f4357744a8eb"/>
    <xsd:import namespace="5d97817f-4418-4126-80a6-5cc4da4a022f"/>
    <xsd:element name="properties">
      <xsd:complexType>
        <xsd:sequence>
          <xsd:element name="documentManagement">
            <xsd:complexType>
              <xsd:all>
                <xsd:element ref="ns2:Owner" minOccurs="0"/>
                <xsd:element ref="ns2:_Flow_SignoffStatus" minOccurs="0"/>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285fdf5-53a4-4745-ba05-f4357744a8eb"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_Flow_SignoffStatus" ma:index="9" nillable="true" ma:displayName="承認の状態" ma:internalName="_x627f__x8a8d__x306e__x72b6__x614b_">
      <xsd:simpleType>
        <xsd:restriction base="dms:Text"/>
      </xsd:simple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SearchProperties" ma:index="12" nillable="true" ma:displayName="MediaServiceSearchProperties" ma:hidden="true" ma:internalName="MediaServiceSearchProperties" ma:readOnly="true">
      <xsd:simpleType>
        <xsd:restriction base="dms:Note"/>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21" nillable="true" ma:displayName="Extracted Text" ma:internalName="MediaServiceOCR" ma:readOnly="true">
      <xsd:simpleType>
        <xsd:restriction base="dms:Note">
          <xsd:maxLength value="255"/>
        </xsd:restriction>
      </xsd:simpleType>
    </xsd:element>
    <xsd:element name="MediaServiceLocation" ma:index="22" nillable="true" ma:displayName="Location" ma:descrip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d97817f-4418-4126-80a6-5cc4da4a022f"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d24d77ce-d5e2-41d7-b9e4-e5c7d8f22cdb}" ma:internalName="TaxCatchAll" ma:showField="CatchAllData" ma:web="5d97817f-4418-4126-80a6-5cc4da4a02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2D155F3D-181C-4E04-A854-77F7F5D3B68F}"/>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2026-01-06T10:30:16Z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0x0101003A80BF6144FB5040896FCFFA995F303A</vt:lpwstr>
  </property>
  <property fmtid="{D5CDD505-2E9C-101B-9397-08002B2CF9AE}" pid="3" name="MediaServiceImageTags">
    <vt:lpwstr/>
  </property>
</Properties>
</file>