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A80BF6144FB5040896FCFFA995F303A" ma:contentTypeVersion="15" ma:contentTypeDescription="新しいドキュメントを作成します。" ma:contentTypeScope="" ma:versionID="191677a52c96c72b0a5361d36f389cb6">
  <xsd:schema xmlns:xsd="http://www.w3.org/2001/XMLSchema" xmlns:xs="http://www.w3.org/2001/XMLSchema" xmlns:p="http://schemas.microsoft.com/office/2006/metadata/properties" xmlns:ns2="3285fdf5-53a4-4745-ba05-f4357744a8eb" xmlns:ns3="5d97817f-4418-4126-80a6-5cc4da4a022f" targetNamespace="http://schemas.microsoft.com/office/2006/metadata/properties" ma:root="true" ma:fieldsID="54c08449027da99bc2f88e91d31929da" ns2:_="" ns3:_="">
    <xsd:import namespace="3285fdf5-53a4-4745-ba05-f4357744a8eb"/>
    <xsd:import namespace="5d97817f-4418-4126-80a6-5cc4da4a022f"/>
    <xsd:element name="properties">
      <xsd:complexType>
        <xsd:sequence>
          <xsd:element name="documentManagement">
            <xsd:complexType>
              <xsd:all>
                <xsd:element ref="ns2:Owner" minOccurs="0"/>
                <xsd:element ref="ns2:_Flow_SignoffStatus"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5fdf5-53a4-4745-ba05-f4357744a8e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9" nillable="true" ma:displayName="承認の状態" ma:internalName="_x627f__x8a8d__x306e__x72b6__x614b_">
      <xsd:simpleType>
        <xsd:restriction base="dms:Text"/>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24d77ce-d5e2-41d7-b9e4-e5c7d8f22cd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Owner xmlns="3285fdf5-53a4-4745-ba05-f4357744a8eb">
      <UserInfo>
        <DisplayName/>
        <AccountId xsi:nil="true"/>
        <AccountType/>
      </UserInfo>
    </Owner>
    <lcf76f155ced4ddcb4097134ff3c332f xmlns="3285fdf5-53a4-4745-ba05-f4357744a8eb">
      <Terms xmlns="http://schemas.microsoft.com/office/infopath/2007/PartnerControls"/>
    </lcf76f155ced4ddcb4097134ff3c332f>
    <_Flow_SignoffStatus xmlns="3285fdf5-53a4-4745-ba05-f4357744a8e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AC55BD-B41F-462A-971B-1F3502CDA12E}"/>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0x0101003A80BF6144FB5040896FCFFA995F303A</vt:lpwstr>
  </property>
  <property fmtid="{D5CDD505-2E9C-101B-9397-08002B2CF9AE}" pid="3" name="MediaServiceImageTags">
    <vt:lpwstr/>
  </property>
</Properties>
</file>