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44" r:id="rId2"/>
    <p:sldMasterId id="2147483938" r:id="rId3"/>
  </p:sldMasterIdLst>
  <p:notesMasterIdLst>
    <p:notesMasterId r:id="rId5"/>
  </p:notesMasterIdLst>
  <p:sldIdLst>
    <p:sldId id="289" r:id="rId4"/>
  </p:sldIdLst>
  <p:sldSz cx="9901238" cy="6858000"/>
  <p:notesSz cx="6807200" cy="9939338"/>
  <p:defaultTextStyle>
    <a:defPPr>
      <a:defRPr lang="ja-JP"/>
    </a:defPPr>
    <a:lvl1pPr marL="0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890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778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668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7558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4447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1336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8226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5115" algn="l" defTabSz="91377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42" y="690"/>
      </p:cViewPr>
      <p:guideLst>
        <p:guide orient="horz" pos="2160"/>
        <p:guide pos="3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D38A2-C8BD-422D-975E-73CBEE42C147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F5CC8-06D5-46F7-8567-92CE6896D3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890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778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668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558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447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336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226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115" algn="l" defTabSz="91377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3615" y="2028983"/>
            <a:ext cx="7634088" cy="1400024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47198" y="3701160"/>
            <a:ext cx="6286896" cy="16691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1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1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2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3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3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7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84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0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2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1459" y="261754"/>
            <a:ext cx="2020788" cy="557288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9203" y="261754"/>
            <a:ext cx="5924191" cy="557288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97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598" y="2130542"/>
            <a:ext cx="8416052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192" y="3886204"/>
            <a:ext cx="693086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90" indent="0" algn="ctr">
              <a:buNone/>
              <a:defRPr/>
            </a:lvl2pPr>
            <a:lvl3pPr marL="913778" indent="0" algn="ctr">
              <a:buNone/>
              <a:defRPr/>
            </a:lvl3pPr>
            <a:lvl4pPr marL="1370668" indent="0" algn="ctr">
              <a:buNone/>
              <a:defRPr/>
            </a:lvl4pPr>
            <a:lvl5pPr marL="1827558" indent="0" algn="ctr">
              <a:buNone/>
              <a:defRPr/>
            </a:lvl5pPr>
            <a:lvl6pPr marL="2284447" indent="0" algn="ctr">
              <a:buNone/>
              <a:defRPr/>
            </a:lvl6pPr>
            <a:lvl7pPr marL="2741336" indent="0" algn="ctr">
              <a:buNone/>
              <a:defRPr/>
            </a:lvl7pPr>
            <a:lvl8pPr marL="3198226" indent="0" algn="ctr">
              <a:buNone/>
              <a:defRPr/>
            </a:lvl8pPr>
            <a:lvl9pPr marL="3655115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32B0-A786-47BA-B07E-A9F4A240166C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8C8CF-7858-4F4F-B3AC-880761978D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94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86C67-C11D-49A7-93D2-35F18E38D009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C20C4-9408-4543-A8BA-039377E13D7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77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262" y="4407017"/>
            <a:ext cx="841605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262" y="2906713"/>
            <a:ext cx="841605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90" indent="0">
              <a:buNone/>
              <a:defRPr sz="1800"/>
            </a:lvl2pPr>
            <a:lvl3pPr marL="913778" indent="0">
              <a:buNone/>
              <a:defRPr sz="1600"/>
            </a:lvl3pPr>
            <a:lvl4pPr marL="1370668" indent="0">
              <a:buNone/>
              <a:defRPr sz="1400"/>
            </a:lvl4pPr>
            <a:lvl5pPr marL="1827558" indent="0">
              <a:buNone/>
              <a:defRPr sz="1400"/>
            </a:lvl5pPr>
            <a:lvl6pPr marL="2284447" indent="0">
              <a:buNone/>
              <a:defRPr sz="1400"/>
            </a:lvl6pPr>
            <a:lvl7pPr marL="2741336" indent="0">
              <a:buNone/>
              <a:defRPr sz="1400"/>
            </a:lvl7pPr>
            <a:lvl8pPr marL="3198226" indent="0">
              <a:buNone/>
              <a:defRPr sz="1400"/>
            </a:lvl8pPr>
            <a:lvl9pPr marL="3655115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016D8-A4EF-42BA-A75A-A1726CB50CE4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01C10-5D5F-4BE1-A272-75DAF830932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9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062" y="1600214"/>
            <a:ext cx="43793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6783" y="1600214"/>
            <a:ext cx="43793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20BA1-88A0-4582-94D6-A60CAEAA8BD7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D1E25-5A3F-4D14-AF92-032ACB8205A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596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535113"/>
            <a:ext cx="43746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0" indent="0">
              <a:buNone/>
              <a:defRPr sz="2000" b="1"/>
            </a:lvl2pPr>
            <a:lvl3pPr marL="913778" indent="0">
              <a:buNone/>
              <a:defRPr sz="1800" b="1"/>
            </a:lvl3pPr>
            <a:lvl4pPr marL="1370668" indent="0">
              <a:buNone/>
              <a:defRPr sz="1600" b="1"/>
            </a:lvl4pPr>
            <a:lvl5pPr marL="1827558" indent="0">
              <a:buNone/>
              <a:defRPr sz="1600" b="1"/>
            </a:lvl5pPr>
            <a:lvl6pPr marL="2284447" indent="0">
              <a:buNone/>
              <a:defRPr sz="1600" b="1"/>
            </a:lvl6pPr>
            <a:lvl7pPr marL="2741336" indent="0">
              <a:buNone/>
              <a:defRPr sz="1600" b="1"/>
            </a:lvl7pPr>
            <a:lvl8pPr marL="3198226" indent="0">
              <a:buNone/>
              <a:defRPr sz="1600" b="1"/>
            </a:lvl8pPr>
            <a:lvl9pPr marL="365511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062" y="2174875"/>
            <a:ext cx="43746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29996" y="1535113"/>
            <a:ext cx="437622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0" indent="0">
              <a:buNone/>
              <a:defRPr sz="2000" b="1"/>
            </a:lvl2pPr>
            <a:lvl3pPr marL="913778" indent="0">
              <a:buNone/>
              <a:defRPr sz="1800" b="1"/>
            </a:lvl3pPr>
            <a:lvl4pPr marL="1370668" indent="0">
              <a:buNone/>
              <a:defRPr sz="1600" b="1"/>
            </a:lvl4pPr>
            <a:lvl5pPr marL="1827558" indent="0">
              <a:buNone/>
              <a:defRPr sz="1600" b="1"/>
            </a:lvl5pPr>
            <a:lvl6pPr marL="2284447" indent="0">
              <a:buNone/>
              <a:defRPr sz="1600" b="1"/>
            </a:lvl6pPr>
            <a:lvl7pPr marL="2741336" indent="0">
              <a:buNone/>
              <a:defRPr sz="1600" b="1"/>
            </a:lvl7pPr>
            <a:lvl8pPr marL="3198226" indent="0">
              <a:buNone/>
              <a:defRPr sz="1600" b="1"/>
            </a:lvl8pPr>
            <a:lvl9pPr marL="365511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29996" y="2174875"/>
            <a:ext cx="437622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C650C-09C9-456D-96FE-A2254C21DCE2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8AB52-2B87-486A-94F5-8DA70FBF86E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48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B3861-6920-466D-B799-339DFA6ED4C1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1CF34-9B47-41EB-A1D0-B759905EF8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31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A08C-4562-49D5-9256-C73C54A81484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DA00-F03F-4A2F-991E-83DCF036FC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59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71" y="273050"/>
            <a:ext cx="325757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1642" y="273052"/>
            <a:ext cx="55345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071" y="1435102"/>
            <a:ext cx="325757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90" indent="0">
              <a:buNone/>
              <a:defRPr sz="1200"/>
            </a:lvl2pPr>
            <a:lvl3pPr marL="913778" indent="0">
              <a:buNone/>
              <a:defRPr sz="1000"/>
            </a:lvl3pPr>
            <a:lvl4pPr marL="1370668" indent="0">
              <a:buNone/>
              <a:defRPr sz="900"/>
            </a:lvl4pPr>
            <a:lvl5pPr marL="1827558" indent="0">
              <a:buNone/>
              <a:defRPr sz="900"/>
            </a:lvl5pPr>
            <a:lvl6pPr marL="2284447" indent="0">
              <a:buNone/>
              <a:defRPr sz="900"/>
            </a:lvl6pPr>
            <a:lvl7pPr marL="2741336" indent="0">
              <a:buNone/>
              <a:defRPr sz="900"/>
            </a:lvl7pPr>
            <a:lvl8pPr marL="3198226" indent="0">
              <a:buNone/>
              <a:defRPr sz="900"/>
            </a:lvl8pPr>
            <a:lvl9pPr marL="365511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0823D-7E6B-4A17-8003-EB22919E5DD9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AE582-E123-4CB3-88D4-05DD092C961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5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803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633" y="4800600"/>
            <a:ext cx="594074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0633" y="612775"/>
            <a:ext cx="59407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90" indent="0">
              <a:buNone/>
              <a:defRPr sz="2800"/>
            </a:lvl2pPr>
            <a:lvl3pPr marL="913778" indent="0">
              <a:buNone/>
              <a:defRPr sz="2400"/>
            </a:lvl3pPr>
            <a:lvl4pPr marL="1370668" indent="0">
              <a:buNone/>
              <a:defRPr sz="2000"/>
            </a:lvl4pPr>
            <a:lvl5pPr marL="1827558" indent="0">
              <a:buNone/>
              <a:defRPr sz="2000"/>
            </a:lvl5pPr>
            <a:lvl6pPr marL="2284447" indent="0">
              <a:buNone/>
              <a:defRPr sz="2000"/>
            </a:lvl6pPr>
            <a:lvl7pPr marL="2741336" indent="0">
              <a:buNone/>
              <a:defRPr sz="2000"/>
            </a:lvl7pPr>
            <a:lvl8pPr marL="3198226" indent="0">
              <a:buNone/>
              <a:defRPr sz="2000"/>
            </a:lvl8pPr>
            <a:lvl9pPr marL="365511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0633" y="5367339"/>
            <a:ext cx="594074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90" indent="0">
              <a:buNone/>
              <a:defRPr sz="1200"/>
            </a:lvl2pPr>
            <a:lvl3pPr marL="913778" indent="0">
              <a:buNone/>
              <a:defRPr sz="1000"/>
            </a:lvl3pPr>
            <a:lvl4pPr marL="1370668" indent="0">
              <a:buNone/>
              <a:defRPr sz="900"/>
            </a:lvl4pPr>
            <a:lvl5pPr marL="1827558" indent="0">
              <a:buNone/>
              <a:defRPr sz="900"/>
            </a:lvl5pPr>
            <a:lvl6pPr marL="2284447" indent="0">
              <a:buNone/>
              <a:defRPr sz="900"/>
            </a:lvl6pPr>
            <a:lvl7pPr marL="2741336" indent="0">
              <a:buNone/>
              <a:defRPr sz="900"/>
            </a:lvl7pPr>
            <a:lvl8pPr marL="3198226" indent="0">
              <a:buNone/>
              <a:defRPr sz="900"/>
            </a:lvl8pPr>
            <a:lvl9pPr marL="365511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0AAE-8A60-44C8-8EBB-543C37D1D811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E1CA-AA3D-4936-BB88-16A18F2E940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49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8F047-180A-4EB6-8567-880F949C51D1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A695-077A-48D8-B9C0-39E1F4ACB1B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407" y="274643"/>
            <a:ext cx="2227779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123" y="274643"/>
            <a:ext cx="6531009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18DF2-E8BD-49B1-A63E-AB1EF20D8AB7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971-354F-4EEA-A39E-12DBD8445C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07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067" y="274643"/>
            <a:ext cx="8911114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B07D4-0A5E-472F-AC64-D4F726C4338A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26198-C02F-4A8B-A972-6EDBAAB4F6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59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67" y="274639"/>
            <a:ext cx="8911114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062" y="1600214"/>
            <a:ext cx="4379394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6783" y="1600202"/>
            <a:ext cx="4379394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6783" y="3938600"/>
            <a:ext cx="4379394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E08FD-AD67-4B65-8403-A98403EF46C1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B706C-0FC5-424B-9E8C-A78C46294A1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03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593" y="2130430"/>
            <a:ext cx="8416052" cy="1470026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186" y="3886211"/>
            <a:ext cx="6930867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2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7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9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324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125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263" y="4406909"/>
            <a:ext cx="8416052" cy="136207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263" y="2906716"/>
            <a:ext cx="8416052" cy="150018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24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737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983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622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947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272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96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73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072" y="1600214"/>
            <a:ext cx="4379395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6794" y="1600214"/>
            <a:ext cx="4379395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98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062" y="1535116"/>
            <a:ext cx="4374634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58" indent="0">
              <a:buNone/>
              <a:defRPr sz="1900" b="1"/>
            </a:lvl2pPr>
            <a:lvl3pPr marL="864916" indent="0">
              <a:buNone/>
              <a:defRPr sz="1700" b="1"/>
            </a:lvl3pPr>
            <a:lvl4pPr marL="1297373" indent="0">
              <a:buNone/>
              <a:defRPr sz="1500" b="1"/>
            </a:lvl4pPr>
            <a:lvl5pPr marL="1729830" indent="0">
              <a:buNone/>
              <a:defRPr sz="1500" b="1"/>
            </a:lvl5pPr>
            <a:lvl6pPr marL="2162288" indent="0">
              <a:buNone/>
              <a:defRPr sz="1500" b="1"/>
            </a:lvl6pPr>
            <a:lvl7pPr marL="2594746" indent="0">
              <a:buNone/>
              <a:defRPr sz="1500" b="1"/>
            </a:lvl7pPr>
            <a:lvl8pPr marL="3027203" indent="0">
              <a:buNone/>
              <a:defRPr sz="1500" b="1"/>
            </a:lvl8pPr>
            <a:lvl9pPr marL="3459660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062" y="2174884"/>
            <a:ext cx="4374634" cy="395128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29971" y="1535116"/>
            <a:ext cx="4376221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58" indent="0">
              <a:buNone/>
              <a:defRPr sz="1900" b="1"/>
            </a:lvl2pPr>
            <a:lvl3pPr marL="864916" indent="0">
              <a:buNone/>
              <a:defRPr sz="1700" b="1"/>
            </a:lvl3pPr>
            <a:lvl4pPr marL="1297373" indent="0">
              <a:buNone/>
              <a:defRPr sz="1500" b="1"/>
            </a:lvl4pPr>
            <a:lvl5pPr marL="1729830" indent="0">
              <a:buNone/>
              <a:defRPr sz="1500" b="1"/>
            </a:lvl5pPr>
            <a:lvl6pPr marL="2162288" indent="0">
              <a:buNone/>
              <a:defRPr sz="1500" b="1"/>
            </a:lvl6pPr>
            <a:lvl7pPr marL="2594746" indent="0">
              <a:buNone/>
              <a:defRPr sz="1500" b="1"/>
            </a:lvl7pPr>
            <a:lvl8pPr marL="3027203" indent="0">
              <a:buNone/>
              <a:defRPr sz="1500" b="1"/>
            </a:lvl8pPr>
            <a:lvl9pPr marL="3459660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29971" y="2174884"/>
            <a:ext cx="4376221" cy="395128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7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608" y="4197190"/>
            <a:ext cx="7634088" cy="1297214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9608" y="2768298"/>
            <a:ext cx="7634088" cy="142875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0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212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3185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4247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53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6372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74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849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35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757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1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070" y="273056"/>
            <a:ext cx="3257572" cy="116204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1643" y="273054"/>
            <a:ext cx="5534539" cy="585311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070" y="1435111"/>
            <a:ext cx="3257572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2458" indent="0">
              <a:buNone/>
              <a:defRPr sz="1100"/>
            </a:lvl2pPr>
            <a:lvl3pPr marL="864916" indent="0">
              <a:buNone/>
              <a:defRPr sz="900"/>
            </a:lvl3pPr>
            <a:lvl4pPr marL="1297373" indent="0">
              <a:buNone/>
              <a:defRPr sz="900"/>
            </a:lvl4pPr>
            <a:lvl5pPr marL="1729830" indent="0">
              <a:buNone/>
              <a:defRPr sz="900"/>
            </a:lvl5pPr>
            <a:lvl6pPr marL="2162288" indent="0">
              <a:buNone/>
              <a:defRPr sz="900"/>
            </a:lvl6pPr>
            <a:lvl7pPr marL="2594746" indent="0">
              <a:buNone/>
              <a:defRPr sz="900"/>
            </a:lvl7pPr>
            <a:lvl8pPr marL="3027203" indent="0">
              <a:buNone/>
              <a:defRPr sz="900"/>
            </a:lvl8pPr>
            <a:lvl9pPr marL="345966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4813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585" y="4800615"/>
            <a:ext cx="5940743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0585" y="612775"/>
            <a:ext cx="594074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32458" indent="0">
              <a:buNone/>
              <a:defRPr sz="2600"/>
            </a:lvl2pPr>
            <a:lvl3pPr marL="864916" indent="0">
              <a:buNone/>
              <a:defRPr sz="2300"/>
            </a:lvl3pPr>
            <a:lvl4pPr marL="1297373" indent="0">
              <a:buNone/>
              <a:defRPr sz="1900"/>
            </a:lvl4pPr>
            <a:lvl5pPr marL="1729830" indent="0">
              <a:buNone/>
              <a:defRPr sz="1900"/>
            </a:lvl5pPr>
            <a:lvl6pPr marL="2162288" indent="0">
              <a:buNone/>
              <a:defRPr sz="1900"/>
            </a:lvl6pPr>
            <a:lvl7pPr marL="2594746" indent="0">
              <a:buNone/>
              <a:defRPr sz="1900"/>
            </a:lvl7pPr>
            <a:lvl8pPr marL="3027203" indent="0">
              <a:buNone/>
              <a:defRPr sz="1900"/>
            </a:lvl8pPr>
            <a:lvl9pPr marL="3459660" indent="0">
              <a:buNone/>
              <a:defRPr sz="19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0585" y="5367353"/>
            <a:ext cx="5940743" cy="804861"/>
          </a:xfrm>
        </p:spPr>
        <p:txBody>
          <a:bodyPr/>
          <a:lstStyle>
            <a:lvl1pPr marL="0" indent="0">
              <a:buNone/>
              <a:defRPr sz="1300"/>
            </a:lvl1pPr>
            <a:lvl2pPr marL="432458" indent="0">
              <a:buNone/>
              <a:defRPr sz="1100"/>
            </a:lvl2pPr>
            <a:lvl3pPr marL="864916" indent="0">
              <a:buNone/>
              <a:defRPr sz="900"/>
            </a:lvl3pPr>
            <a:lvl4pPr marL="1297373" indent="0">
              <a:buNone/>
              <a:defRPr sz="900"/>
            </a:lvl4pPr>
            <a:lvl5pPr marL="1729830" indent="0">
              <a:buNone/>
              <a:defRPr sz="900"/>
            </a:lvl5pPr>
            <a:lvl6pPr marL="2162288" indent="0">
              <a:buNone/>
              <a:defRPr sz="900"/>
            </a:lvl6pPr>
            <a:lvl7pPr marL="2594746" indent="0">
              <a:buNone/>
              <a:defRPr sz="900"/>
            </a:lvl7pPr>
            <a:lvl8pPr marL="3027203" indent="0">
              <a:buNone/>
              <a:defRPr sz="900"/>
            </a:lvl8pPr>
            <a:lvl9pPr marL="345966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021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6746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398" y="274642"/>
            <a:ext cx="2227779" cy="585152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071" y="274642"/>
            <a:ext cx="6531009" cy="585152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4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9140" y="1524253"/>
            <a:ext cx="3972490" cy="431044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59804" y="1524253"/>
            <a:ext cx="3972490" cy="431044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0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49144" y="1462022"/>
            <a:ext cx="3968173" cy="60929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624" indent="0">
              <a:buNone/>
              <a:defRPr sz="1800" b="1"/>
            </a:lvl2pPr>
            <a:lvl3pPr marL="821245" indent="0">
              <a:buNone/>
              <a:defRPr sz="1700" b="1"/>
            </a:lvl3pPr>
            <a:lvl4pPr marL="1231858" indent="0">
              <a:buNone/>
              <a:defRPr sz="1500" b="1"/>
            </a:lvl4pPr>
            <a:lvl5pPr marL="1642473" indent="0">
              <a:buNone/>
              <a:defRPr sz="1500" b="1"/>
            </a:lvl5pPr>
            <a:lvl6pPr marL="2053099" indent="0">
              <a:buNone/>
              <a:defRPr sz="1500" b="1"/>
            </a:lvl6pPr>
            <a:lvl7pPr marL="2463720" indent="0">
              <a:buNone/>
              <a:defRPr sz="1500" b="1"/>
            </a:lvl7pPr>
            <a:lvl8pPr marL="2874351" indent="0">
              <a:buNone/>
              <a:defRPr sz="1500" b="1"/>
            </a:lvl8pPr>
            <a:lvl9pPr marL="3284962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49144" y="2071326"/>
            <a:ext cx="3968173" cy="376313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562784" y="1462022"/>
            <a:ext cx="3969611" cy="60929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624" indent="0">
              <a:buNone/>
              <a:defRPr sz="1800" b="1"/>
            </a:lvl2pPr>
            <a:lvl3pPr marL="821245" indent="0">
              <a:buNone/>
              <a:defRPr sz="1700" b="1"/>
            </a:lvl3pPr>
            <a:lvl4pPr marL="1231858" indent="0">
              <a:buNone/>
              <a:defRPr sz="1500" b="1"/>
            </a:lvl4pPr>
            <a:lvl5pPr marL="1642473" indent="0">
              <a:buNone/>
              <a:defRPr sz="1500" b="1"/>
            </a:lvl5pPr>
            <a:lvl6pPr marL="2053099" indent="0">
              <a:buNone/>
              <a:defRPr sz="1500" b="1"/>
            </a:lvl6pPr>
            <a:lvl7pPr marL="2463720" indent="0">
              <a:buNone/>
              <a:defRPr sz="1500" b="1"/>
            </a:lvl7pPr>
            <a:lvl8pPr marL="2874351" indent="0">
              <a:buNone/>
              <a:defRPr sz="1500" b="1"/>
            </a:lvl8pPr>
            <a:lvl9pPr marL="3284962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62784" y="2071326"/>
            <a:ext cx="3969611" cy="376313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9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78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198" y="260075"/>
            <a:ext cx="2954899" cy="110671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11945" y="260129"/>
            <a:ext cx="5020307" cy="557439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49198" y="1366851"/>
            <a:ext cx="2954899" cy="4467679"/>
          </a:xfrm>
        </p:spPr>
        <p:txBody>
          <a:bodyPr/>
          <a:lstStyle>
            <a:lvl1pPr marL="0" indent="0">
              <a:buNone/>
              <a:defRPr sz="1300"/>
            </a:lvl1pPr>
            <a:lvl2pPr marL="410624" indent="0">
              <a:buNone/>
              <a:defRPr sz="1100"/>
            </a:lvl2pPr>
            <a:lvl3pPr marL="821245" indent="0">
              <a:buNone/>
              <a:defRPr sz="900"/>
            </a:lvl3pPr>
            <a:lvl4pPr marL="1231858" indent="0">
              <a:buNone/>
              <a:defRPr sz="800"/>
            </a:lvl4pPr>
            <a:lvl5pPr marL="1642473" indent="0">
              <a:buNone/>
              <a:defRPr sz="800"/>
            </a:lvl5pPr>
            <a:lvl6pPr marL="2053099" indent="0">
              <a:buNone/>
              <a:defRPr sz="800"/>
            </a:lvl6pPr>
            <a:lvl7pPr marL="2463720" indent="0">
              <a:buNone/>
              <a:defRPr sz="800"/>
            </a:lvl7pPr>
            <a:lvl8pPr marL="2874351" indent="0">
              <a:buNone/>
              <a:defRPr sz="800"/>
            </a:lvl8pPr>
            <a:lvl9pPr marL="3284962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0296" y="4572028"/>
            <a:ext cx="5388768" cy="5397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60296" y="583601"/>
            <a:ext cx="5388768" cy="3918857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10624" indent="0">
              <a:buNone/>
              <a:defRPr sz="2600"/>
            </a:lvl2pPr>
            <a:lvl3pPr marL="821245" indent="0">
              <a:buNone/>
              <a:defRPr sz="2200"/>
            </a:lvl3pPr>
            <a:lvl4pPr marL="1231858" indent="0">
              <a:buNone/>
              <a:defRPr sz="1800"/>
            </a:lvl4pPr>
            <a:lvl5pPr marL="1642473" indent="0">
              <a:buNone/>
              <a:defRPr sz="1800"/>
            </a:lvl5pPr>
            <a:lvl6pPr marL="2053099" indent="0">
              <a:buNone/>
              <a:defRPr sz="1800"/>
            </a:lvl6pPr>
            <a:lvl7pPr marL="2463720" indent="0">
              <a:buNone/>
              <a:defRPr sz="1800"/>
            </a:lvl7pPr>
            <a:lvl8pPr marL="2874351" indent="0">
              <a:buNone/>
              <a:defRPr sz="1800"/>
            </a:lvl8pPr>
            <a:lvl9pPr marL="3284962" indent="0">
              <a:buNone/>
              <a:defRPr sz="18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60296" y="5112083"/>
            <a:ext cx="5388768" cy="766535"/>
          </a:xfrm>
        </p:spPr>
        <p:txBody>
          <a:bodyPr/>
          <a:lstStyle>
            <a:lvl1pPr marL="0" indent="0">
              <a:buNone/>
              <a:defRPr sz="1300"/>
            </a:lvl1pPr>
            <a:lvl2pPr marL="410624" indent="0">
              <a:buNone/>
              <a:defRPr sz="1100"/>
            </a:lvl2pPr>
            <a:lvl3pPr marL="821245" indent="0">
              <a:buNone/>
              <a:defRPr sz="900"/>
            </a:lvl3pPr>
            <a:lvl4pPr marL="1231858" indent="0">
              <a:buNone/>
              <a:defRPr sz="800"/>
            </a:lvl4pPr>
            <a:lvl5pPr marL="1642473" indent="0">
              <a:buNone/>
              <a:defRPr sz="800"/>
            </a:lvl5pPr>
            <a:lvl6pPr marL="2053099" indent="0">
              <a:buNone/>
              <a:defRPr sz="800"/>
            </a:lvl6pPr>
            <a:lvl7pPr marL="2463720" indent="0">
              <a:buNone/>
              <a:defRPr sz="800"/>
            </a:lvl7pPr>
            <a:lvl8pPr marL="2874351" indent="0">
              <a:buNone/>
              <a:defRPr sz="800"/>
            </a:lvl8pPr>
            <a:lvl9pPr marL="3284962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8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49078" y="261568"/>
            <a:ext cx="8083152" cy="10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18" tIns="41063" rIns="82118" bIns="410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49078" y="1524253"/>
            <a:ext cx="8083152" cy="431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18" tIns="41063" rIns="82118" bIns="41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49065" y="6053781"/>
            <a:ext cx="2095632" cy="347738"/>
          </a:xfrm>
          <a:prstGeom prst="rect">
            <a:avLst/>
          </a:prstGeom>
        </p:spPr>
        <p:txBody>
          <a:bodyPr vert="horz" lIns="82118" tIns="41063" rIns="82118" bIns="41063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068610" y="6053781"/>
            <a:ext cx="2844072" cy="347738"/>
          </a:xfrm>
          <a:prstGeom prst="rect">
            <a:avLst/>
          </a:prstGeom>
        </p:spPr>
        <p:txBody>
          <a:bodyPr vert="horz" lIns="82118" tIns="41063" rIns="82118" bIns="41063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436584" y="6053781"/>
            <a:ext cx="2095632" cy="347738"/>
          </a:xfrm>
          <a:prstGeom prst="rect">
            <a:avLst/>
          </a:prstGeom>
        </p:spPr>
        <p:txBody>
          <a:bodyPr vert="horz" lIns="82118" tIns="41063" rIns="82118" bIns="4106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10624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21245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31858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42473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07963" indent="-3079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7253" indent="-2566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6544" indent="-20530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179" indent="-20530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7800" indent="-20530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8409" indent="-205308" algn="l" defTabSz="82124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9037" indent="-205308" algn="l" defTabSz="82124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9662" indent="-205308" algn="l" defTabSz="82124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0276" indent="-205308" algn="l" defTabSz="82124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0624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21245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31858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42473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53099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63720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351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84962" algn="l" defTabSz="821245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067" y="274639"/>
            <a:ext cx="891111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70" rIns="91337" bIns="456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067" y="1600214"/>
            <a:ext cx="89111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70" rIns="91337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14" y="6245226"/>
            <a:ext cx="231028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70" rIns="91337" bIns="4567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  <a:defRPr/>
            </a:pPr>
            <a:fld id="{9B1F633A-F651-4D54-A8B8-0D7005B1D9A4}" type="datetime1">
              <a:rPr lang="ja-JP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2017/12/7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29" y="6245226"/>
            <a:ext cx="31353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70" rIns="91337" bIns="4567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13169" y="6597650"/>
            <a:ext cx="231028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7" tIns="45670" rIns="91337" bIns="4567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 fontAlgn="base">
              <a:spcAft>
                <a:spcPct val="0"/>
              </a:spcAft>
              <a:defRPr/>
            </a:pPr>
            <a:fld id="{4BE02746-309C-4BE6-A168-166EA3A4914E}" type="slidenum">
              <a:rPr lang="en-US" altLang="ja-JP" sz="160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3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689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377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066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7558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669" indent="-34266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0859" indent="-28396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224" indent="-22844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114" indent="-22844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002" indent="-23003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2892" indent="-23003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9781" indent="-23003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6670" indent="-23003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3559" indent="-230033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90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78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68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58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47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36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226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115" algn="l" defTabSz="9137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062" y="274643"/>
            <a:ext cx="8911114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491" tIns="43245" rIns="86491" bIns="432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062" y="1600204"/>
            <a:ext cx="89111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491" tIns="43245" rIns="86491" bIns="43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070" y="6356365"/>
            <a:ext cx="2310289" cy="365127"/>
          </a:xfrm>
          <a:prstGeom prst="rect">
            <a:avLst/>
          </a:prstGeom>
        </p:spPr>
        <p:txBody>
          <a:bodyPr vert="horz" lIns="86491" tIns="43245" rIns="86491" bIns="4324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2926" y="6356365"/>
            <a:ext cx="3135392" cy="365127"/>
          </a:xfrm>
          <a:prstGeom prst="rect">
            <a:avLst/>
          </a:prstGeom>
        </p:spPr>
        <p:txBody>
          <a:bodyPr vert="horz" lIns="86491" tIns="43245" rIns="86491" bIns="4324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5890" y="6356365"/>
            <a:ext cx="2310289" cy="365127"/>
          </a:xfrm>
          <a:prstGeom prst="rect">
            <a:avLst/>
          </a:prstGeom>
        </p:spPr>
        <p:txBody>
          <a:bodyPr vert="horz" lIns="86491" tIns="43245" rIns="86491" bIns="4324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2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32458" algn="ctr" rtl="0" fontAlgn="base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64916" algn="ctr" rtl="0" fontAlgn="base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97373" algn="ctr" rtl="0" fontAlgn="base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729830" algn="ctr" rtl="0" fontAlgn="base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24343" indent="-32434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2744" indent="-27028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144" indent="-21622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3601" indent="-21622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6059" indent="-21622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517" indent="-216229" algn="l" defTabSz="864916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0974" indent="-216229" algn="l" defTabSz="864916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3432" indent="-216229" algn="l" defTabSz="864916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889" indent="-216229" algn="l" defTabSz="864916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58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916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373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830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288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746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203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660" algn="l" defTabSz="86491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3" name="Line 33"/>
          <p:cNvSpPr>
            <a:spLocks noChangeShapeType="1"/>
          </p:cNvSpPr>
          <p:nvPr/>
        </p:nvSpPr>
        <p:spPr bwMode="auto">
          <a:xfrm>
            <a:off x="271395" y="3404245"/>
            <a:ext cx="312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05" name="Line 36"/>
          <p:cNvSpPr>
            <a:spLocks noChangeShapeType="1"/>
          </p:cNvSpPr>
          <p:nvPr/>
        </p:nvSpPr>
        <p:spPr bwMode="auto">
          <a:xfrm>
            <a:off x="632274" y="4867647"/>
            <a:ext cx="19890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02" name="Line 32"/>
          <p:cNvSpPr>
            <a:spLocks noChangeShapeType="1"/>
          </p:cNvSpPr>
          <p:nvPr/>
        </p:nvSpPr>
        <p:spPr bwMode="auto">
          <a:xfrm>
            <a:off x="271395" y="2876575"/>
            <a:ext cx="312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01" name="Line 31"/>
          <p:cNvSpPr>
            <a:spLocks noChangeShapeType="1"/>
          </p:cNvSpPr>
          <p:nvPr/>
        </p:nvSpPr>
        <p:spPr bwMode="auto">
          <a:xfrm>
            <a:off x="271395" y="2401094"/>
            <a:ext cx="312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00" name="Line 30"/>
          <p:cNvSpPr>
            <a:spLocks noChangeShapeType="1"/>
          </p:cNvSpPr>
          <p:nvPr/>
        </p:nvSpPr>
        <p:spPr bwMode="auto">
          <a:xfrm>
            <a:off x="271390" y="1862001"/>
            <a:ext cx="1017" cy="154508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>
            <a:off x="632216" y="358102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63" name="Line 39"/>
          <p:cNvSpPr>
            <a:spLocks noChangeShapeType="1"/>
          </p:cNvSpPr>
          <p:nvPr/>
        </p:nvSpPr>
        <p:spPr bwMode="auto">
          <a:xfrm>
            <a:off x="920113" y="4393307"/>
            <a:ext cx="45827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53" name="Line 39"/>
          <p:cNvSpPr>
            <a:spLocks noChangeShapeType="1"/>
          </p:cNvSpPr>
          <p:nvPr/>
        </p:nvSpPr>
        <p:spPr bwMode="auto">
          <a:xfrm>
            <a:off x="920159" y="5372075"/>
            <a:ext cx="4317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cxnSp>
        <p:nvCxnSpPr>
          <p:cNvPr id="62" name="直線コネクタ 61"/>
          <p:cNvCxnSpPr>
            <a:endCxn id="63" idx="0"/>
          </p:cNvCxnSpPr>
          <p:nvPr/>
        </p:nvCxnSpPr>
        <p:spPr bwMode="auto">
          <a:xfrm flipH="1">
            <a:off x="920113" y="4099943"/>
            <a:ext cx="47" cy="29336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704" name="Line 35"/>
          <p:cNvSpPr>
            <a:spLocks noChangeShapeType="1"/>
          </p:cNvSpPr>
          <p:nvPr/>
        </p:nvSpPr>
        <p:spPr bwMode="auto">
          <a:xfrm>
            <a:off x="634306" y="3910237"/>
            <a:ext cx="2878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 bwMode="auto">
          <a:xfrm flipH="1">
            <a:off x="920111" y="5041379"/>
            <a:ext cx="48" cy="8362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342400" y="1153975"/>
            <a:ext cx="1558176" cy="2873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雇用型訓練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57" y="1032768"/>
            <a:ext cx="1950100" cy="5032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1378" tIns="45688" rIns="91378" bIns="45688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事業主等により行われる訓練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76220" y="4700067"/>
            <a:ext cx="15597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委託訓練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776220" y="3739581"/>
            <a:ext cx="15597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施設内訓練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88325" y="3216475"/>
            <a:ext cx="15597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離職者訓練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88325" y="2723153"/>
            <a:ext cx="155976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学卒者訓練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488325" y="2218666"/>
            <a:ext cx="1559763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在職者訓練</a:t>
            </a: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117427" y="1700076"/>
            <a:ext cx="1948513" cy="433387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公共職業訓練</a:t>
            </a:r>
          </a:p>
        </p:txBody>
      </p:sp>
      <p:sp>
        <p:nvSpPr>
          <p:cNvPr id="28691" name="Rectangle 21"/>
          <p:cNvSpPr>
            <a:spLocks noChangeArrowheads="1"/>
          </p:cNvSpPr>
          <p:nvPr/>
        </p:nvSpPr>
        <p:spPr bwMode="auto">
          <a:xfrm>
            <a:off x="1506278" y="2698899"/>
            <a:ext cx="6081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srgbClr val="000000"/>
                </a:solidFill>
              </a:rPr>
              <a:t>高等学校卒業者</a:t>
            </a:r>
            <a:r>
              <a:rPr lang="ja-JP" altLang="en-US" sz="1600" dirty="0" smtClean="0">
                <a:solidFill>
                  <a:srgbClr val="000000"/>
                </a:solidFill>
              </a:rPr>
              <a:t>等対象</a:t>
            </a:r>
            <a:r>
              <a:rPr lang="ja-JP" altLang="en-US" sz="1600" dirty="0" smtClean="0">
                <a:solidFill>
                  <a:srgbClr val="000000"/>
                </a:solidFill>
              </a:rPr>
              <a:t>の１～２年</a:t>
            </a:r>
            <a:r>
              <a:rPr lang="ja-JP" altLang="en-US" sz="1600" dirty="0">
                <a:solidFill>
                  <a:srgbClr val="000000"/>
                </a:solidFill>
              </a:rPr>
              <a:t>の訓練</a:t>
            </a:r>
          </a:p>
        </p:txBody>
      </p:sp>
      <p:sp>
        <p:nvSpPr>
          <p:cNvPr id="28692" name="Rectangle 22"/>
          <p:cNvSpPr>
            <a:spLocks noChangeArrowheads="1"/>
          </p:cNvSpPr>
          <p:nvPr/>
        </p:nvSpPr>
        <p:spPr bwMode="auto">
          <a:xfrm>
            <a:off x="1385041" y="2190404"/>
            <a:ext cx="60819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srgbClr val="000000"/>
                </a:solidFill>
              </a:rPr>
              <a:t>在職</a:t>
            </a:r>
            <a:r>
              <a:rPr lang="ja-JP" altLang="en-US" sz="1600" dirty="0" smtClean="0">
                <a:solidFill>
                  <a:srgbClr val="000000"/>
                </a:solidFill>
              </a:rPr>
              <a:t>労働者対象</a:t>
            </a:r>
            <a:r>
              <a:rPr lang="ja-JP" altLang="en-US" sz="1600" dirty="0">
                <a:solidFill>
                  <a:srgbClr val="000000"/>
                </a:solidFill>
              </a:rPr>
              <a:t>の</a:t>
            </a:r>
            <a:r>
              <a:rPr lang="ja-JP" altLang="en-US" sz="1600" dirty="0" smtClean="0">
                <a:solidFill>
                  <a:srgbClr val="000000"/>
                </a:solidFill>
              </a:rPr>
              <a:t>概ね</a:t>
            </a:r>
            <a:r>
              <a:rPr lang="ja-JP" altLang="en-US" sz="1600" dirty="0">
                <a:solidFill>
                  <a:srgbClr val="000000"/>
                </a:solidFill>
              </a:rPr>
              <a:t>２</a:t>
            </a:r>
            <a:r>
              <a:rPr lang="ja-JP" altLang="en-US" sz="1600" dirty="0" smtClean="0">
                <a:solidFill>
                  <a:srgbClr val="000000"/>
                </a:solidFill>
              </a:rPr>
              <a:t>～５日</a:t>
            </a:r>
            <a:r>
              <a:rPr lang="ja-JP" altLang="en-US" sz="1600" dirty="0">
                <a:solidFill>
                  <a:srgbClr val="000000"/>
                </a:solidFill>
              </a:rPr>
              <a:t>の訓練</a:t>
            </a:r>
          </a:p>
        </p:txBody>
      </p:sp>
      <p:sp>
        <p:nvSpPr>
          <p:cNvPr id="28693" name="Rectangle 23"/>
          <p:cNvSpPr>
            <a:spLocks noChangeArrowheads="1"/>
          </p:cNvSpPr>
          <p:nvPr/>
        </p:nvSpPr>
        <p:spPr bwMode="auto">
          <a:xfrm>
            <a:off x="1641831" y="3218175"/>
            <a:ext cx="67039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srgbClr val="000000"/>
                </a:solidFill>
              </a:rPr>
              <a:t>ハローワーク求職者対象の概ね</a:t>
            </a:r>
            <a:r>
              <a:rPr lang="ja-JP" altLang="en-US" sz="1600" dirty="0">
                <a:solidFill>
                  <a:srgbClr val="000000"/>
                </a:solidFill>
              </a:rPr>
              <a:t>３か月～１年の訓練</a:t>
            </a:r>
          </a:p>
        </p:txBody>
      </p:sp>
      <p:sp>
        <p:nvSpPr>
          <p:cNvPr id="28694" name="Rectangle 24"/>
          <p:cNvSpPr>
            <a:spLocks noChangeArrowheads="1"/>
          </p:cNvSpPr>
          <p:nvPr/>
        </p:nvSpPr>
        <p:spPr bwMode="auto">
          <a:xfrm>
            <a:off x="2705802" y="3621973"/>
            <a:ext cx="68374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5" tIns="45657" rIns="91315" bIns="4565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000000"/>
                </a:solidFill>
              </a:rPr>
              <a:t>民間教育訓練機関では実施できないものづくり系を中心</a:t>
            </a:r>
            <a:r>
              <a:rPr lang="ja-JP" altLang="en-US" sz="1200" dirty="0" smtClean="0">
                <a:solidFill>
                  <a:srgbClr val="000000"/>
                </a:solidFill>
              </a:rPr>
              <a:t>に</a:t>
            </a:r>
            <a:endParaRPr lang="en-US" altLang="ja-JP" sz="12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srgbClr val="000000"/>
                </a:solidFill>
              </a:rPr>
              <a:t>高齢</a:t>
            </a:r>
            <a:r>
              <a:rPr lang="ja-JP" altLang="en-US" sz="1200" dirty="0">
                <a:solidFill>
                  <a:srgbClr val="000000"/>
                </a:solidFill>
              </a:rPr>
              <a:t>・障害・求職者雇用支援機構及び都道府県の職業能力開発</a:t>
            </a:r>
            <a:r>
              <a:rPr lang="ja-JP" altLang="en-US" sz="1200" dirty="0" smtClean="0">
                <a:solidFill>
                  <a:srgbClr val="000000"/>
                </a:solidFill>
              </a:rPr>
              <a:t>施設で</a:t>
            </a:r>
            <a:r>
              <a:rPr lang="ja-JP" altLang="en-US" sz="1200" dirty="0">
                <a:solidFill>
                  <a:srgbClr val="000000"/>
                </a:solidFill>
              </a:rPr>
              <a:t>実施する訓練</a:t>
            </a:r>
          </a:p>
        </p:txBody>
      </p:sp>
      <p:sp>
        <p:nvSpPr>
          <p:cNvPr id="28695" name="Rectangle 25"/>
          <p:cNvSpPr>
            <a:spLocks noChangeArrowheads="1"/>
          </p:cNvSpPr>
          <p:nvPr/>
        </p:nvSpPr>
        <p:spPr bwMode="auto">
          <a:xfrm>
            <a:off x="2719468" y="4590091"/>
            <a:ext cx="698139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5" tIns="45657" rIns="91315" bIns="4565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専修学校</a:t>
            </a:r>
            <a:r>
              <a:rPr lang="ja-JP" altLang="en-US" sz="1400" dirty="0" smtClean="0">
                <a:solidFill>
                  <a:srgbClr val="000000"/>
                </a:solidFill>
              </a:rPr>
              <a:t>、ＮＰＯなど</a:t>
            </a:r>
            <a:r>
              <a:rPr lang="ja-JP" altLang="en-US" sz="1400" dirty="0">
                <a:solidFill>
                  <a:srgbClr val="000000"/>
                </a:solidFill>
              </a:rPr>
              <a:t>多様な民間教育訓練機関等に委託して実施する訓練</a:t>
            </a:r>
          </a:p>
        </p:txBody>
      </p:sp>
      <p:sp>
        <p:nvSpPr>
          <p:cNvPr id="28699" name="Rectangle 29"/>
          <p:cNvSpPr>
            <a:spLocks noChangeArrowheads="1"/>
          </p:cNvSpPr>
          <p:nvPr/>
        </p:nvSpPr>
        <p:spPr bwMode="auto">
          <a:xfrm>
            <a:off x="3862476" y="978596"/>
            <a:ext cx="7289449" cy="6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5" tIns="45657" rIns="91315" bIns="4565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rgbClr val="000000"/>
                </a:solidFill>
              </a:rPr>
              <a:t>　企業</a:t>
            </a:r>
            <a:r>
              <a:rPr lang="ja-JP" altLang="en-US" sz="1400" dirty="0">
                <a:solidFill>
                  <a:srgbClr val="000000"/>
                </a:solidFill>
              </a:rPr>
              <a:t>との雇用関係の下で</a:t>
            </a:r>
            <a:r>
              <a:rPr lang="ja-JP" altLang="en-US" sz="1400" dirty="0" smtClean="0">
                <a:solidFill>
                  <a:srgbClr val="000000"/>
                </a:solidFill>
              </a:rPr>
              <a:t>行われる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rgbClr val="000000"/>
                </a:solidFill>
              </a:rPr>
              <a:t>　座学</a:t>
            </a:r>
            <a:r>
              <a:rPr lang="ja-JP" altLang="en-US" sz="1400" dirty="0" smtClean="0">
                <a:solidFill>
                  <a:srgbClr val="000000"/>
                </a:solidFill>
              </a:rPr>
              <a:t>と企業実習を</a:t>
            </a:r>
            <a:r>
              <a:rPr lang="ja-JP" altLang="en-US" sz="1400" dirty="0" smtClean="0">
                <a:solidFill>
                  <a:srgbClr val="000000"/>
                </a:solidFill>
              </a:rPr>
              <a:t>組合せた</a:t>
            </a:r>
            <a:r>
              <a:rPr lang="ja-JP" altLang="en-US" sz="1400" dirty="0">
                <a:solidFill>
                  <a:srgbClr val="000000"/>
                </a:solidFill>
              </a:rPr>
              <a:t>訓練　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28708" name="Line 40"/>
          <p:cNvSpPr>
            <a:spLocks noChangeShapeType="1"/>
          </p:cNvSpPr>
          <p:nvPr/>
        </p:nvSpPr>
        <p:spPr bwMode="auto">
          <a:xfrm>
            <a:off x="2125358" y="1297644"/>
            <a:ext cx="2106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10" name="Rectangle 42"/>
          <p:cNvSpPr>
            <a:spLocks noChangeArrowheads="1"/>
          </p:cNvSpPr>
          <p:nvPr/>
        </p:nvSpPr>
        <p:spPr bwMode="auto">
          <a:xfrm>
            <a:off x="1927738" y="2263109"/>
            <a:ext cx="1012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・・・・・</a:t>
            </a:r>
          </a:p>
        </p:txBody>
      </p:sp>
      <p:sp>
        <p:nvSpPr>
          <p:cNvPr id="28711" name="Rectangle 43"/>
          <p:cNvSpPr>
            <a:spLocks noChangeArrowheads="1"/>
          </p:cNvSpPr>
          <p:nvPr/>
        </p:nvSpPr>
        <p:spPr bwMode="auto">
          <a:xfrm>
            <a:off x="1927738" y="2766471"/>
            <a:ext cx="1012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・・・・・</a:t>
            </a:r>
          </a:p>
        </p:txBody>
      </p:sp>
      <p:sp>
        <p:nvSpPr>
          <p:cNvPr id="28712" name="Rectangle 44"/>
          <p:cNvSpPr>
            <a:spLocks noChangeArrowheads="1"/>
          </p:cNvSpPr>
          <p:nvPr/>
        </p:nvSpPr>
        <p:spPr bwMode="auto">
          <a:xfrm>
            <a:off x="1923078" y="3251513"/>
            <a:ext cx="1012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・・・・・</a:t>
            </a:r>
          </a:p>
        </p:txBody>
      </p:sp>
      <p:sp>
        <p:nvSpPr>
          <p:cNvPr id="28713" name="Rectangle 45"/>
          <p:cNvSpPr>
            <a:spLocks noChangeArrowheads="1"/>
          </p:cNvSpPr>
          <p:nvPr/>
        </p:nvSpPr>
        <p:spPr bwMode="auto">
          <a:xfrm>
            <a:off x="2071685" y="3774619"/>
            <a:ext cx="1012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</a:t>
            </a:r>
          </a:p>
        </p:txBody>
      </p:sp>
      <p:sp>
        <p:nvSpPr>
          <p:cNvPr id="28714" name="Rectangle 46"/>
          <p:cNvSpPr>
            <a:spLocks noChangeArrowheads="1"/>
          </p:cNvSpPr>
          <p:nvPr/>
        </p:nvSpPr>
        <p:spPr bwMode="auto">
          <a:xfrm>
            <a:off x="2071685" y="4734998"/>
            <a:ext cx="1012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</a:t>
            </a:r>
          </a:p>
        </p:txBody>
      </p:sp>
      <p:sp>
        <p:nvSpPr>
          <p:cNvPr id="28718" name="Line 50"/>
          <p:cNvSpPr>
            <a:spLocks noChangeShapeType="1"/>
          </p:cNvSpPr>
          <p:nvPr/>
        </p:nvSpPr>
        <p:spPr bwMode="auto">
          <a:xfrm>
            <a:off x="126619" y="1616834"/>
            <a:ext cx="9648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28720" name="Text Box 53"/>
          <p:cNvSpPr txBox="1">
            <a:spLocks noChangeArrowheads="1"/>
          </p:cNvSpPr>
          <p:nvPr/>
        </p:nvSpPr>
        <p:spPr bwMode="auto">
          <a:xfrm>
            <a:off x="0" y="-27384"/>
            <a:ext cx="9901238" cy="40003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1366" tIns="45683" rIns="91366" bIns="45683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rgbClr val="000000"/>
                </a:solidFill>
              </a:rPr>
              <a:t>訓練受講希望者等に対するジョブ・カードの作成支援業務の対象となる訓練</a:t>
            </a:r>
            <a:r>
              <a:rPr lang="ja-JP" altLang="en-US" dirty="0" smtClean="0">
                <a:solidFill>
                  <a:srgbClr val="000000"/>
                </a:solidFill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</a:rPr>
              <a:t>　　　　（参考）</a:t>
            </a:r>
            <a:endParaRPr lang="en-US" altLang="ja-JP" sz="2000" dirty="0">
              <a:solidFill>
                <a:srgbClr val="000000"/>
              </a:solidFill>
            </a:endParaRPr>
          </a:p>
        </p:txBody>
      </p:sp>
      <p:sp>
        <p:nvSpPr>
          <p:cNvPr id="28723" name="Line 50"/>
          <p:cNvSpPr>
            <a:spLocks noChangeShapeType="1"/>
          </p:cNvSpPr>
          <p:nvPr/>
        </p:nvSpPr>
        <p:spPr bwMode="auto">
          <a:xfrm>
            <a:off x="92933" y="960710"/>
            <a:ext cx="9648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126083" y="6199004"/>
            <a:ext cx="1950099" cy="5032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dirty="0" smtClean="0">
                <a:solidFill>
                  <a:srgbClr val="000000"/>
                </a:solidFill>
              </a:rPr>
              <a:t>求職者支援訓練</a:t>
            </a:r>
          </a:p>
        </p:txBody>
      </p:sp>
      <p:sp>
        <p:nvSpPr>
          <p:cNvPr id="28726" name="Rectangle 44"/>
          <p:cNvSpPr>
            <a:spLocks noChangeArrowheads="1"/>
          </p:cNvSpPr>
          <p:nvPr/>
        </p:nvSpPr>
        <p:spPr bwMode="auto">
          <a:xfrm>
            <a:off x="1978549" y="6314207"/>
            <a:ext cx="1012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・・・・・</a:t>
            </a:r>
          </a:p>
        </p:txBody>
      </p:sp>
      <p:sp>
        <p:nvSpPr>
          <p:cNvPr id="28727" name="Rectangle 25"/>
          <p:cNvSpPr>
            <a:spLocks noChangeArrowheads="1"/>
          </p:cNvSpPr>
          <p:nvPr/>
        </p:nvSpPr>
        <p:spPr bwMode="auto">
          <a:xfrm>
            <a:off x="2759703" y="6182521"/>
            <a:ext cx="6784887" cy="59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5" tIns="45657" rIns="91315" bIns="4565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srgbClr val="000000"/>
                </a:solidFill>
              </a:rPr>
              <a:t>雇用保険を受給できない者等を</a:t>
            </a:r>
            <a:r>
              <a:rPr lang="ja-JP" altLang="en-US" sz="1600" dirty="0" smtClean="0">
                <a:solidFill>
                  <a:srgbClr val="000000"/>
                </a:solidFill>
              </a:rPr>
              <a:t>対象とした訓練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1351951" y="5171679"/>
            <a:ext cx="7107501" cy="37946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日本版</a:t>
            </a:r>
            <a:r>
              <a:rPr lang="ja-JP" altLang="en-US" dirty="0" smtClean="0">
                <a:solidFill>
                  <a:srgbClr val="000000"/>
                </a:solidFill>
              </a:rPr>
              <a:t>デュアル</a:t>
            </a:r>
            <a:r>
              <a:rPr lang="ja-JP" altLang="en-US" dirty="0">
                <a:solidFill>
                  <a:srgbClr val="000000"/>
                </a:solidFill>
              </a:rPr>
              <a:t>システム</a:t>
            </a:r>
            <a:r>
              <a:rPr lang="ja-JP" altLang="en-US" sz="1200" dirty="0" smtClean="0">
                <a:solidFill>
                  <a:srgbClr val="000000"/>
                </a:solidFill>
              </a:rPr>
              <a:t>（</a:t>
            </a:r>
            <a:r>
              <a:rPr lang="ja-JP" altLang="en-US" sz="1200" dirty="0" smtClean="0">
                <a:solidFill>
                  <a:srgbClr val="000000"/>
                </a:solidFill>
              </a:rPr>
              <a:t>委託訓練活用型）</a:t>
            </a:r>
            <a:r>
              <a:rPr lang="en-US" altLang="ja-JP" sz="1200" dirty="0" smtClean="0">
                <a:solidFill>
                  <a:srgbClr val="000000"/>
                </a:solidFill>
              </a:rPr>
              <a:t>【</a:t>
            </a:r>
            <a:r>
              <a:rPr lang="ja-JP" altLang="en-US" sz="1200" dirty="0" smtClean="0">
                <a:solidFill>
                  <a:srgbClr val="000000"/>
                </a:solidFill>
              </a:rPr>
              <a:t>座学と企業実習を組合せた訓練</a:t>
            </a:r>
            <a:r>
              <a:rPr lang="en-US" altLang="ja-JP" sz="1200" dirty="0" smtClean="0">
                <a:solidFill>
                  <a:srgbClr val="000000"/>
                </a:solidFill>
              </a:rPr>
              <a:t>】</a:t>
            </a:r>
            <a:endParaRPr lang="ja-JP" altLang="en-US" dirty="0" smtClean="0">
              <a:solidFill>
                <a:srgbClr val="000000"/>
              </a:solidFill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1378385" y="4195961"/>
            <a:ext cx="7081067" cy="37946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日本版</a:t>
            </a:r>
            <a:r>
              <a:rPr lang="ja-JP" altLang="en-US" dirty="0" smtClean="0">
                <a:solidFill>
                  <a:srgbClr val="000000"/>
                </a:solidFill>
              </a:rPr>
              <a:t>デュアル</a:t>
            </a:r>
            <a:r>
              <a:rPr lang="ja-JP" altLang="en-US" dirty="0">
                <a:solidFill>
                  <a:srgbClr val="000000"/>
                </a:solidFill>
              </a:rPr>
              <a:t>システム</a:t>
            </a:r>
            <a:r>
              <a:rPr lang="ja-JP" altLang="en-US" sz="1200" dirty="0" smtClean="0">
                <a:solidFill>
                  <a:srgbClr val="000000"/>
                </a:solidFill>
              </a:rPr>
              <a:t>（</a:t>
            </a:r>
            <a:r>
              <a:rPr lang="ja-JP" altLang="en-US" sz="1200" dirty="0" smtClean="0">
                <a:solidFill>
                  <a:srgbClr val="000000"/>
                </a:solidFill>
              </a:rPr>
              <a:t>短期課程活用型）</a:t>
            </a:r>
            <a:r>
              <a:rPr lang="en-US" altLang="ja-JP" sz="1200" dirty="0" smtClean="0">
                <a:solidFill>
                  <a:srgbClr val="000000"/>
                </a:solidFill>
              </a:rPr>
              <a:t>【</a:t>
            </a:r>
            <a:r>
              <a:rPr lang="ja-JP" altLang="en-US" sz="1200" dirty="0" smtClean="0">
                <a:solidFill>
                  <a:srgbClr val="000000"/>
                </a:solidFill>
              </a:rPr>
              <a:t>施設内訓練と企業実習を組合せた訓練</a:t>
            </a:r>
            <a:r>
              <a:rPr lang="en-US" altLang="ja-JP" sz="1200" dirty="0" smtClean="0">
                <a:solidFill>
                  <a:srgbClr val="000000"/>
                </a:solidFill>
              </a:rPr>
              <a:t>】</a:t>
            </a:r>
            <a:endParaRPr lang="ja-JP" altLang="en-US" dirty="0" smtClean="0">
              <a:solidFill>
                <a:srgbClr val="000000"/>
              </a:solidFill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1351951" y="5668366"/>
            <a:ext cx="7107501" cy="37946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8" tIns="45688" rIns="91378" bIns="45688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0000"/>
                </a:solidFill>
              </a:rPr>
              <a:t>長期高度人材育成コース</a:t>
            </a:r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920159" y="5868144"/>
            <a:ext cx="43179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8" tIns="45688" rIns="91378" bIns="45688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75257" y="385068"/>
            <a:ext cx="1950100" cy="5032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1378" tIns="45688" rIns="91378" bIns="45688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専門</a:t>
            </a:r>
            <a:r>
              <a:rPr lang="ja-JP" altLang="en-US" dirty="0" smtClean="0">
                <a:solidFill>
                  <a:srgbClr val="000000"/>
                </a:solidFill>
              </a:rPr>
              <a:t>実践</a:t>
            </a:r>
            <a:r>
              <a:rPr lang="ja-JP" altLang="en-US" dirty="0">
                <a:solidFill>
                  <a:srgbClr val="000000"/>
                </a:solidFill>
              </a:rPr>
              <a:t>教育訓練</a:t>
            </a:r>
          </a:p>
        </p:txBody>
      </p:sp>
      <p:sp>
        <p:nvSpPr>
          <p:cNvPr id="57" name="Rectangle 42"/>
          <p:cNvSpPr>
            <a:spLocks noChangeArrowheads="1"/>
          </p:cNvSpPr>
          <p:nvPr/>
        </p:nvSpPr>
        <p:spPr bwMode="auto">
          <a:xfrm>
            <a:off x="1946788" y="510509"/>
            <a:ext cx="1012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</a:rPr>
              <a:t>・・・・・</a:t>
            </a:r>
          </a:p>
        </p:txBody>
      </p:sp>
      <p:sp>
        <p:nvSpPr>
          <p:cNvPr id="58" name="Rectangle 29"/>
          <p:cNvSpPr>
            <a:spLocks noChangeArrowheads="1"/>
          </p:cNvSpPr>
          <p:nvPr/>
        </p:nvSpPr>
        <p:spPr bwMode="auto">
          <a:xfrm>
            <a:off x="2652801" y="321371"/>
            <a:ext cx="7289449" cy="6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5" tIns="45657" rIns="91315" bIns="4565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</a:rPr>
              <a:t>雇用</a:t>
            </a:r>
            <a:r>
              <a:rPr lang="ja-JP" altLang="en-US" sz="1400" dirty="0" smtClean="0">
                <a:solidFill>
                  <a:srgbClr val="000000"/>
                </a:solidFill>
              </a:rPr>
              <a:t>保険法に基づく専門実践教育訓練給付対象の訓練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68" name="Rectangle 22"/>
          <p:cNvSpPr>
            <a:spLocks noChangeArrowheads="1"/>
          </p:cNvSpPr>
          <p:nvPr/>
        </p:nvSpPr>
        <p:spPr bwMode="auto">
          <a:xfrm>
            <a:off x="8109243" y="470596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①</a:t>
            </a:r>
          </a:p>
        </p:txBody>
      </p:sp>
      <p:sp>
        <p:nvSpPr>
          <p:cNvPr id="69" name="Rectangle 22"/>
          <p:cNvSpPr>
            <a:spLocks noChangeArrowheads="1"/>
          </p:cNvSpPr>
          <p:nvPr/>
        </p:nvSpPr>
        <p:spPr bwMode="auto">
          <a:xfrm>
            <a:off x="8116273" y="1083371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0000"/>
                </a:solidFill>
              </a:rPr>
              <a:t>②</a:t>
            </a:r>
            <a:endParaRPr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8133107" y="5645846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④</a:t>
            </a:r>
          </a:p>
        </p:txBody>
      </p:sp>
      <p:sp>
        <p:nvSpPr>
          <p:cNvPr id="71" name="Rectangle 22"/>
          <p:cNvSpPr>
            <a:spLocks noChangeArrowheads="1"/>
          </p:cNvSpPr>
          <p:nvPr/>
        </p:nvSpPr>
        <p:spPr bwMode="auto">
          <a:xfrm>
            <a:off x="8123582" y="4178996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③</a:t>
            </a:r>
          </a:p>
        </p:txBody>
      </p:sp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8133107" y="5160071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</a:rPr>
              <a:t>③</a:t>
            </a:r>
          </a:p>
        </p:txBody>
      </p:sp>
      <p:sp>
        <p:nvSpPr>
          <p:cNvPr id="6" name="右中かっこ 5"/>
          <p:cNvSpPr/>
          <p:nvPr/>
        </p:nvSpPr>
        <p:spPr bwMode="auto">
          <a:xfrm>
            <a:off x="8421165" y="3216474"/>
            <a:ext cx="933824" cy="35481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9181324" y="4417443"/>
            <a:ext cx="807946" cy="75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 smtClean="0">
                <a:solidFill>
                  <a:srgbClr val="000000"/>
                </a:solidFill>
              </a:rPr>
              <a:t>公的職業訓練　</a:t>
            </a:r>
            <a:endParaRPr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9064341" y="5607746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0000"/>
                </a:solidFill>
              </a:rPr>
              <a:t>（⑤）</a:t>
            </a:r>
            <a:endParaRPr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9054816" y="5998271"/>
            <a:ext cx="105417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15" tIns="45657" rIns="91315" bIns="4565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0000"/>
                </a:solidFill>
              </a:rPr>
              <a:t>（⑥）</a:t>
            </a:r>
            <a:endParaRPr lang="ja-JP" alt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47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1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chemeClr val="tx1"/>
          </a:solidFill>
          <a:round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235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デザインの設定</vt:lpstr>
      <vt:lpstr>1_標準デザイン</vt:lpstr>
      <vt:lpstr>1_デザインの設定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新ジョブ・カード様式と ハローワークシステムについて</dc:title>
  <dc:creator>実習室</dc:creator>
  <cp:lastModifiedBy>訓練受講者支援係長</cp:lastModifiedBy>
  <cp:revision>302</cp:revision>
  <cp:lastPrinted>2017-12-07T01:46:18Z</cp:lastPrinted>
  <dcterms:created xsi:type="dcterms:W3CDTF">2015-10-22T10:22:16Z</dcterms:created>
  <dcterms:modified xsi:type="dcterms:W3CDTF">2017-12-07T01:51:16Z</dcterms:modified>
</cp:coreProperties>
</file>