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bookmarkIdSeed="2">
  <p:sldMasterIdLst>
    <p:sldMasterId id="2147483648" r:id="rId1"/>
  </p:sldMasterIdLst>
  <p:notesMasterIdLst>
    <p:notesMasterId r:id="rId3"/>
  </p:notesMasterIdLst>
  <p:handoutMasterIdLst>
    <p:handoutMasterId r:id="rId4"/>
  </p:handoutMasterIdLst>
  <p:sldIdLst>
    <p:sldId id="377" r:id="rId2"/>
  </p:sldIdLst>
  <p:sldSz cx="9601200" cy="12801600" type="A3"/>
  <p:notesSz cx="6735763" cy="9866313"/>
  <p:defaultTextStyle>
    <a:defPPr>
      <a:defRPr lang="ja-JP"/>
    </a:defPPr>
    <a:lvl1pPr marL="0" algn="l" defTabSz="1280038" rtl="0" eaLnBrk="1" latinLnBrk="0" hangingPunct="1">
      <a:defRPr kumimoji="1" sz="2600" kern="1200">
        <a:solidFill>
          <a:schemeClr val="tx1"/>
        </a:solidFill>
        <a:latin typeface="+mn-lt"/>
        <a:ea typeface="+mn-ea"/>
        <a:cs typeface="+mn-cs"/>
      </a:defRPr>
    </a:lvl1pPr>
    <a:lvl2pPr marL="640019" algn="l" defTabSz="1280038" rtl="0" eaLnBrk="1" latinLnBrk="0" hangingPunct="1">
      <a:defRPr kumimoji="1" sz="2600" kern="1200">
        <a:solidFill>
          <a:schemeClr val="tx1"/>
        </a:solidFill>
        <a:latin typeface="+mn-lt"/>
        <a:ea typeface="+mn-ea"/>
        <a:cs typeface="+mn-cs"/>
      </a:defRPr>
    </a:lvl2pPr>
    <a:lvl3pPr marL="1280038" algn="l" defTabSz="1280038" rtl="0" eaLnBrk="1" latinLnBrk="0" hangingPunct="1">
      <a:defRPr kumimoji="1" sz="2600" kern="1200">
        <a:solidFill>
          <a:schemeClr val="tx1"/>
        </a:solidFill>
        <a:latin typeface="+mn-lt"/>
        <a:ea typeface="+mn-ea"/>
        <a:cs typeface="+mn-cs"/>
      </a:defRPr>
    </a:lvl3pPr>
    <a:lvl4pPr marL="1920057" algn="l" defTabSz="1280038" rtl="0" eaLnBrk="1" latinLnBrk="0" hangingPunct="1">
      <a:defRPr kumimoji="1" sz="2600" kern="1200">
        <a:solidFill>
          <a:schemeClr val="tx1"/>
        </a:solidFill>
        <a:latin typeface="+mn-lt"/>
        <a:ea typeface="+mn-ea"/>
        <a:cs typeface="+mn-cs"/>
      </a:defRPr>
    </a:lvl4pPr>
    <a:lvl5pPr marL="2560077" algn="l" defTabSz="1280038" rtl="0" eaLnBrk="1" latinLnBrk="0" hangingPunct="1">
      <a:defRPr kumimoji="1" sz="2600" kern="1200">
        <a:solidFill>
          <a:schemeClr val="tx1"/>
        </a:solidFill>
        <a:latin typeface="+mn-lt"/>
        <a:ea typeface="+mn-ea"/>
        <a:cs typeface="+mn-cs"/>
      </a:defRPr>
    </a:lvl5pPr>
    <a:lvl6pPr marL="3200096" algn="l" defTabSz="1280038" rtl="0" eaLnBrk="1" latinLnBrk="0" hangingPunct="1">
      <a:defRPr kumimoji="1" sz="2600" kern="1200">
        <a:solidFill>
          <a:schemeClr val="tx1"/>
        </a:solidFill>
        <a:latin typeface="+mn-lt"/>
        <a:ea typeface="+mn-ea"/>
        <a:cs typeface="+mn-cs"/>
      </a:defRPr>
    </a:lvl6pPr>
    <a:lvl7pPr marL="3840115" algn="l" defTabSz="1280038" rtl="0" eaLnBrk="1" latinLnBrk="0" hangingPunct="1">
      <a:defRPr kumimoji="1" sz="2600" kern="1200">
        <a:solidFill>
          <a:schemeClr val="tx1"/>
        </a:solidFill>
        <a:latin typeface="+mn-lt"/>
        <a:ea typeface="+mn-ea"/>
        <a:cs typeface="+mn-cs"/>
      </a:defRPr>
    </a:lvl7pPr>
    <a:lvl8pPr marL="4480134" algn="l" defTabSz="1280038" rtl="0" eaLnBrk="1" latinLnBrk="0" hangingPunct="1">
      <a:defRPr kumimoji="1" sz="2600" kern="1200">
        <a:solidFill>
          <a:schemeClr val="tx1"/>
        </a:solidFill>
        <a:latin typeface="+mn-lt"/>
        <a:ea typeface="+mn-ea"/>
        <a:cs typeface="+mn-cs"/>
      </a:defRPr>
    </a:lvl8pPr>
    <a:lvl9pPr marL="5120153" algn="l" defTabSz="1280038" rtl="0" eaLnBrk="1" latinLnBrk="0" hangingPunct="1">
      <a:defRPr kumimoji="1"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000099"/>
    <a:srgbClr val="006600"/>
    <a:srgbClr val="990033"/>
    <a:srgbClr val="9933FF"/>
    <a:srgbClr val="339933"/>
    <a:srgbClr val="5F5F5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887" autoAdjust="0"/>
    <p:restoredTop sz="93345" autoAdjust="0"/>
  </p:normalViewPr>
  <p:slideViewPr>
    <p:cSldViewPr>
      <p:cViewPr>
        <p:scale>
          <a:sx n="100" d="100"/>
          <a:sy n="100" d="100"/>
        </p:scale>
        <p:origin x="-996" y="1932"/>
      </p:cViewPr>
      <p:guideLst>
        <p:guide orient="horz" pos="448"/>
        <p:guide pos="561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622" cy="493237"/>
          </a:xfrm>
          <a:prstGeom prst="rect">
            <a:avLst/>
          </a:prstGeom>
        </p:spPr>
        <p:txBody>
          <a:bodyPr vert="horz" lIns="90642" tIns="45321" rIns="90642" bIns="4532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2" y="0"/>
            <a:ext cx="2918622" cy="493237"/>
          </a:xfrm>
          <a:prstGeom prst="rect">
            <a:avLst/>
          </a:prstGeom>
        </p:spPr>
        <p:txBody>
          <a:bodyPr vert="horz" lIns="90642" tIns="45321" rIns="90642" bIns="45321" rtlCol="0"/>
          <a:lstStyle>
            <a:lvl1pPr algn="r">
              <a:defRPr sz="1200"/>
            </a:lvl1pPr>
          </a:lstStyle>
          <a:p>
            <a:fld id="{C60B3934-BE08-4681-96C3-22F0EBCAB180}" type="datetimeFigureOut">
              <a:rPr kumimoji="1" lang="ja-JP" altLang="en-US" smtClean="0"/>
              <a:t>2017/11/8</a:t>
            </a:fld>
            <a:endParaRPr kumimoji="1" lang="ja-JP" altLang="en-US"/>
          </a:p>
        </p:txBody>
      </p:sp>
      <p:sp>
        <p:nvSpPr>
          <p:cNvPr id="4" name="フッター プレースホルダー 3"/>
          <p:cNvSpPr>
            <a:spLocks noGrp="1"/>
          </p:cNvSpPr>
          <p:nvPr>
            <p:ph type="ftr" sz="quarter" idx="2"/>
          </p:nvPr>
        </p:nvSpPr>
        <p:spPr>
          <a:xfrm>
            <a:off x="0" y="9371502"/>
            <a:ext cx="2918622" cy="493236"/>
          </a:xfrm>
          <a:prstGeom prst="rect">
            <a:avLst/>
          </a:prstGeom>
        </p:spPr>
        <p:txBody>
          <a:bodyPr vert="horz" lIns="90642" tIns="45321" rIns="90642" bIns="4532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2" y="9371502"/>
            <a:ext cx="2918622" cy="493236"/>
          </a:xfrm>
          <a:prstGeom prst="rect">
            <a:avLst/>
          </a:prstGeom>
        </p:spPr>
        <p:txBody>
          <a:bodyPr vert="horz" lIns="90642" tIns="45321" rIns="90642" bIns="45321" rtlCol="0" anchor="b"/>
          <a:lstStyle>
            <a:lvl1pPr algn="r">
              <a:defRPr sz="1200"/>
            </a:lvl1pPr>
          </a:lstStyle>
          <a:p>
            <a:fld id="{66CABACA-A22B-4759-9B86-BCC16C3615E0}" type="slidenum">
              <a:rPr kumimoji="1" lang="ja-JP" altLang="en-US" smtClean="0"/>
              <a:t>‹#›</a:t>
            </a:fld>
            <a:endParaRPr kumimoji="1" lang="ja-JP" altLang="en-US"/>
          </a:p>
        </p:txBody>
      </p:sp>
    </p:spTree>
    <p:extLst>
      <p:ext uri="{BB962C8B-B14F-4D97-AF65-F5344CB8AC3E}">
        <p14:creationId xmlns:p14="http://schemas.microsoft.com/office/powerpoint/2010/main" val="17422674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8831" cy="493316"/>
          </a:xfrm>
          <a:prstGeom prst="rect">
            <a:avLst/>
          </a:prstGeom>
        </p:spPr>
        <p:txBody>
          <a:bodyPr vert="horz" lIns="90642" tIns="45321" rIns="90642" bIns="4532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3316"/>
          </a:xfrm>
          <a:prstGeom prst="rect">
            <a:avLst/>
          </a:prstGeom>
        </p:spPr>
        <p:txBody>
          <a:bodyPr vert="horz" lIns="90642" tIns="45321" rIns="90642" bIns="45321" rtlCol="0"/>
          <a:lstStyle>
            <a:lvl1pPr algn="r">
              <a:defRPr sz="1200"/>
            </a:lvl1pPr>
          </a:lstStyle>
          <a:p>
            <a:fld id="{9D47C9E5-73DF-450B-A057-1671C113F7EE}" type="datetimeFigureOut">
              <a:rPr kumimoji="1" lang="ja-JP" altLang="en-US" smtClean="0"/>
              <a:t>2017/11/8</a:t>
            </a:fld>
            <a:endParaRPr kumimoji="1" lang="ja-JP" altLang="en-US"/>
          </a:p>
        </p:txBody>
      </p:sp>
      <p:sp>
        <p:nvSpPr>
          <p:cNvPr id="4" name="スライド イメージ プレースホルダー 3"/>
          <p:cNvSpPr>
            <a:spLocks noGrp="1" noRot="1" noChangeAspect="1"/>
          </p:cNvSpPr>
          <p:nvPr>
            <p:ph type="sldImg" idx="2"/>
          </p:nvPr>
        </p:nvSpPr>
        <p:spPr>
          <a:xfrm>
            <a:off x="1981200" y="741363"/>
            <a:ext cx="2773363" cy="3698875"/>
          </a:xfrm>
          <a:prstGeom prst="rect">
            <a:avLst/>
          </a:prstGeom>
          <a:noFill/>
          <a:ln w="12700">
            <a:solidFill>
              <a:prstClr val="black"/>
            </a:solidFill>
          </a:ln>
        </p:spPr>
        <p:txBody>
          <a:bodyPr vert="horz" lIns="90642" tIns="45321" rIns="90642" bIns="45321" rtlCol="0" anchor="ctr"/>
          <a:lstStyle/>
          <a:p>
            <a:endParaRPr lang="ja-JP" altLang="en-US"/>
          </a:p>
        </p:txBody>
      </p:sp>
      <p:sp>
        <p:nvSpPr>
          <p:cNvPr id="5" name="ノート プレースホルダー 4"/>
          <p:cNvSpPr>
            <a:spLocks noGrp="1"/>
          </p:cNvSpPr>
          <p:nvPr>
            <p:ph type="body" sz="quarter" idx="3"/>
          </p:nvPr>
        </p:nvSpPr>
        <p:spPr>
          <a:xfrm>
            <a:off x="673577" y="4686500"/>
            <a:ext cx="5388610" cy="4439841"/>
          </a:xfrm>
          <a:prstGeom prst="rect">
            <a:avLst/>
          </a:prstGeom>
        </p:spPr>
        <p:txBody>
          <a:bodyPr vert="horz" lIns="90642" tIns="45321" rIns="90642" bIns="4532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286"/>
            <a:ext cx="2918831" cy="493316"/>
          </a:xfrm>
          <a:prstGeom prst="rect">
            <a:avLst/>
          </a:prstGeom>
        </p:spPr>
        <p:txBody>
          <a:bodyPr vert="horz" lIns="90642" tIns="45321" rIns="90642" bIns="4532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3316"/>
          </a:xfrm>
          <a:prstGeom prst="rect">
            <a:avLst/>
          </a:prstGeom>
        </p:spPr>
        <p:txBody>
          <a:bodyPr vert="horz" lIns="90642" tIns="45321" rIns="90642" bIns="45321" rtlCol="0" anchor="b"/>
          <a:lstStyle>
            <a:lvl1pPr algn="r">
              <a:defRPr sz="1200"/>
            </a:lvl1pPr>
          </a:lstStyle>
          <a:p>
            <a:fld id="{F1435500-8BF9-410E-AE6B-BC3478965C01}" type="slidenum">
              <a:rPr kumimoji="1" lang="ja-JP" altLang="en-US" smtClean="0"/>
              <a:t>‹#›</a:t>
            </a:fld>
            <a:endParaRPr kumimoji="1" lang="ja-JP" altLang="en-US"/>
          </a:p>
        </p:txBody>
      </p:sp>
    </p:spTree>
    <p:extLst>
      <p:ext uri="{BB962C8B-B14F-4D97-AF65-F5344CB8AC3E}">
        <p14:creationId xmlns:p14="http://schemas.microsoft.com/office/powerpoint/2010/main" val="207149466"/>
      </p:ext>
    </p:extLst>
  </p:cSld>
  <p:clrMap bg1="lt1" tx1="dk1" bg2="lt2" tx2="dk2" accent1="accent1" accent2="accent2" accent3="accent3" accent4="accent4" accent5="accent5" accent6="accent6" hlink="hlink" folHlink="folHlink"/>
  <p:hf hdr="0" ftr="0" dt="0"/>
  <p:notesStyle>
    <a:lvl1pPr marL="0" algn="l" defTabSz="1122152" rtl="0" eaLnBrk="1" latinLnBrk="0" hangingPunct="1">
      <a:defRPr kumimoji="1" sz="1500" kern="1200">
        <a:solidFill>
          <a:schemeClr val="tx1"/>
        </a:solidFill>
        <a:latin typeface="+mn-lt"/>
        <a:ea typeface="+mn-ea"/>
        <a:cs typeface="+mn-cs"/>
      </a:defRPr>
    </a:lvl1pPr>
    <a:lvl2pPr marL="561076" algn="l" defTabSz="1122152" rtl="0" eaLnBrk="1" latinLnBrk="0" hangingPunct="1">
      <a:defRPr kumimoji="1" sz="1500" kern="1200">
        <a:solidFill>
          <a:schemeClr val="tx1"/>
        </a:solidFill>
        <a:latin typeface="+mn-lt"/>
        <a:ea typeface="+mn-ea"/>
        <a:cs typeface="+mn-cs"/>
      </a:defRPr>
    </a:lvl2pPr>
    <a:lvl3pPr marL="1122152" algn="l" defTabSz="1122152" rtl="0" eaLnBrk="1" latinLnBrk="0" hangingPunct="1">
      <a:defRPr kumimoji="1" sz="1500" kern="1200">
        <a:solidFill>
          <a:schemeClr val="tx1"/>
        </a:solidFill>
        <a:latin typeface="+mn-lt"/>
        <a:ea typeface="+mn-ea"/>
        <a:cs typeface="+mn-cs"/>
      </a:defRPr>
    </a:lvl3pPr>
    <a:lvl4pPr marL="1683228" algn="l" defTabSz="1122152" rtl="0" eaLnBrk="1" latinLnBrk="0" hangingPunct="1">
      <a:defRPr kumimoji="1" sz="1500" kern="1200">
        <a:solidFill>
          <a:schemeClr val="tx1"/>
        </a:solidFill>
        <a:latin typeface="+mn-lt"/>
        <a:ea typeface="+mn-ea"/>
        <a:cs typeface="+mn-cs"/>
      </a:defRPr>
    </a:lvl4pPr>
    <a:lvl5pPr marL="2244303" algn="l" defTabSz="1122152" rtl="0" eaLnBrk="1" latinLnBrk="0" hangingPunct="1">
      <a:defRPr kumimoji="1" sz="1500" kern="1200">
        <a:solidFill>
          <a:schemeClr val="tx1"/>
        </a:solidFill>
        <a:latin typeface="+mn-lt"/>
        <a:ea typeface="+mn-ea"/>
        <a:cs typeface="+mn-cs"/>
      </a:defRPr>
    </a:lvl5pPr>
    <a:lvl6pPr marL="2805379" algn="l" defTabSz="1122152" rtl="0" eaLnBrk="1" latinLnBrk="0" hangingPunct="1">
      <a:defRPr kumimoji="1" sz="1500" kern="1200">
        <a:solidFill>
          <a:schemeClr val="tx1"/>
        </a:solidFill>
        <a:latin typeface="+mn-lt"/>
        <a:ea typeface="+mn-ea"/>
        <a:cs typeface="+mn-cs"/>
      </a:defRPr>
    </a:lvl6pPr>
    <a:lvl7pPr marL="3366455" algn="l" defTabSz="1122152" rtl="0" eaLnBrk="1" latinLnBrk="0" hangingPunct="1">
      <a:defRPr kumimoji="1" sz="1500" kern="1200">
        <a:solidFill>
          <a:schemeClr val="tx1"/>
        </a:solidFill>
        <a:latin typeface="+mn-lt"/>
        <a:ea typeface="+mn-ea"/>
        <a:cs typeface="+mn-cs"/>
      </a:defRPr>
    </a:lvl7pPr>
    <a:lvl8pPr marL="3927531" algn="l" defTabSz="1122152" rtl="0" eaLnBrk="1" latinLnBrk="0" hangingPunct="1">
      <a:defRPr kumimoji="1" sz="1500" kern="1200">
        <a:solidFill>
          <a:schemeClr val="tx1"/>
        </a:solidFill>
        <a:latin typeface="+mn-lt"/>
        <a:ea typeface="+mn-ea"/>
        <a:cs typeface="+mn-cs"/>
      </a:defRPr>
    </a:lvl8pPr>
    <a:lvl9pPr marL="4488607" algn="l" defTabSz="1122152" rtl="0" eaLnBrk="1" latinLnBrk="0" hangingPunct="1">
      <a:defRPr kumimoji="1" sz="15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0090" y="3976796"/>
            <a:ext cx="8161021" cy="2744047"/>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40181" y="7254240"/>
            <a:ext cx="6720840" cy="3271520"/>
          </a:xfrm>
        </p:spPr>
        <p:txBody>
          <a:bodyPr/>
          <a:lstStyle>
            <a:lvl1pPr marL="0" indent="0" algn="ctr">
              <a:buNone/>
              <a:defRPr>
                <a:solidFill>
                  <a:schemeClr val="tx1">
                    <a:tint val="75000"/>
                  </a:schemeClr>
                </a:solidFill>
              </a:defRPr>
            </a:lvl1pPr>
            <a:lvl2pPr marL="640019" indent="0" algn="ctr">
              <a:buNone/>
              <a:defRPr>
                <a:solidFill>
                  <a:schemeClr val="tx1">
                    <a:tint val="75000"/>
                  </a:schemeClr>
                </a:solidFill>
              </a:defRPr>
            </a:lvl2pPr>
            <a:lvl3pPr marL="1280038" indent="0" algn="ctr">
              <a:buNone/>
              <a:defRPr>
                <a:solidFill>
                  <a:schemeClr val="tx1">
                    <a:tint val="75000"/>
                  </a:schemeClr>
                </a:solidFill>
              </a:defRPr>
            </a:lvl3pPr>
            <a:lvl4pPr marL="1920057" indent="0" algn="ctr">
              <a:buNone/>
              <a:defRPr>
                <a:solidFill>
                  <a:schemeClr val="tx1">
                    <a:tint val="75000"/>
                  </a:schemeClr>
                </a:solidFill>
              </a:defRPr>
            </a:lvl4pPr>
            <a:lvl5pPr marL="2560077" indent="0" algn="ctr">
              <a:buNone/>
              <a:defRPr>
                <a:solidFill>
                  <a:schemeClr val="tx1">
                    <a:tint val="75000"/>
                  </a:schemeClr>
                </a:solidFill>
              </a:defRPr>
            </a:lvl5pPr>
            <a:lvl6pPr marL="3200096" indent="0" algn="ctr">
              <a:buNone/>
              <a:defRPr>
                <a:solidFill>
                  <a:schemeClr val="tx1">
                    <a:tint val="75000"/>
                  </a:schemeClr>
                </a:solidFill>
              </a:defRPr>
            </a:lvl6pPr>
            <a:lvl7pPr marL="3840115" indent="0" algn="ctr">
              <a:buNone/>
              <a:defRPr>
                <a:solidFill>
                  <a:schemeClr val="tx1">
                    <a:tint val="75000"/>
                  </a:schemeClr>
                </a:solidFill>
              </a:defRPr>
            </a:lvl7pPr>
            <a:lvl8pPr marL="4480134" indent="0" algn="ctr">
              <a:buNone/>
              <a:defRPr>
                <a:solidFill>
                  <a:schemeClr val="tx1">
                    <a:tint val="75000"/>
                  </a:schemeClr>
                </a:solidFill>
              </a:defRPr>
            </a:lvl8pPr>
            <a:lvl9pPr marL="5120153"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a:xfrm>
            <a:off x="7177907" y="107882"/>
            <a:ext cx="2240280" cy="681566"/>
          </a:xfrm>
          <a:prstGeom prst="rect">
            <a:avLst/>
          </a:prstGeom>
        </p:spPr>
        <p:txBody>
          <a:bodyPr lIns="112215" tIns="56108" rIns="112215" bIns="56108"/>
          <a:lstStyle>
            <a:lvl1pPr algn="r">
              <a:defRPr/>
            </a:lvl1pPr>
          </a:lstStyle>
          <a:p>
            <a:r>
              <a:rPr lang="en-US" altLang="ja-JP" smtClean="0"/>
              <a:t>2016/7/19</a:t>
            </a:r>
            <a:endParaRPr lang="ja-JP" altLang="en-US" dirty="0"/>
          </a:p>
        </p:txBody>
      </p:sp>
      <p:sp>
        <p:nvSpPr>
          <p:cNvPr id="6" name="スライド番号プレースホルダー 5"/>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166531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3078445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60870" y="512660"/>
            <a:ext cx="2160270" cy="10922846"/>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80061" y="512660"/>
            <a:ext cx="6320789" cy="10922846"/>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123984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スライド番号プレースホルダー 5"/>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754746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58429" y="8226214"/>
            <a:ext cx="8161021" cy="2542540"/>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8429" y="5425866"/>
            <a:ext cx="8161021" cy="2800349"/>
          </a:xfrm>
        </p:spPr>
        <p:txBody>
          <a:bodyPr anchor="b"/>
          <a:lstStyle>
            <a:lvl1pPr marL="0" indent="0">
              <a:buNone/>
              <a:defRPr sz="2800">
                <a:solidFill>
                  <a:schemeClr val="tx1">
                    <a:tint val="75000"/>
                  </a:schemeClr>
                </a:solidFill>
              </a:defRPr>
            </a:lvl1pPr>
            <a:lvl2pPr marL="640019" indent="0">
              <a:buNone/>
              <a:defRPr sz="2600">
                <a:solidFill>
                  <a:schemeClr val="tx1">
                    <a:tint val="75000"/>
                  </a:schemeClr>
                </a:solidFill>
              </a:defRPr>
            </a:lvl2pPr>
            <a:lvl3pPr marL="1280038" indent="0">
              <a:buNone/>
              <a:defRPr sz="2200">
                <a:solidFill>
                  <a:schemeClr val="tx1">
                    <a:tint val="75000"/>
                  </a:schemeClr>
                </a:solidFill>
              </a:defRPr>
            </a:lvl3pPr>
            <a:lvl4pPr marL="1920057" indent="0">
              <a:buNone/>
              <a:defRPr sz="2000">
                <a:solidFill>
                  <a:schemeClr val="tx1">
                    <a:tint val="75000"/>
                  </a:schemeClr>
                </a:solidFill>
              </a:defRPr>
            </a:lvl4pPr>
            <a:lvl5pPr marL="2560077" indent="0">
              <a:buNone/>
              <a:defRPr sz="2000">
                <a:solidFill>
                  <a:schemeClr val="tx1">
                    <a:tint val="75000"/>
                  </a:schemeClr>
                </a:solidFill>
              </a:defRPr>
            </a:lvl5pPr>
            <a:lvl6pPr marL="3200096" indent="0">
              <a:buNone/>
              <a:defRPr sz="2000">
                <a:solidFill>
                  <a:schemeClr val="tx1">
                    <a:tint val="75000"/>
                  </a:schemeClr>
                </a:solidFill>
              </a:defRPr>
            </a:lvl6pPr>
            <a:lvl7pPr marL="3840115" indent="0">
              <a:buNone/>
              <a:defRPr sz="2000">
                <a:solidFill>
                  <a:schemeClr val="tx1">
                    <a:tint val="75000"/>
                  </a:schemeClr>
                </a:solidFill>
              </a:defRPr>
            </a:lvl7pPr>
            <a:lvl8pPr marL="4480134" indent="0">
              <a:buNone/>
              <a:defRPr sz="2000">
                <a:solidFill>
                  <a:schemeClr val="tx1">
                    <a:tint val="75000"/>
                  </a:schemeClr>
                </a:solidFill>
              </a:defRPr>
            </a:lvl8pPr>
            <a:lvl9pPr marL="5120153" indent="0">
              <a:buNone/>
              <a:defRPr sz="2000">
                <a:solidFill>
                  <a:schemeClr val="tx1">
                    <a:tint val="75000"/>
                  </a:schemeClr>
                </a:solidFill>
              </a:defRPr>
            </a:lvl9pPr>
          </a:lstStyle>
          <a:p>
            <a:pPr lvl="0"/>
            <a:r>
              <a:rPr kumimoji="1" lang="ja-JP" altLang="en-US" smtClean="0"/>
              <a:t>マスター テキストの書式設定</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1425611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80060" y="2987044"/>
            <a:ext cx="4240530" cy="8448463"/>
          </a:xfrm>
        </p:spPr>
        <p:txBody>
          <a:bodyPr/>
          <a:lstStyle>
            <a:lvl1pPr>
              <a:defRPr sz="3900"/>
            </a:lvl1pPr>
            <a:lvl2pPr>
              <a:defRPr sz="3300"/>
            </a:lvl2pPr>
            <a:lvl3pPr>
              <a:defRPr sz="28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880610" y="2987044"/>
            <a:ext cx="4240530" cy="8448463"/>
          </a:xfrm>
        </p:spPr>
        <p:txBody>
          <a:bodyPr/>
          <a:lstStyle>
            <a:lvl1pPr>
              <a:defRPr sz="3900"/>
            </a:lvl1pPr>
            <a:lvl2pPr>
              <a:defRPr sz="3300"/>
            </a:lvl2pPr>
            <a:lvl3pPr>
              <a:defRPr sz="28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359628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0062" y="2865544"/>
            <a:ext cx="4242197" cy="1194223"/>
          </a:xfrm>
        </p:spPr>
        <p:txBody>
          <a:bodyPr anchor="b"/>
          <a:lstStyle>
            <a:lvl1pPr marL="0" indent="0">
              <a:buNone/>
              <a:defRPr sz="3300" b="1"/>
            </a:lvl1pPr>
            <a:lvl2pPr marL="640019" indent="0">
              <a:buNone/>
              <a:defRPr sz="2800" b="1"/>
            </a:lvl2pPr>
            <a:lvl3pPr marL="1280038" indent="0">
              <a:buNone/>
              <a:defRPr sz="2600" b="1"/>
            </a:lvl3pPr>
            <a:lvl4pPr marL="1920057" indent="0">
              <a:buNone/>
              <a:defRPr sz="2200" b="1"/>
            </a:lvl4pPr>
            <a:lvl5pPr marL="2560077" indent="0">
              <a:buNone/>
              <a:defRPr sz="2200" b="1"/>
            </a:lvl5pPr>
            <a:lvl6pPr marL="3200096" indent="0">
              <a:buNone/>
              <a:defRPr sz="2200" b="1"/>
            </a:lvl6pPr>
            <a:lvl7pPr marL="3840115" indent="0">
              <a:buNone/>
              <a:defRPr sz="2200" b="1"/>
            </a:lvl7pPr>
            <a:lvl8pPr marL="4480134" indent="0">
              <a:buNone/>
              <a:defRPr sz="2200" b="1"/>
            </a:lvl8pPr>
            <a:lvl9pPr marL="5120153"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80062" y="4059767"/>
            <a:ext cx="4242197" cy="7375737"/>
          </a:xfrm>
        </p:spPr>
        <p:txBody>
          <a:bodyPr/>
          <a:lstStyle>
            <a:lvl1pPr>
              <a:defRPr sz="3300"/>
            </a:lvl1pPr>
            <a:lvl2pPr>
              <a:defRPr sz="28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877278" y="2865544"/>
            <a:ext cx="4243863" cy="1194223"/>
          </a:xfrm>
        </p:spPr>
        <p:txBody>
          <a:bodyPr anchor="b"/>
          <a:lstStyle>
            <a:lvl1pPr marL="0" indent="0">
              <a:buNone/>
              <a:defRPr sz="3300" b="1"/>
            </a:lvl1pPr>
            <a:lvl2pPr marL="640019" indent="0">
              <a:buNone/>
              <a:defRPr sz="2800" b="1"/>
            </a:lvl2pPr>
            <a:lvl3pPr marL="1280038" indent="0">
              <a:buNone/>
              <a:defRPr sz="2600" b="1"/>
            </a:lvl3pPr>
            <a:lvl4pPr marL="1920057" indent="0">
              <a:buNone/>
              <a:defRPr sz="2200" b="1"/>
            </a:lvl4pPr>
            <a:lvl5pPr marL="2560077" indent="0">
              <a:buNone/>
              <a:defRPr sz="2200" b="1"/>
            </a:lvl5pPr>
            <a:lvl6pPr marL="3200096" indent="0">
              <a:buNone/>
              <a:defRPr sz="2200" b="1"/>
            </a:lvl6pPr>
            <a:lvl7pPr marL="3840115" indent="0">
              <a:buNone/>
              <a:defRPr sz="2200" b="1"/>
            </a:lvl7pPr>
            <a:lvl8pPr marL="4480134" indent="0">
              <a:buNone/>
              <a:defRPr sz="2200" b="1"/>
            </a:lvl8pPr>
            <a:lvl9pPr marL="5120153"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877278" y="4059767"/>
            <a:ext cx="4243863" cy="7375737"/>
          </a:xfrm>
        </p:spPr>
        <p:txBody>
          <a:bodyPr/>
          <a:lstStyle>
            <a:lvl1pPr>
              <a:defRPr sz="3300"/>
            </a:lvl1pPr>
            <a:lvl2pPr>
              <a:defRPr sz="28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1177796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1074180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6521295" y="11831674"/>
            <a:ext cx="3040380" cy="681566"/>
          </a:xfrm>
        </p:spPr>
        <p:txBody>
          <a:bodyPr/>
          <a:lstStyle/>
          <a:p>
            <a:endParaRPr kumimoji="1" lang="ja-JP" altLang="en-US" dirty="0"/>
          </a:p>
        </p:txBody>
      </p:sp>
      <p:sp>
        <p:nvSpPr>
          <p:cNvPr id="4" name="スライド番号プレースホルダー 3"/>
          <p:cNvSpPr>
            <a:spLocks noGrp="1"/>
          </p:cNvSpPr>
          <p:nvPr>
            <p:ph type="sldNum" sz="quarter" idx="12"/>
          </p:nvPr>
        </p:nvSpPr>
        <p:spPr>
          <a:xfrm>
            <a:off x="3794816" y="12158874"/>
            <a:ext cx="2240280" cy="681566"/>
          </a:xfrm>
        </p:spPr>
        <p:txBody>
          <a:bodyPr/>
          <a:lstStyle>
            <a:lvl1pPr algn="ctr">
              <a:defRPr>
                <a:solidFill>
                  <a:schemeClr val="tx1"/>
                </a:solidFill>
              </a:defRPr>
            </a:lvl1pPr>
          </a:lstStyle>
          <a:p>
            <a:fld id="{86604DDF-363C-4BAD-8C08-5C2361466C97}" type="slidenum">
              <a:rPr lang="ja-JP" altLang="en-US" smtClean="0"/>
              <a:pPr/>
              <a:t>‹#›</a:t>
            </a:fld>
            <a:endParaRPr lang="ja-JP" altLang="en-US" dirty="0"/>
          </a:p>
        </p:txBody>
      </p:sp>
    </p:spTree>
    <p:extLst>
      <p:ext uri="{BB962C8B-B14F-4D97-AF65-F5344CB8AC3E}">
        <p14:creationId xmlns:p14="http://schemas.microsoft.com/office/powerpoint/2010/main" val="224977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0061" y="509694"/>
            <a:ext cx="3158729" cy="216916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753803" y="509696"/>
            <a:ext cx="5367339" cy="10925811"/>
          </a:xfrm>
        </p:spPr>
        <p:txBody>
          <a:bodyPr/>
          <a:lstStyle>
            <a:lvl1pPr>
              <a:defRPr sz="4500"/>
            </a:lvl1pPr>
            <a:lvl2pPr>
              <a:defRPr sz="3900"/>
            </a:lvl2pPr>
            <a:lvl3pPr>
              <a:defRPr sz="33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80061" y="2678854"/>
            <a:ext cx="3158729" cy="8756652"/>
          </a:xfrm>
        </p:spPr>
        <p:txBody>
          <a:bodyPr/>
          <a:lstStyle>
            <a:lvl1pPr marL="0" indent="0">
              <a:buNone/>
              <a:defRPr sz="2000"/>
            </a:lvl1pPr>
            <a:lvl2pPr marL="640019" indent="0">
              <a:buNone/>
              <a:defRPr sz="1700"/>
            </a:lvl2pPr>
            <a:lvl3pPr marL="1280038" indent="0">
              <a:buNone/>
              <a:defRPr sz="1300"/>
            </a:lvl3pPr>
            <a:lvl4pPr marL="1920057" indent="0">
              <a:buNone/>
              <a:defRPr sz="1200"/>
            </a:lvl4pPr>
            <a:lvl5pPr marL="2560077" indent="0">
              <a:buNone/>
              <a:defRPr sz="1200"/>
            </a:lvl5pPr>
            <a:lvl6pPr marL="3200096" indent="0">
              <a:buNone/>
              <a:defRPr sz="1200"/>
            </a:lvl6pPr>
            <a:lvl7pPr marL="3840115" indent="0">
              <a:buNone/>
              <a:defRPr sz="1200"/>
            </a:lvl7pPr>
            <a:lvl8pPr marL="4480134" indent="0">
              <a:buNone/>
              <a:defRPr sz="1200"/>
            </a:lvl8pPr>
            <a:lvl9pPr marL="5120153" indent="0">
              <a:buNone/>
              <a:defRPr sz="1200"/>
            </a:lvl9pPr>
          </a:lstStyle>
          <a:p>
            <a:pPr lvl="0"/>
            <a:r>
              <a:rPr kumimoji="1" lang="ja-JP" altLang="en-US" smtClean="0"/>
              <a:t>マスター テキストの書式設定</a:t>
            </a:r>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2016601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81902" y="8961121"/>
            <a:ext cx="5760720" cy="1057912"/>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881902" y="1143847"/>
            <a:ext cx="5760720" cy="7680960"/>
          </a:xfrm>
        </p:spPr>
        <p:txBody>
          <a:bodyPr/>
          <a:lstStyle>
            <a:lvl1pPr marL="0" indent="0">
              <a:buNone/>
              <a:defRPr sz="4500"/>
            </a:lvl1pPr>
            <a:lvl2pPr marL="640019" indent="0">
              <a:buNone/>
              <a:defRPr sz="3900"/>
            </a:lvl2pPr>
            <a:lvl3pPr marL="1280038" indent="0">
              <a:buNone/>
              <a:defRPr sz="3300"/>
            </a:lvl3pPr>
            <a:lvl4pPr marL="1920057" indent="0">
              <a:buNone/>
              <a:defRPr sz="2800"/>
            </a:lvl4pPr>
            <a:lvl5pPr marL="2560077" indent="0">
              <a:buNone/>
              <a:defRPr sz="2800"/>
            </a:lvl5pPr>
            <a:lvl6pPr marL="3200096" indent="0">
              <a:buNone/>
              <a:defRPr sz="2800"/>
            </a:lvl6pPr>
            <a:lvl7pPr marL="3840115" indent="0">
              <a:buNone/>
              <a:defRPr sz="2800"/>
            </a:lvl7pPr>
            <a:lvl8pPr marL="4480134" indent="0">
              <a:buNone/>
              <a:defRPr sz="2800"/>
            </a:lvl8pPr>
            <a:lvl9pPr marL="5120153" indent="0">
              <a:buNone/>
              <a:defRPr sz="2800"/>
            </a:lvl9pPr>
          </a:lstStyle>
          <a:p>
            <a:endParaRPr kumimoji="1" lang="ja-JP" altLang="en-US"/>
          </a:p>
        </p:txBody>
      </p:sp>
      <p:sp>
        <p:nvSpPr>
          <p:cNvPr id="4" name="テキスト プレースホルダー 3"/>
          <p:cNvSpPr>
            <a:spLocks noGrp="1"/>
          </p:cNvSpPr>
          <p:nvPr>
            <p:ph type="body" sz="half" idx="2"/>
          </p:nvPr>
        </p:nvSpPr>
        <p:spPr>
          <a:xfrm>
            <a:off x="1881902" y="10019033"/>
            <a:ext cx="5760720" cy="1502408"/>
          </a:xfrm>
        </p:spPr>
        <p:txBody>
          <a:bodyPr/>
          <a:lstStyle>
            <a:lvl1pPr marL="0" indent="0">
              <a:buNone/>
              <a:defRPr sz="2000"/>
            </a:lvl1pPr>
            <a:lvl2pPr marL="640019" indent="0">
              <a:buNone/>
              <a:defRPr sz="1700"/>
            </a:lvl2pPr>
            <a:lvl3pPr marL="1280038" indent="0">
              <a:buNone/>
              <a:defRPr sz="1300"/>
            </a:lvl3pPr>
            <a:lvl4pPr marL="1920057" indent="0">
              <a:buNone/>
              <a:defRPr sz="1200"/>
            </a:lvl4pPr>
            <a:lvl5pPr marL="2560077" indent="0">
              <a:buNone/>
              <a:defRPr sz="1200"/>
            </a:lvl5pPr>
            <a:lvl6pPr marL="3200096" indent="0">
              <a:buNone/>
              <a:defRPr sz="1200"/>
            </a:lvl6pPr>
            <a:lvl7pPr marL="3840115" indent="0">
              <a:buNone/>
              <a:defRPr sz="1200"/>
            </a:lvl7pPr>
            <a:lvl8pPr marL="4480134" indent="0">
              <a:buNone/>
              <a:defRPr sz="1200"/>
            </a:lvl8pPr>
            <a:lvl9pPr marL="5120153" indent="0">
              <a:buNone/>
              <a:defRPr sz="1200"/>
            </a:lvl9pPr>
          </a:lstStyle>
          <a:p>
            <a:pPr lvl="0"/>
            <a:r>
              <a:rPr kumimoji="1" lang="ja-JP" altLang="en-US" smtClean="0"/>
              <a:t>マスター テキストの書式設定</a:t>
            </a:r>
          </a:p>
        </p:txBody>
      </p:sp>
      <p:sp>
        <p:nvSpPr>
          <p:cNvPr id="6" name="フッター プレースホルダー 5"/>
          <p:cNvSpPr>
            <a:spLocks noGrp="1"/>
          </p:cNvSpPr>
          <p:nvPr>
            <p:ph type="ftr" sz="quarter" idx="11"/>
          </p:nvPr>
        </p:nvSpPr>
        <p:spPr>
          <a:xfrm>
            <a:off x="6354992" y="11831674"/>
            <a:ext cx="3040380" cy="681566"/>
          </a:xfrm>
        </p:spPr>
        <p:txBody>
          <a:bodyPr/>
          <a:lstStyle/>
          <a:p>
            <a:endParaRPr kumimoji="1" lang="ja-JP" altLang="en-US" dirty="0"/>
          </a:p>
        </p:txBody>
      </p:sp>
      <p:sp>
        <p:nvSpPr>
          <p:cNvPr id="7" name="スライド番号プレースホルダー 6"/>
          <p:cNvSpPr>
            <a:spLocks noGrp="1"/>
          </p:cNvSpPr>
          <p:nvPr>
            <p:ph type="sldNum" sz="quarter" idx="12"/>
          </p:nvPr>
        </p:nvSpPr>
        <p:spPr>
          <a:xfrm>
            <a:off x="3520512" y="11831674"/>
            <a:ext cx="2240280" cy="681566"/>
          </a:xfrm>
        </p:spPr>
        <p:txBody>
          <a:bodyPr/>
          <a:lstStyle>
            <a:lvl1pPr algn="ctr">
              <a:defRPr/>
            </a:lvl1pPr>
          </a:lstStyle>
          <a:p>
            <a:fld id="{86604DDF-363C-4BAD-8C08-5C2361466C97}" type="slidenum">
              <a:rPr lang="ja-JP" altLang="en-US" smtClean="0"/>
              <a:pPr/>
              <a:t>‹#›</a:t>
            </a:fld>
            <a:endParaRPr lang="ja-JP" altLang="en-US" dirty="0"/>
          </a:p>
        </p:txBody>
      </p:sp>
    </p:spTree>
    <p:extLst>
      <p:ext uri="{BB962C8B-B14F-4D97-AF65-F5344CB8AC3E}">
        <p14:creationId xmlns:p14="http://schemas.microsoft.com/office/powerpoint/2010/main" val="3869534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80061" y="512658"/>
            <a:ext cx="8641080" cy="2133600"/>
          </a:xfrm>
          <a:prstGeom prst="rect">
            <a:avLst/>
          </a:prstGeom>
        </p:spPr>
        <p:txBody>
          <a:bodyPr vert="horz" lIns="128004" tIns="64002" rIns="128004" bIns="64002"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0061" y="2987044"/>
            <a:ext cx="8641080" cy="8448463"/>
          </a:xfrm>
          <a:prstGeom prst="rect">
            <a:avLst/>
          </a:prstGeom>
        </p:spPr>
        <p:txBody>
          <a:bodyPr vert="horz" lIns="128004" tIns="64002" rIns="128004" bIns="64002"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フッター プレースホルダー 4"/>
          <p:cNvSpPr>
            <a:spLocks noGrp="1"/>
          </p:cNvSpPr>
          <p:nvPr>
            <p:ph type="ftr" sz="quarter" idx="3"/>
          </p:nvPr>
        </p:nvSpPr>
        <p:spPr>
          <a:xfrm>
            <a:off x="3280411" y="11865188"/>
            <a:ext cx="3040380" cy="681566"/>
          </a:xfrm>
          <a:prstGeom prst="rect">
            <a:avLst/>
          </a:prstGeom>
        </p:spPr>
        <p:txBody>
          <a:bodyPr vert="horz" lIns="128004" tIns="64002" rIns="128004" bIns="64002"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880861" y="11865188"/>
            <a:ext cx="2240280" cy="681566"/>
          </a:xfrm>
          <a:prstGeom prst="rect">
            <a:avLst/>
          </a:prstGeom>
        </p:spPr>
        <p:txBody>
          <a:bodyPr vert="horz" lIns="128004" tIns="64002" rIns="128004" bIns="64002" rtlCol="0" anchor="ctr"/>
          <a:lstStyle>
            <a:lvl1pPr algn="r">
              <a:defRPr sz="1700">
                <a:solidFill>
                  <a:schemeClr val="tx1">
                    <a:tint val="75000"/>
                  </a:schemeClr>
                </a:solidFill>
              </a:defRPr>
            </a:lvl1p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654535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1280038" rtl="0" eaLnBrk="1" latinLnBrk="0" hangingPunct="1">
        <a:spcBef>
          <a:spcPct val="0"/>
        </a:spcBef>
        <a:buNone/>
        <a:defRPr kumimoji="1" sz="6100" kern="1200">
          <a:solidFill>
            <a:schemeClr val="tx1"/>
          </a:solidFill>
          <a:latin typeface="+mj-lt"/>
          <a:ea typeface="+mj-ea"/>
          <a:cs typeface="+mj-cs"/>
        </a:defRPr>
      </a:lvl1pPr>
    </p:titleStyle>
    <p:bodyStyle>
      <a:lvl1pPr marL="480014" indent="-480014" algn="l" defTabSz="1280038"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031" indent="-400012" algn="l" defTabSz="1280038"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048" indent="-320010" algn="l" defTabSz="1280038"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3pPr>
      <a:lvl4pPr marL="2240067" indent="-320010" algn="l" defTabSz="128003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086" indent="-320010" algn="l" defTabSz="128003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105" indent="-320010" algn="l" defTabSz="128003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125" indent="-320010" algn="l" defTabSz="128003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144" indent="-320010" algn="l" defTabSz="128003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163" indent="-320010" algn="l" defTabSz="128003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038" rtl="0" eaLnBrk="1" latinLnBrk="0" hangingPunct="1">
        <a:defRPr kumimoji="1" sz="2600" kern="1200">
          <a:solidFill>
            <a:schemeClr val="tx1"/>
          </a:solidFill>
          <a:latin typeface="+mn-lt"/>
          <a:ea typeface="+mn-ea"/>
          <a:cs typeface="+mn-cs"/>
        </a:defRPr>
      </a:lvl1pPr>
      <a:lvl2pPr marL="640019" algn="l" defTabSz="1280038" rtl="0" eaLnBrk="1" latinLnBrk="0" hangingPunct="1">
        <a:defRPr kumimoji="1" sz="2600" kern="1200">
          <a:solidFill>
            <a:schemeClr val="tx1"/>
          </a:solidFill>
          <a:latin typeface="+mn-lt"/>
          <a:ea typeface="+mn-ea"/>
          <a:cs typeface="+mn-cs"/>
        </a:defRPr>
      </a:lvl2pPr>
      <a:lvl3pPr marL="1280038" algn="l" defTabSz="1280038" rtl="0" eaLnBrk="1" latinLnBrk="0" hangingPunct="1">
        <a:defRPr kumimoji="1" sz="2600" kern="1200">
          <a:solidFill>
            <a:schemeClr val="tx1"/>
          </a:solidFill>
          <a:latin typeface="+mn-lt"/>
          <a:ea typeface="+mn-ea"/>
          <a:cs typeface="+mn-cs"/>
        </a:defRPr>
      </a:lvl3pPr>
      <a:lvl4pPr marL="1920057" algn="l" defTabSz="1280038" rtl="0" eaLnBrk="1" latinLnBrk="0" hangingPunct="1">
        <a:defRPr kumimoji="1" sz="2600" kern="1200">
          <a:solidFill>
            <a:schemeClr val="tx1"/>
          </a:solidFill>
          <a:latin typeface="+mn-lt"/>
          <a:ea typeface="+mn-ea"/>
          <a:cs typeface="+mn-cs"/>
        </a:defRPr>
      </a:lvl4pPr>
      <a:lvl5pPr marL="2560077" algn="l" defTabSz="1280038" rtl="0" eaLnBrk="1" latinLnBrk="0" hangingPunct="1">
        <a:defRPr kumimoji="1" sz="2600" kern="1200">
          <a:solidFill>
            <a:schemeClr val="tx1"/>
          </a:solidFill>
          <a:latin typeface="+mn-lt"/>
          <a:ea typeface="+mn-ea"/>
          <a:cs typeface="+mn-cs"/>
        </a:defRPr>
      </a:lvl5pPr>
      <a:lvl6pPr marL="3200096" algn="l" defTabSz="1280038" rtl="0" eaLnBrk="1" latinLnBrk="0" hangingPunct="1">
        <a:defRPr kumimoji="1" sz="2600" kern="1200">
          <a:solidFill>
            <a:schemeClr val="tx1"/>
          </a:solidFill>
          <a:latin typeface="+mn-lt"/>
          <a:ea typeface="+mn-ea"/>
          <a:cs typeface="+mn-cs"/>
        </a:defRPr>
      </a:lvl6pPr>
      <a:lvl7pPr marL="3840115" algn="l" defTabSz="1280038" rtl="0" eaLnBrk="1" latinLnBrk="0" hangingPunct="1">
        <a:defRPr kumimoji="1" sz="2600" kern="1200">
          <a:solidFill>
            <a:schemeClr val="tx1"/>
          </a:solidFill>
          <a:latin typeface="+mn-lt"/>
          <a:ea typeface="+mn-ea"/>
          <a:cs typeface="+mn-cs"/>
        </a:defRPr>
      </a:lvl7pPr>
      <a:lvl8pPr marL="4480134" algn="l" defTabSz="1280038" rtl="0" eaLnBrk="1" latinLnBrk="0" hangingPunct="1">
        <a:defRPr kumimoji="1" sz="2600" kern="1200">
          <a:solidFill>
            <a:schemeClr val="tx1"/>
          </a:solidFill>
          <a:latin typeface="+mn-lt"/>
          <a:ea typeface="+mn-ea"/>
          <a:cs typeface="+mn-cs"/>
        </a:defRPr>
      </a:lvl8pPr>
      <a:lvl9pPr marL="5120153" algn="l" defTabSz="1280038"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68899" y="625109"/>
            <a:ext cx="8136801" cy="11347156"/>
          </a:xfrm>
          <a:prstGeom prst="rect">
            <a:avLst/>
          </a:prstGeom>
          <a:noFill/>
          <a:ln>
            <a:solidFill>
              <a:srgbClr val="000000"/>
            </a:solidFill>
          </a:ln>
        </p:spPr>
        <p:txBody>
          <a:bodyPr wrap="square" lIns="112215" tIns="56108" rIns="112215" bIns="56108" rtlCol="0">
            <a:spAutoFit/>
          </a:bodyPr>
          <a:lstStyle/>
          <a:p>
            <a:pPr algn="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○年○月○日</a:t>
            </a:r>
          </a:p>
          <a:p>
            <a:pPr algn="ct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ハラスメントは許しません！！</a:t>
            </a:r>
          </a:p>
          <a:p>
            <a:pPr algn="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株式会社○○○　代表取締役社長○○○</a:t>
            </a:r>
          </a:p>
          <a:p>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marL="105202" indent="-105202"/>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１　職場におけるハラスメントは、労働者の個人としての尊厳を不当に傷つける社会的に許されない行為であるとともに、労働者の能力の有効な発揮を妨げ、また、会社にとっても職場秩序や業務の遂行を阻害し、社会的評価に影響を与える問題で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marL="105202" indent="116891"/>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妊娠</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出産</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・育児休業</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等に関する否定的な言動は、</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妊娠・出産・育児休業等に関するハラスメント</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発生の</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原因や背景</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になることがあり、</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また、性別役割分担意識に基づく言動は、セクシュアルハラスメントの</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発生の</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原因や背景となることがあります</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。このような言動を行わないよう</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注意しましょう。</a:t>
            </a:r>
          </a:p>
          <a:p>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２　我が社は下記の</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ハラスメント</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行為を許しません。</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 「就業規則第○条①他人に不快な思いをさせ、会社の秩序、風紀を乱す行為」とは、次のとおりです</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indent="222093"/>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＜妊娠・出産・育児休業・介護休業等に関するハラスメント＞</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①</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部下又は同僚</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による</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妊娠・出産、育児･介護に関する制度や措置の利用を阻害する言動</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②</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部下又は同僚が妊娠・出産、育児･介護に関する制度や措置を利用したことによる嫌がらせ</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等</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③</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部下</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又は同僚</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が妊娠・出産等したことによる嫌がらせ</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等</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セクシュアルハラスメント</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indent="327294"/>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④</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性的な冗談、からかい、質問</a:t>
            </a:r>
          </a:p>
          <a:p>
            <a:pPr indent="327294"/>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⑤</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わいせつ図画の閲覧、配付、掲示</a:t>
            </a:r>
          </a:p>
          <a:p>
            <a:pPr indent="327294"/>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⑥</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その他、他人に不快感を与える性的な言動</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就業規則第○条②他人の人権を侵害したり、業務を妨害したり、退職を強要する行為」とは次のとおりです。</a:t>
            </a:r>
          </a:p>
          <a:p>
            <a:pPr lvl="0"/>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＜妊娠・出産・育児休業・介護休業等に関するハラスメント＞</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⑦</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部下</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による</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妊娠・出産、育児･介護に関する制度や措置の利用等に関し、解雇その他不利益な取扱いを示唆する行為</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⑧</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部下が妊娠・出産等したことにより、解雇その他の不利益な取扱いを示唆する行為</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indent="222093"/>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セクシュアルハラスメント</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indent="327294"/>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⑨</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性的な噂の流布</a:t>
            </a:r>
          </a:p>
          <a:p>
            <a:pPr indent="327294"/>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⑩</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身体への不必要な接触</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indent="327294"/>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⑪</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性的な言動により社員等の就業意欲を低下させ、能力発揮を阻害する行為</a:t>
            </a:r>
          </a:p>
          <a:p>
            <a:pPr lvl="0"/>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「就業規則第○条③暴行、脅迫、傷害、賭博又はこれに類する行為及び恥辱等の行為」とは次のとおりです。</a:t>
            </a: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セクシュアルハラスメント</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lvl="0"/>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⑫</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交際、性的な関係の強要</a:t>
            </a:r>
          </a:p>
          <a:p>
            <a:pPr lvl="0"/>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⑬</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性的な言動に対して拒否等を行った部下等従業員に対する不利益取扱い　など</a:t>
            </a:r>
          </a:p>
          <a:p>
            <a:pPr lvl="0"/>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marL="105202" indent="-105202"/>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３　</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この方針の対象は、正社員、派遣社員、パート・アルバイト等当社において働いているすべての労働者です。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marL="105202" indent="-105202"/>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妊娠・出産・育児休業・介護休業等に関するハラスメントについては、妊娠・出産等をした女性労働者及び育児休業等の制度を利用する男女労働者の上司及び同僚が行為者となり得ます。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marL="105202" indent="-105202"/>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セクシュアルハラスメントについては、</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上司、同僚、顧客、取引先の社員</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の方等が被害者及び行為者になり得るものであり、</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異性に対する行為だけでなく、同性に対する行為</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も対象となります。また、被害者の性的指向又は性自認にかかわらず、性的な言動であればセクシュアルハラスメントに該当します。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marL="105202" indent="-105202"/>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相手の立場に立って、普段の言動を振り返り、ハラスメントのない、快適な職場を作っていきましょう。</a:t>
            </a:r>
          </a:p>
          <a:p>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marL="105202" indent="-105202"/>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４　社員がハラスメントを行った場合、就業規則第△条「懲戒の事由」第１項、第２項に当たることとなり、処分されることがあります。</a:t>
            </a:r>
          </a:p>
          <a:p>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　　その場合、次の要素を総合的に判断し、処分を決定します。</a:t>
            </a:r>
          </a:p>
          <a:p>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　　①　行為の具体的態様（時間・場所（職場か否か）・内容・程度）</a:t>
            </a:r>
          </a:p>
          <a:p>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　　②　当事者同士の関係（職位等）</a:t>
            </a:r>
          </a:p>
          <a:p>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　　③　被害者の対応（告訴等）・心情等</a:t>
            </a:r>
          </a:p>
          <a:p>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５　相談窓口</a:t>
            </a:r>
          </a:p>
          <a:p>
            <a:pPr marL="105202" indent="116891"/>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職場におけるハラスメントに関する相談（苦情を含む）窓口担当者は次の者です。電話、メールでの相談も受け付けますので、一人で悩まずにご相談ください。</a:t>
            </a:r>
          </a:p>
          <a:p>
            <a:pPr marL="105202" indent="116891"/>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また、実際に生じている場合だけでなく、生じる可能性がある場合や放置すれば就業環境が悪化するおそれがある場合や上記２に当たるかどうか微妙な場合も含め、広く相談に対応し、事案に対処します。</a:t>
            </a:r>
          </a:p>
          <a:p>
            <a:pPr indent="876681"/>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○○課　○○○（内線○○、メールアドレス○○○）（女性）</a:t>
            </a:r>
          </a:p>
          <a:p>
            <a:pPr indent="876681"/>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課　△△△（内線△△、メールアドレス△△△）（男性）</a:t>
            </a:r>
          </a:p>
          <a:p>
            <a:pPr indent="876681"/>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外部相談窓口　（電話××、メールアドレス×××）</a:t>
            </a:r>
          </a:p>
          <a:p>
            <a:pPr indent="222093"/>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相談には公平に、相談者だけでなく行為者についても、プライバシーを守って対応しますので安心してご相談ください。</a:t>
            </a:r>
          </a:p>
          <a:p>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６　相談者はもちろん、事実関係の確認に協力した方に不利益な取扱いは行いません。</a:t>
            </a:r>
          </a:p>
          <a:p>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marL="105202" indent="-105202"/>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７　相談を受けた場合には、事実関係を迅速かつ正確に確認し、事実が確認できた場合には、被害者に対</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す</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る配慮のための措置及び行為者に対する措置を講じます。また、再発防止策を講じる等適切に対処します。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marL="105202"/>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marL="105202" indent="-105202"/>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８　当社には、妊娠・出産、育児や介護を行う労働者が利用できる様々な制度があります。派遣社員の方については、派遣元企業においても利用できる制度が整備されています。まずはどのような制度や措置が利用できるのかを就業規則等により確認しましょう。制度や措置を利用する場合には、必要に応じて業務配分の見直しなどを行うことにより、上司や同僚にも何らかの影響を与えることがあります。制度や措置の利用をためらう必要はありませんが、円滑な制度の利用のためにも、早めに上司や人事部に相談してください。また気持ちよく制度を利用するためにも、利用者は日頃から業務に関わる方々とのコミュニケーションを図ることを大切にしましょう。</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marL="105202" indent="-105202"/>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所属長は妊娠・出産、育児や介護を行う労働者が安心して制度を利用し、仕事との両立ができるようにするため、所属における業務配分の見直し等を行ってください。対応に困ることがあれば、本社人事部○○課、△△に相談してください。</a:t>
            </a:r>
            <a:endParaRPr lang="ja-JP"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marL="105202" indent="-105202"/>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marL="105202" indent="-105202"/>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9</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職場における</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ハラスメント防止研修・講習も行っていますのでふるってご参加ください。</a:t>
            </a:r>
          </a:p>
        </p:txBody>
      </p:sp>
    </p:spTree>
    <p:extLst>
      <p:ext uri="{BB962C8B-B14F-4D97-AF65-F5344CB8AC3E}">
        <p14:creationId xmlns:p14="http://schemas.microsoft.com/office/powerpoint/2010/main" val="260151745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12130</TotalTime>
  <Words>13</Words>
  <Application>Microsoft Office PowerPoint</Application>
  <PresentationFormat>A3 297x420 mm</PresentationFormat>
  <Paragraphs>59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労働局共働支援</cp:lastModifiedBy>
  <cp:revision>817</cp:revision>
  <cp:lastPrinted>2017-11-08T06:04:35Z</cp:lastPrinted>
  <dcterms:created xsi:type="dcterms:W3CDTF">2016-06-22T08:49:03Z</dcterms:created>
  <dcterms:modified xsi:type="dcterms:W3CDTF">2017-11-08T06:05:19Z</dcterms:modified>
</cp:coreProperties>
</file>