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6858000" cy="9906000" type="A4"/>
  <p:notesSz cx="6805613" cy="9939338"/>
  <p:defaultTextStyle>
    <a:defPPr>
      <a:defRPr lang="ja-JP"/>
    </a:defPPr>
    <a:lvl1pPr marL="0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8941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7882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36823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15764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94706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73647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52588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31529" algn="l" defTabSz="95788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EC2DD"/>
    <a:srgbClr val="FFCCFF"/>
    <a:srgbClr val="FFCCCC"/>
    <a:srgbClr val="FF3399"/>
    <a:srgbClr val="FF0066"/>
    <a:srgbClr val="FFEED5"/>
    <a:srgbClr val="FFFFAB"/>
    <a:srgbClr val="FF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6BB7E6-7BA3-7CDC-CECF-58DCBB7399D3}" v="4" dt="2025-08-14T07:08:10.0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040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1"/>
        <p:guide pos="2143"/>
      </p:guideLst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段塚裕一" userId="S::dymszs@kikan-ad.esb.mhlw.go.jp::9f253598-cda1-412f-b0c8-88587bfc2a79" providerId="AD" clId="Web-{1FD74081-59EF-9124-9740-04F043400735}"/>
    <pc:docChg chg="modSld">
      <pc:chgData name="段塚裕一" userId="S::dymszs@kikan-ad.esb.mhlw.go.jp::9f253598-cda1-412f-b0c8-88587bfc2a79" providerId="AD" clId="Web-{1FD74081-59EF-9124-9740-04F043400735}" dt="2024-12-09T23:31:07.710" v="3" actId="20577"/>
      <pc:docMkLst>
        <pc:docMk/>
      </pc:docMkLst>
      <pc:sldChg chg="modSp">
        <pc:chgData name="段塚裕一" userId="S::dymszs@kikan-ad.esb.mhlw.go.jp::9f253598-cda1-412f-b0c8-88587bfc2a79" providerId="AD" clId="Web-{1FD74081-59EF-9124-9740-04F043400735}" dt="2024-12-09T23:31:07.710" v="3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3C962345-19A2-0CF3-E739-BB82022F140E}"/>
    <pc:docChg chg="modSld">
      <pc:chgData name="池井翔一" userId="S::ishqcs@kikan-ad.esb.mhlw.go.jp::00dd4838-92f5-4dab-ab33-87db74de23fb" providerId="AD" clId="Web-{3C962345-19A2-0CF3-E739-BB82022F140E}" dt="2025-05-13T07:38:51.295" v="7" actId="20577"/>
      <pc:docMkLst>
        <pc:docMk/>
      </pc:docMkLst>
      <pc:sldChg chg="modSp">
        <pc:chgData name="池井翔一" userId="S::ishqcs@kikan-ad.esb.mhlw.go.jp::00dd4838-92f5-4dab-ab33-87db74de23fb" providerId="AD" clId="Web-{3C962345-19A2-0CF3-E739-BB82022F140E}" dt="2025-05-13T07:38:51.295" v="7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6CEFC4BC-5EF1-78EA-4638-ADF1DCCFA21C}"/>
    <pc:docChg chg="modSld">
      <pc:chgData name="池井翔一" userId="S::ishqcs@kikan-ad.esb.mhlw.go.jp::00dd4838-92f5-4dab-ab33-87db74de23fb" providerId="AD" clId="Web-{6CEFC4BC-5EF1-78EA-4638-ADF1DCCFA21C}" dt="2025-07-15T01:19:45.035" v="4" actId="20577"/>
      <pc:docMkLst>
        <pc:docMk/>
      </pc:docMkLst>
      <pc:sldChg chg="modSp">
        <pc:chgData name="池井翔一" userId="S::ishqcs@kikan-ad.esb.mhlw.go.jp::00dd4838-92f5-4dab-ab33-87db74de23fb" providerId="AD" clId="Web-{6CEFC4BC-5EF1-78EA-4638-ADF1DCCFA21C}" dt="2025-07-15T01:19:45.035" v="4" actId="20577"/>
        <pc:sldMkLst>
          <pc:docMk/>
          <pc:sldMk cId="0" sldId="259"/>
        </pc:sldMkLst>
        <pc:spChg chg="mod">
          <ac:chgData name="池井翔一" userId="S::ishqcs@kikan-ad.esb.mhlw.go.jp::00dd4838-92f5-4dab-ab33-87db74de23fb" providerId="AD" clId="Web-{6CEFC4BC-5EF1-78EA-4638-ADF1DCCFA21C}" dt="2025-07-15T01:19:45.035" v="4" actId="20577"/>
          <ac:spMkLst>
            <pc:docMk/>
            <pc:sldMk cId="0" sldId="259"/>
            <ac:spMk id="10" creationId="{00000000-0000-0000-0000-000000000000}"/>
          </ac:spMkLst>
        </pc:spChg>
      </pc:sldChg>
    </pc:docChg>
  </pc:docChgLst>
  <pc:docChgLst>
    <pc:chgData clId="Web-{5AFD3883-8B45-9824-C81E-9A7109966E39}"/>
    <pc:docChg chg="modSld">
      <pc:chgData name="" userId="" providerId="" clId="Web-{5AFD3883-8B45-9824-C81E-9A7109966E39}" dt="2025-05-13T07:46:16.722" v="0" actId="20577"/>
      <pc:docMkLst>
        <pc:docMk/>
      </pc:docMkLst>
      <pc:sldChg chg="modSp">
        <pc:chgData name="" userId="" providerId="" clId="Web-{5AFD3883-8B45-9824-C81E-9A7109966E39}" dt="2025-05-13T07:46:16.722" v="0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AD506593-8904-7CDA-C07B-B0B7F3829170}"/>
    <pc:docChg chg="modSld">
      <pc:chgData name="池井翔一" userId="S::ishqcs@kikan-ad.esb.mhlw.go.jp::00dd4838-92f5-4dab-ab33-87db74de23fb" providerId="AD" clId="Web-{AD506593-8904-7CDA-C07B-B0B7F3829170}" dt="2025-05-14T06:30:19.918" v="5"/>
      <pc:docMkLst>
        <pc:docMk/>
      </pc:docMkLst>
      <pc:sldChg chg="modSp">
        <pc:chgData name="池井翔一" userId="S::ishqcs@kikan-ad.esb.mhlw.go.jp::00dd4838-92f5-4dab-ab33-87db74de23fb" providerId="AD" clId="Web-{AD506593-8904-7CDA-C07B-B0B7F3829170}" dt="2025-05-14T06:30:19.918" v="5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5AFD3883-8B45-9824-C81E-9A7109966E39}"/>
    <pc:docChg chg="modSld">
      <pc:chgData name="池井翔一" userId="S::ishqcs@kikan-ad.esb.mhlw.go.jp::00dd4838-92f5-4dab-ab33-87db74de23fb" providerId="AD" clId="Web-{5AFD3883-8B45-9824-C81E-9A7109966E39}" dt="2025-05-13T07:46:18.128" v="0" actId="20577"/>
      <pc:docMkLst>
        <pc:docMk/>
      </pc:docMkLst>
      <pc:sldChg chg="modSp">
        <pc:chgData name="池井翔一" userId="S::ishqcs@kikan-ad.esb.mhlw.go.jp::00dd4838-92f5-4dab-ab33-87db74de23fb" providerId="AD" clId="Web-{5AFD3883-8B45-9824-C81E-9A7109966E39}" dt="2025-05-13T07:46:18.128" v="0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6DF24070-3FDF-EEFF-3CA0-E8B3634D266C}"/>
    <pc:docChg chg="modSld">
      <pc:chgData name="池井翔一" userId="S::ishqcs@kikan-ad.esb.mhlw.go.jp::00dd4838-92f5-4dab-ab33-87db74de23fb" providerId="AD" clId="Web-{6DF24070-3FDF-EEFF-3CA0-E8B3634D266C}" dt="2025-06-10T09:10:21.552" v="1" actId="20577"/>
      <pc:docMkLst>
        <pc:docMk/>
      </pc:docMkLst>
      <pc:sldChg chg="modSp">
        <pc:chgData name="池井翔一" userId="S::ishqcs@kikan-ad.esb.mhlw.go.jp::00dd4838-92f5-4dab-ab33-87db74de23fb" providerId="AD" clId="Web-{6DF24070-3FDF-EEFF-3CA0-E8B3634D266C}" dt="2025-06-10T09:10:21.552" v="1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BB92E530-FA89-59AD-2F78-ECA800FC020B}"/>
    <pc:docChg chg="modSld">
      <pc:chgData name="池井翔一" userId="S::ishqcs@kikan-ad.esb.mhlw.go.jp::00dd4838-92f5-4dab-ab33-87db74de23fb" providerId="AD" clId="Web-{BB92E530-FA89-59AD-2F78-ECA800FC020B}" dt="2025-06-10T08:53:06.154" v="4" actId="20577"/>
      <pc:docMkLst>
        <pc:docMk/>
      </pc:docMkLst>
      <pc:sldChg chg="modSp">
        <pc:chgData name="池井翔一" userId="S::ishqcs@kikan-ad.esb.mhlw.go.jp::00dd4838-92f5-4dab-ab33-87db74de23fb" providerId="AD" clId="Web-{BB92E530-FA89-59AD-2F78-ECA800FC020B}" dt="2025-06-10T08:53:06.154" v="4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B46146F9-2EEC-726E-2FB1-7468BE5C7D3F}"/>
    <pc:docChg chg="modSld">
      <pc:chgData name="池井翔一" userId="S::ishqcs@kikan-ad.esb.mhlw.go.jp::00dd4838-92f5-4dab-ab33-87db74de23fb" providerId="AD" clId="Web-{B46146F9-2EEC-726E-2FB1-7468BE5C7D3F}" dt="2025-04-17T04:13:12.114" v="2" actId="20577"/>
      <pc:docMkLst>
        <pc:docMk/>
      </pc:docMkLst>
      <pc:sldChg chg="modSp">
        <pc:chgData name="池井翔一" userId="S::ishqcs@kikan-ad.esb.mhlw.go.jp::00dd4838-92f5-4dab-ab33-87db74de23fb" providerId="AD" clId="Web-{B46146F9-2EEC-726E-2FB1-7468BE5C7D3F}" dt="2025-04-17T04:13:12.114" v="2" actId="20577"/>
        <pc:sldMkLst>
          <pc:docMk/>
          <pc:sldMk cId="0" sldId="259"/>
        </pc:sldMkLst>
      </pc:sldChg>
    </pc:docChg>
  </pc:docChgLst>
  <pc:docChgLst>
    <pc:chgData name="池井翔一" userId="S::ishqcs@kikan-ad.esb.mhlw.go.jp::00dd4838-92f5-4dab-ab33-87db74de23fb" providerId="AD" clId="Web-{F56BB7E6-7BA3-7CDC-CECF-58DCBB7399D3}"/>
    <pc:docChg chg="modSld">
      <pc:chgData name="池井翔一" userId="S::ishqcs@kikan-ad.esb.mhlw.go.jp::00dd4838-92f5-4dab-ab33-87db74de23fb" providerId="AD" clId="Web-{F56BB7E6-7BA3-7CDC-CECF-58DCBB7399D3}" dt="2025-08-14T07:08:10.077" v="3" actId="20577"/>
      <pc:docMkLst>
        <pc:docMk/>
      </pc:docMkLst>
      <pc:sldChg chg="modSp">
        <pc:chgData name="池井翔一" userId="S::ishqcs@kikan-ad.esb.mhlw.go.jp::00dd4838-92f5-4dab-ab33-87db74de23fb" providerId="AD" clId="Web-{F56BB7E6-7BA3-7CDC-CECF-58DCBB7399D3}" dt="2025-08-14T07:08:10.077" v="3" actId="20577"/>
        <pc:sldMkLst>
          <pc:docMk/>
          <pc:sldMk cId="0" sldId="259"/>
        </pc:sldMkLst>
        <pc:spChg chg="mod">
          <ac:chgData name="池井翔一" userId="S::ishqcs@kikan-ad.esb.mhlw.go.jp::00dd4838-92f5-4dab-ab33-87db74de23fb" providerId="AD" clId="Web-{F56BB7E6-7BA3-7CDC-CECF-58DCBB7399D3}" dt="2025-08-14T07:08:10.077" v="3" actId="20577"/>
          <ac:spMkLst>
            <pc:docMk/>
            <pc:sldMk cId="0" sldId="259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2949576" cy="496888"/>
          </a:xfrm>
          <a:prstGeom prst="rect">
            <a:avLst/>
          </a:prstGeom>
        </p:spPr>
        <p:txBody>
          <a:bodyPr vert="horz" lIns="91338" tIns="45670" rIns="91338" bIns="4567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460" y="2"/>
            <a:ext cx="2949576" cy="496888"/>
          </a:xfrm>
          <a:prstGeom prst="rect">
            <a:avLst/>
          </a:prstGeom>
        </p:spPr>
        <p:txBody>
          <a:bodyPr vert="horz" lIns="91338" tIns="45670" rIns="91338" bIns="45670" rtlCol="0"/>
          <a:lstStyle>
            <a:lvl1pPr algn="r">
              <a:defRPr sz="1300"/>
            </a:lvl1pPr>
          </a:lstStyle>
          <a:p>
            <a:r>
              <a:rPr kumimoji="1" lang="ja-JP" altLang="en-US"/>
              <a:t>別紙４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1" y="9440885"/>
            <a:ext cx="2949576" cy="496886"/>
          </a:xfrm>
          <a:prstGeom prst="rect">
            <a:avLst/>
          </a:prstGeom>
        </p:spPr>
        <p:txBody>
          <a:bodyPr vert="horz" lIns="91338" tIns="45670" rIns="91338" bIns="4567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460" y="9440885"/>
            <a:ext cx="2949576" cy="496886"/>
          </a:xfrm>
          <a:prstGeom prst="rect">
            <a:avLst/>
          </a:prstGeom>
        </p:spPr>
        <p:txBody>
          <a:bodyPr vert="horz" lIns="91338" tIns="45670" rIns="91338" bIns="45670" rtlCol="0" anchor="b"/>
          <a:lstStyle>
            <a:lvl1pPr algn="r">
              <a:defRPr sz="1300"/>
            </a:lvl1pPr>
          </a:lstStyle>
          <a:p>
            <a:fld id="{98ED8157-B848-45D5-A947-24BFF89D26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46963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1" y="2"/>
            <a:ext cx="2949576" cy="496888"/>
          </a:xfrm>
          <a:prstGeom prst="rect">
            <a:avLst/>
          </a:prstGeom>
        </p:spPr>
        <p:txBody>
          <a:bodyPr vert="horz" lIns="91338" tIns="45670" rIns="91338" bIns="45670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460" y="2"/>
            <a:ext cx="2949576" cy="496888"/>
          </a:xfrm>
          <a:prstGeom prst="rect">
            <a:avLst/>
          </a:prstGeom>
        </p:spPr>
        <p:txBody>
          <a:bodyPr vert="horz" lIns="91338" tIns="45670" rIns="91338" bIns="45670" rtlCol="0"/>
          <a:lstStyle>
            <a:lvl1pPr algn="r">
              <a:defRPr sz="1300"/>
            </a:lvl1pPr>
          </a:lstStyle>
          <a:p>
            <a:r>
              <a:rPr kumimoji="1" lang="ja-JP" altLang="en-US"/>
              <a:t>別紙４</a:t>
            </a:r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8" tIns="45670" rIns="91338" bIns="4567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52" y="4721226"/>
            <a:ext cx="5443536" cy="4471988"/>
          </a:xfrm>
          <a:prstGeom prst="rect">
            <a:avLst/>
          </a:prstGeom>
        </p:spPr>
        <p:txBody>
          <a:bodyPr vert="horz" lIns="91338" tIns="45670" rIns="91338" bIns="4567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1" y="9440885"/>
            <a:ext cx="2949576" cy="496886"/>
          </a:xfrm>
          <a:prstGeom prst="rect">
            <a:avLst/>
          </a:prstGeom>
        </p:spPr>
        <p:txBody>
          <a:bodyPr vert="horz" lIns="91338" tIns="45670" rIns="91338" bIns="45670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460" y="9440885"/>
            <a:ext cx="2949576" cy="496886"/>
          </a:xfrm>
          <a:prstGeom prst="rect">
            <a:avLst/>
          </a:prstGeom>
        </p:spPr>
        <p:txBody>
          <a:bodyPr vert="horz" lIns="91338" tIns="45670" rIns="91338" bIns="45670" rtlCol="0" anchor="b"/>
          <a:lstStyle>
            <a:lvl1pPr algn="r">
              <a:defRPr sz="1300"/>
            </a:lvl1pPr>
          </a:lstStyle>
          <a:p>
            <a:fld id="{B8EF8609-17A1-49FF-9E57-E3883EC0A53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7079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1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C035-F145-47E8-B34A-74370609BD15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AB004-CE8A-46FA-A798-5B7817B493EA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9E385-10CE-4E6C-8FDD-640D4862ACB2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70FA9-8EE9-40C2-872B-E3E5E59D14C1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82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7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70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6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5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5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3D05-7C89-4D90-A575-4F1C786F954C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1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1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6A86B-7645-4A2E-92C2-0D568C65C45E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41" indent="0">
              <a:buNone/>
              <a:defRPr sz="2100" b="1"/>
            </a:lvl2pPr>
            <a:lvl3pPr marL="957882" indent="0">
              <a:buNone/>
              <a:defRPr sz="1900" b="1"/>
            </a:lvl3pPr>
            <a:lvl4pPr marL="1436823" indent="0">
              <a:buNone/>
              <a:defRPr sz="1600" b="1"/>
            </a:lvl4pPr>
            <a:lvl5pPr marL="1915764" indent="0">
              <a:buNone/>
              <a:defRPr sz="1600" b="1"/>
            </a:lvl5pPr>
            <a:lvl6pPr marL="2394706" indent="0">
              <a:buNone/>
              <a:defRPr sz="1600" b="1"/>
            </a:lvl6pPr>
            <a:lvl7pPr marL="2873647" indent="0">
              <a:buNone/>
              <a:defRPr sz="1600" b="1"/>
            </a:lvl7pPr>
            <a:lvl8pPr marL="3352588" indent="0">
              <a:buNone/>
              <a:defRPr sz="1600" b="1"/>
            </a:lvl8pPr>
            <a:lvl9pPr marL="383152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3141487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41" indent="0">
              <a:buNone/>
              <a:defRPr sz="2100" b="1"/>
            </a:lvl2pPr>
            <a:lvl3pPr marL="957882" indent="0">
              <a:buNone/>
              <a:defRPr sz="1900" b="1"/>
            </a:lvl3pPr>
            <a:lvl4pPr marL="1436823" indent="0">
              <a:buNone/>
              <a:defRPr sz="1600" b="1"/>
            </a:lvl4pPr>
            <a:lvl5pPr marL="1915764" indent="0">
              <a:buNone/>
              <a:defRPr sz="1600" b="1"/>
            </a:lvl5pPr>
            <a:lvl6pPr marL="2394706" indent="0">
              <a:buNone/>
              <a:defRPr sz="1600" b="1"/>
            </a:lvl6pPr>
            <a:lvl7pPr marL="2873647" indent="0">
              <a:buNone/>
              <a:defRPr sz="1600" b="1"/>
            </a:lvl7pPr>
            <a:lvl8pPr marL="3352588" indent="0">
              <a:buNone/>
              <a:defRPr sz="1600" b="1"/>
            </a:lvl8pPr>
            <a:lvl9pPr marL="383152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7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36224-EE53-497F-A73D-653578AB5905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3B0C4-9695-41B7-8310-4C93D1A845F2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40B78-B66A-42CE-83EB-C7DA32234258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7"/>
            <a:ext cx="3833813" cy="845449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1"/>
          </a:xfrm>
        </p:spPr>
        <p:txBody>
          <a:bodyPr/>
          <a:lstStyle>
            <a:lvl1pPr marL="0" indent="0">
              <a:buNone/>
              <a:defRPr sz="1500"/>
            </a:lvl1pPr>
            <a:lvl2pPr marL="478941" indent="0">
              <a:buNone/>
              <a:defRPr sz="1300"/>
            </a:lvl2pPr>
            <a:lvl3pPr marL="957882" indent="0">
              <a:buNone/>
              <a:defRPr sz="1000"/>
            </a:lvl3pPr>
            <a:lvl4pPr marL="1436823" indent="0">
              <a:buNone/>
              <a:defRPr sz="900"/>
            </a:lvl4pPr>
            <a:lvl5pPr marL="1915764" indent="0">
              <a:buNone/>
              <a:defRPr sz="900"/>
            </a:lvl5pPr>
            <a:lvl6pPr marL="2394706" indent="0">
              <a:buNone/>
              <a:defRPr sz="900"/>
            </a:lvl6pPr>
            <a:lvl7pPr marL="2873647" indent="0">
              <a:buNone/>
              <a:defRPr sz="900"/>
            </a:lvl7pPr>
            <a:lvl8pPr marL="3352588" indent="0">
              <a:buNone/>
              <a:defRPr sz="900"/>
            </a:lvl8pPr>
            <a:lvl9pPr marL="383152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CAF25-AD35-446E-B013-64F67B285587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941" indent="0">
              <a:buNone/>
              <a:defRPr sz="2900"/>
            </a:lvl2pPr>
            <a:lvl3pPr marL="957882" indent="0">
              <a:buNone/>
              <a:defRPr sz="2600"/>
            </a:lvl3pPr>
            <a:lvl4pPr marL="1436823" indent="0">
              <a:buNone/>
              <a:defRPr sz="2100"/>
            </a:lvl4pPr>
            <a:lvl5pPr marL="1915764" indent="0">
              <a:buNone/>
              <a:defRPr sz="2100"/>
            </a:lvl5pPr>
            <a:lvl6pPr marL="2394706" indent="0">
              <a:buNone/>
              <a:defRPr sz="2100"/>
            </a:lvl6pPr>
            <a:lvl7pPr marL="2873647" indent="0">
              <a:buNone/>
              <a:defRPr sz="2100"/>
            </a:lvl7pPr>
            <a:lvl8pPr marL="3352588" indent="0">
              <a:buNone/>
              <a:defRPr sz="2100"/>
            </a:lvl8pPr>
            <a:lvl9pPr marL="3831529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941" indent="0">
              <a:buNone/>
              <a:defRPr sz="1300"/>
            </a:lvl2pPr>
            <a:lvl3pPr marL="957882" indent="0">
              <a:buNone/>
              <a:defRPr sz="1000"/>
            </a:lvl3pPr>
            <a:lvl4pPr marL="1436823" indent="0">
              <a:buNone/>
              <a:defRPr sz="900"/>
            </a:lvl4pPr>
            <a:lvl5pPr marL="1915764" indent="0">
              <a:buNone/>
              <a:defRPr sz="900"/>
            </a:lvl5pPr>
            <a:lvl6pPr marL="2394706" indent="0">
              <a:buNone/>
              <a:defRPr sz="900"/>
            </a:lvl6pPr>
            <a:lvl7pPr marL="2873647" indent="0">
              <a:buNone/>
              <a:defRPr sz="900"/>
            </a:lvl7pPr>
            <a:lvl8pPr marL="3352588" indent="0">
              <a:buNone/>
              <a:defRPr sz="900"/>
            </a:lvl8pPr>
            <a:lvl9pPr marL="383152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F71C1-5B37-4155-8324-0AA5932DE123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788" tIns="47894" rIns="95788" bIns="47894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1"/>
          </a:xfrm>
          <a:prstGeom prst="rect">
            <a:avLst/>
          </a:prstGeom>
        </p:spPr>
        <p:txBody>
          <a:bodyPr vert="horz" lIns="95788" tIns="47894" rIns="95788" bIns="4789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5788" tIns="47894" rIns="95788" bIns="47894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5C0A9-4A72-401F-815A-C99F9F3D36F9}" type="datetime1">
              <a:rPr kumimoji="1" lang="ja-JP" altLang="en-US" smtClean="0"/>
              <a:pPr/>
              <a:t>2026/3/11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5788" tIns="47894" rIns="95788" bIns="47894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5788" tIns="47894" rIns="95788" bIns="47894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57882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206" indent="-359206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79" indent="-299338" algn="l" defTabSz="957882" rtl="0" eaLnBrk="1" latinLnBrk="0" hangingPunct="1">
        <a:spcBef>
          <a:spcPct val="20000"/>
        </a:spcBef>
        <a:buFont typeface="Arial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353" indent="-239471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94" indent="-239471" algn="l" defTabSz="957882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235" indent="-239471" algn="l" defTabSz="957882" rtl="0" eaLnBrk="1" latinLnBrk="0" hangingPunct="1">
        <a:spcBef>
          <a:spcPct val="20000"/>
        </a:spcBef>
        <a:buFont typeface="Arial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177" indent="-239471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118" indent="-239471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2059" indent="-239471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1000" indent="-239471" algn="l" defTabSz="957882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41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82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823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764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706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647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588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529" algn="l" defTabSz="95788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gif" Type="http://schemas.openxmlformats.org/officeDocument/2006/relationships/image"/><Relationship Id="rId4" Target="../media/image2.gif" Type="http://schemas.openxmlformats.org/officeDocument/2006/relationships/image"/><Relationship Id="rId5" Target="../media/image3.gif" Type="http://schemas.openxmlformats.org/officeDocument/2006/relationships/image"/><Relationship Id="rId6" Target="../media/image4.jpeg" Type="http://schemas.openxmlformats.org/officeDocument/2006/relationships/image"/><Relationship Id="rId7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円/楕円 67"/>
          <p:cNvSpPr>
            <a:spLocks noChangeAspect="1"/>
          </p:cNvSpPr>
          <p:nvPr/>
        </p:nvSpPr>
        <p:spPr>
          <a:xfrm>
            <a:off x="629401" y="2317222"/>
            <a:ext cx="6156000" cy="5249245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 w="952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323850" y="-253179"/>
            <a:ext cx="8117711" cy="546238"/>
            <a:chOff x="-323850" y="-109728"/>
            <a:chExt cx="8117711" cy="546238"/>
          </a:xfrm>
        </p:grpSpPr>
        <p:sp>
          <p:nvSpPr>
            <p:cNvPr id="3" name="AutoShape 12"/>
            <p:cNvSpPr>
              <a:spLocks noChangeArrowheads="1"/>
            </p:cNvSpPr>
            <p:nvPr/>
          </p:nvSpPr>
          <p:spPr bwMode="auto">
            <a:xfrm>
              <a:off x="-323850" y="-109728"/>
              <a:ext cx="683250" cy="546238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7828" tIns="9312" rIns="77828" bIns="931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" name="Oval 13"/>
            <p:cNvSpPr>
              <a:spLocks noChangeArrowheads="1"/>
            </p:cNvSpPr>
            <p:nvPr/>
          </p:nvSpPr>
          <p:spPr bwMode="auto">
            <a:xfrm>
              <a:off x="359400" y="-109728"/>
              <a:ext cx="540000" cy="540000"/>
            </a:xfrm>
            <a:prstGeom prst="ellipse">
              <a:avLst/>
            </a:prstGeom>
            <a:solidFill>
              <a:srgbClr val="FABF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7828" tIns="9312" rIns="77828" bIns="931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" name="AutoShape 14"/>
            <p:cNvSpPr>
              <a:spLocks noChangeArrowheads="1"/>
            </p:cNvSpPr>
            <p:nvPr/>
          </p:nvSpPr>
          <p:spPr bwMode="auto">
            <a:xfrm>
              <a:off x="881885" y="-109728"/>
              <a:ext cx="6911976" cy="546238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7828" tIns="9312" rIns="77828" bIns="9312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-750881" y="9588541"/>
            <a:ext cx="8064500" cy="545175"/>
            <a:chOff x="-397" y="16443"/>
            <a:chExt cx="12700" cy="794"/>
          </a:xfrm>
        </p:grpSpPr>
        <p:sp>
          <p:nvSpPr>
            <p:cNvPr id="7" name="AutoShape 7"/>
            <p:cNvSpPr>
              <a:spLocks noChangeArrowheads="1"/>
            </p:cNvSpPr>
            <p:nvPr/>
          </p:nvSpPr>
          <p:spPr bwMode="auto">
            <a:xfrm>
              <a:off x="-397" y="16443"/>
              <a:ext cx="10697" cy="794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0271" y="16443"/>
              <a:ext cx="850" cy="794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11122" y="16443"/>
              <a:ext cx="1181" cy="794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0" name="正方形/長方形 9"/>
          <p:cNvSpPr/>
          <p:nvPr/>
        </p:nvSpPr>
        <p:spPr bwMode="auto">
          <a:xfrm>
            <a:off x="117000" y="340546"/>
            <a:ext cx="6624000" cy="1920974"/>
          </a:xfrm>
          <a:prstGeom prst="rect">
            <a:avLst/>
          </a:prstGeom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6000" tIns="72000" rIns="36000" bIns="45720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ja-JP" altLang="en-US" sz="3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看護師免許等をお持ちの方</a:t>
            </a:r>
            <a:r>
              <a:rPr kumimoji="1" lang="ja-JP" altLang="en-US" sz="3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</a:t>
            </a:r>
            <a:endParaRPr lang="en-US" altLang="ja-JP" sz="2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3600" spc="-100" dirty="0">
                <a:solidFill>
                  <a:srgbClr val="FF0000"/>
                </a:solidFill>
                <a:latin typeface="HGPSoeiKakugothicUB"/>
                <a:ea typeface="HGPSoeiKakugothicUB"/>
              </a:rPr>
              <a:t>４月１４日（火）</a:t>
            </a:r>
            <a:r>
              <a:rPr lang="ja-JP" altLang="en-US" sz="2800" spc="-100" dirty="0">
                <a:solidFill>
                  <a:schemeClr val="tx1"/>
                </a:solidFill>
                <a:latin typeface="HG丸ｺﾞｼｯｸM-PRO"/>
                <a:ea typeface="HG丸ｺﾞｼｯｸM-PRO"/>
              </a:rPr>
              <a:t>は</a:t>
            </a:r>
            <a:endParaRPr 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spc="-100" dirty="0">
                <a:solidFill>
                  <a:srgbClr val="0070C0"/>
                </a:solidFill>
                <a:latin typeface="HGPSoeiKakugothicUB"/>
                <a:ea typeface="HGPSoeiKakugothicUB"/>
              </a:rPr>
              <a:t>ナースセンター巡回相談日</a:t>
            </a:r>
            <a:r>
              <a:rPr lang="ja-JP" altLang="en-US" sz="3200" spc="-100" dirty="0">
                <a:solidFill>
                  <a:schemeClr val="tx1"/>
                </a:solidFill>
                <a:latin typeface="HG丸ｺﾞｼｯｸM-PRO"/>
                <a:ea typeface="HG丸ｺﾞｼｯｸM-PRO"/>
              </a:rPr>
              <a:t>です</a:t>
            </a:r>
            <a:endParaRPr lang="en-US" altLang="ja-JP" sz="3200" spc="-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kumimoji="1" lang="en-US" altLang="ja-JP" sz="3200" spc="-100" dirty="0">
              <a:solidFill>
                <a:schemeClr val="tx1"/>
              </a:solidFill>
              <a:latin typeface="HGP創英角ｺﾞｼｯｸUB" pitchFamily="50" charset="-128"/>
              <a:ea typeface="ＤＨＰ特太ゴシック体" pitchFamily="2" charset="-128"/>
            </a:endParaRPr>
          </a:p>
          <a:p>
            <a:pPr algn="ctr">
              <a:lnSpc>
                <a:spcPts val="600"/>
              </a:lnSpc>
            </a:pPr>
            <a:endParaRPr lang="en-US" altLang="ja-JP" sz="900" dirty="0">
              <a:solidFill>
                <a:schemeClr val="tx1"/>
              </a:solidFill>
              <a:latin typeface="+mj-ea"/>
              <a:ea typeface="+mj-ea"/>
            </a:endParaRPr>
          </a:p>
          <a:p>
            <a:pPr>
              <a:lnSpc>
                <a:spcPts val="2200"/>
              </a:lnSpc>
            </a:pPr>
            <a:endParaRPr lang="en-US" altLang="ja-JP" sz="3200" dirty="0">
              <a:solidFill>
                <a:sysClr val="windowText" lastClr="00000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-4563888" y="0"/>
            <a:ext cx="3672408" cy="13526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ea typeface="ＤＨＰ特太ゴシック体" pitchFamily="2" charset="-128"/>
              </a:rPr>
              <a:t>巡回日の</a:t>
            </a:r>
            <a:endParaRPr kumimoji="1" lang="en-US" altLang="ja-JP" sz="3200">
              <a:ea typeface="ＤＨＰ特太ゴシック体" pitchFamily="2" charset="-128"/>
            </a:endParaRPr>
          </a:p>
          <a:p>
            <a:pPr algn="ctr"/>
            <a:r>
              <a:rPr lang="ja-JP" altLang="en-US" sz="3200">
                <a:ea typeface="ＤＨＰ特太ゴシック体" pitchFamily="2" charset="-128"/>
              </a:rPr>
              <a:t>庁舎内掲示</a:t>
            </a:r>
            <a:endParaRPr kumimoji="1" lang="ja-JP" altLang="en-US" sz="3200">
              <a:ea typeface="ＤＨＰ特太ゴシック体" pitchFamily="2" charset="-128"/>
            </a:endParaRPr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243129"/>
              </p:ext>
            </p:extLst>
          </p:nvPr>
        </p:nvGraphicFramePr>
        <p:xfrm>
          <a:off x="2402753" y="2258690"/>
          <a:ext cx="4500000" cy="613956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50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4150">
                <a:tc>
                  <a:txBody>
                    <a:bodyPr/>
                    <a:lstStyle/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8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lang="ja-JP" altLang="en-US" sz="26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１３：００</a:t>
                      </a:r>
                      <a:r>
                        <a:rPr lang="ja-JP" altLang="en-US" sz="2600" b="1" baseline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26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～</a:t>
                      </a:r>
                      <a:r>
                        <a:rPr lang="ja-JP" altLang="en-US" sz="2600" b="1" baseline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en-US" altLang="ja-JP" sz="26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  <a:r>
                        <a:rPr lang="ja-JP" altLang="en-US" sz="26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６：</a:t>
                      </a:r>
                      <a:r>
                        <a:rPr lang="en-US" altLang="ja-JP" sz="2600" b="1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00</a:t>
                      </a:r>
                    </a:p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 </a:t>
                      </a:r>
                      <a:r>
                        <a:rPr lang="ja-JP" altLang="en-US" sz="1600" b="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　</a:t>
                      </a:r>
                      <a:r>
                        <a:rPr lang="en-US" altLang="ja-JP" sz="1600" b="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※</a:t>
                      </a:r>
                      <a:r>
                        <a:rPr lang="ja-JP" altLang="en-US" sz="1600" b="0" dirty="0">
                          <a:solidFill>
                            <a:schemeClr val="tx1"/>
                          </a:solidFill>
                          <a:latin typeface="HG丸ｺﾞｼｯｸM-PRO"/>
                          <a:ea typeface="HG丸ｺﾞｼｯｸM-PRO"/>
                        </a:rPr>
                        <a:t>上記時間より各60分で予約可能</a:t>
                      </a:r>
                      <a:endParaRPr lang="en-US" altLang="ja-JP" sz="1600" b="0" dirty="0">
                        <a:solidFill>
                          <a:schemeClr val="tx1"/>
                        </a:solidFill>
                        <a:latin typeface="HG丸ｺﾞｼｯｸM-PRO"/>
                        <a:ea typeface="HG丸ｺﾞｼｯｸM-PRO"/>
                      </a:endParaRPr>
                    </a:p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32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5572">
                <a:tc>
                  <a:txBody>
                    <a:bodyPr/>
                    <a:lstStyle/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ハローワーク倉吉</a:t>
                      </a:r>
                      <a:endParaRPr lang="en-US" altLang="ja-JP" sz="28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indent="0" algn="l" defTabSz="957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4F</a:t>
                      </a:r>
                      <a:r>
                        <a:rPr lang="ja-JP" altLang="en-US" sz="2800" b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第２会議室</a:t>
                      </a:r>
                      <a:endParaRPr lang="en-US" altLang="ja-JP" sz="2800" b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7550">
                <a:tc>
                  <a:txBody>
                    <a:bodyPr/>
                    <a:lstStyle/>
                    <a:p>
                      <a:r>
                        <a:rPr lang="ja-JP" altLang="en-US" sz="16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○資格を生かして就職したい！</a:t>
                      </a:r>
                      <a:endParaRPr lang="en-US" altLang="ja-JP" sz="1600" b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6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○ナース経験者に相談したい！</a:t>
                      </a:r>
                      <a:endParaRPr lang="en-US" altLang="ja-JP" sz="1600" b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6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○希望に合う病院を紹介してほしい！</a:t>
                      </a:r>
                      <a:endParaRPr lang="en-US" altLang="ja-JP" sz="1600" b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6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○ブランクがあるので、セミナーや</a:t>
                      </a:r>
                      <a:endParaRPr lang="en-US" altLang="ja-JP" sz="1600" b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60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最近の病院の情報が知りたい！</a:t>
                      </a:r>
                      <a:endParaRPr lang="en-US" altLang="ja-JP" sz="1600" b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2923">
                <a:tc>
                  <a:txBody>
                    <a:bodyPr/>
                    <a:lstStyle/>
                    <a:p>
                      <a:r>
                        <a:rPr lang="ja-JP" altLang="en-US" sz="1600" b="0" i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ナースとしての経験に基づき、</a:t>
                      </a:r>
                      <a:endParaRPr lang="en-US" altLang="ja-JP" sz="1600" b="0" i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600" b="0" i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専門的な見地からアドバイスします。</a:t>
                      </a:r>
                      <a:endParaRPr lang="en-US" altLang="ja-JP" sz="2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ＤＨＰ特太ゴシック体" pitchFamily="2" charset="-128"/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5" name="グループ化 59"/>
          <p:cNvGrpSpPr/>
          <p:nvPr/>
        </p:nvGrpSpPr>
        <p:grpSpPr>
          <a:xfrm>
            <a:off x="5211779" y="7566467"/>
            <a:ext cx="1244559" cy="1337089"/>
            <a:chOff x="5097286" y="4880992"/>
            <a:chExt cx="1572075" cy="1688954"/>
          </a:xfrm>
        </p:grpSpPr>
        <p:grpSp>
          <p:nvGrpSpPr>
            <p:cNvPr id="26" name="グループ化 51"/>
            <p:cNvGrpSpPr/>
            <p:nvPr/>
          </p:nvGrpSpPr>
          <p:grpSpPr>
            <a:xfrm>
              <a:off x="5097286" y="4880992"/>
              <a:ext cx="1572075" cy="1688954"/>
              <a:chOff x="5097286" y="2576736"/>
              <a:chExt cx="1572075" cy="1688954"/>
            </a:xfrm>
          </p:grpSpPr>
          <p:pic>
            <p:nvPicPr>
              <p:cNvPr id="53" name="図 52" descr="hmmm.gif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097286" y="3322715"/>
                <a:ext cx="1009650" cy="942975"/>
              </a:xfrm>
              <a:prstGeom prst="rect">
                <a:avLst/>
              </a:prstGeom>
            </p:spPr>
          </p:pic>
          <p:sp>
            <p:nvSpPr>
              <p:cNvPr id="54" name="円/楕円 53"/>
              <p:cNvSpPr/>
              <p:nvPr/>
            </p:nvSpPr>
            <p:spPr>
              <a:xfrm>
                <a:off x="5301209" y="2576736"/>
                <a:ext cx="1368152" cy="720079"/>
              </a:xfrm>
              <a:prstGeom prst="ellipse">
                <a:avLst/>
              </a:prstGeom>
              <a:ln w="952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5" name="円/楕円 54"/>
              <p:cNvSpPr/>
              <p:nvPr/>
            </p:nvSpPr>
            <p:spPr>
              <a:xfrm>
                <a:off x="6237312" y="3161184"/>
                <a:ext cx="207640" cy="207640"/>
              </a:xfrm>
              <a:prstGeom prst="ellipse">
                <a:avLst/>
              </a:prstGeom>
              <a:ln w="952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6" name="円/楕円 55"/>
              <p:cNvSpPr/>
              <p:nvPr/>
            </p:nvSpPr>
            <p:spPr>
              <a:xfrm>
                <a:off x="6165305" y="3377208"/>
                <a:ext cx="135632" cy="135632"/>
              </a:xfrm>
              <a:prstGeom prst="ellipse">
                <a:avLst/>
              </a:prstGeom>
              <a:ln w="9525"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57" name="図 56" descr="illust1333_thumb.gif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5589239" y="2648744"/>
                <a:ext cx="677417" cy="592739"/>
              </a:xfrm>
              <a:prstGeom prst="rect">
                <a:avLst/>
              </a:prstGeom>
            </p:spPr>
          </p:pic>
        </p:grpSp>
        <p:pic>
          <p:nvPicPr>
            <p:cNvPr id="59" name="図 58" descr="illust2948_thumb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09321" y="5889104"/>
              <a:ext cx="168888" cy="242317"/>
            </a:xfrm>
            <a:prstGeom prst="rect">
              <a:avLst/>
            </a:prstGeom>
          </p:spPr>
        </p:pic>
      </p:grpSp>
      <p:sp>
        <p:nvSpPr>
          <p:cNvPr id="58" name="ホームベース 57"/>
          <p:cNvSpPr/>
          <p:nvPr/>
        </p:nvSpPr>
        <p:spPr>
          <a:xfrm>
            <a:off x="242513" y="2421872"/>
            <a:ext cx="2160240" cy="773314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algn="just"/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相談時間</a:t>
            </a:r>
          </a:p>
        </p:txBody>
      </p:sp>
      <p:sp>
        <p:nvSpPr>
          <p:cNvPr id="61" name="ホームベース 60"/>
          <p:cNvSpPr/>
          <p:nvPr/>
        </p:nvSpPr>
        <p:spPr>
          <a:xfrm>
            <a:off x="242513" y="3656856"/>
            <a:ext cx="2160240" cy="773314"/>
          </a:xfrm>
          <a:prstGeom prst="homePlat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algn="just"/>
            <a:r>
              <a:rPr lang="ja-JP" altLang="en-US" sz="28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相談場所</a:t>
            </a:r>
          </a:p>
        </p:txBody>
      </p:sp>
      <p:sp>
        <p:nvSpPr>
          <p:cNvPr id="66" name="ホームベース 65"/>
          <p:cNvSpPr/>
          <p:nvPr/>
        </p:nvSpPr>
        <p:spPr>
          <a:xfrm>
            <a:off x="242513" y="4953593"/>
            <a:ext cx="2160240" cy="1005420"/>
          </a:xfrm>
          <a:prstGeom prst="homePlat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80000" rtlCol="0" anchor="ctr"/>
          <a:lstStyle/>
          <a:p>
            <a:pPr algn="just">
              <a:lnSpc>
                <a:spcPts val="3000"/>
              </a:lnSpc>
            </a:pPr>
            <a:r>
              <a:rPr lang="ja-JP" altLang="en-US" sz="2600" spc="-15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こんな方に</a:t>
            </a:r>
          </a:p>
          <a:p>
            <a:pPr algn="just">
              <a:lnSpc>
                <a:spcPts val="3000"/>
              </a:lnSpc>
            </a:pPr>
            <a:r>
              <a:rPr lang="ja-JP" altLang="en-US" sz="2600" spc="-15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おすすめ！</a:t>
            </a:r>
          </a:p>
        </p:txBody>
      </p:sp>
      <p:sp>
        <p:nvSpPr>
          <p:cNvPr id="67" name="ホームベース 66"/>
          <p:cNvSpPr/>
          <p:nvPr/>
        </p:nvSpPr>
        <p:spPr>
          <a:xfrm>
            <a:off x="242513" y="6477164"/>
            <a:ext cx="2160240" cy="1005420"/>
          </a:xfrm>
          <a:prstGeom prst="homePlate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lIns="180000" rIns="72000" rtlCol="0" anchor="ctr"/>
          <a:lstStyle/>
          <a:p>
            <a:pPr algn="just">
              <a:lnSpc>
                <a:spcPts val="3000"/>
              </a:lnSpc>
            </a:pPr>
            <a:r>
              <a:rPr lang="ja-JP" altLang="en-US" sz="2600" spc="-15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相談員って</a:t>
            </a:r>
          </a:p>
          <a:p>
            <a:pPr algn="just">
              <a:lnSpc>
                <a:spcPts val="3000"/>
              </a:lnSpc>
            </a:pPr>
            <a:r>
              <a:rPr lang="ja-JP" altLang="en-US" sz="2600" spc="-15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どんな人？</a:t>
            </a:r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1852453" y="9124876"/>
            <a:ext cx="5224952" cy="323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0" rIns="91420" bIns="45710" anchor="ctr"/>
          <a:lstStyle/>
          <a:p>
            <a:r>
              <a:rPr lang="ja-JP" altLang="en-US" sz="1300" b="1">
                <a:latin typeface="HG丸ｺﾞｼｯｸM-PRO" pitchFamily="50" charset="-128"/>
                <a:ea typeface="HG丸ｺﾞｼｯｸM-PRO" pitchFamily="50" charset="-128"/>
              </a:rPr>
              <a:t>ハローワーク倉吉・ 鳥取県ナースセンター　</a:t>
            </a:r>
          </a:p>
        </p:txBody>
      </p:sp>
      <p:pic>
        <p:nvPicPr>
          <p:cNvPr id="71" name="図 70" descr="マーク小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92696" y="9097730"/>
            <a:ext cx="376064" cy="376064"/>
          </a:xfrm>
          <a:prstGeom prst="rect">
            <a:avLst/>
          </a:prstGeom>
        </p:spPr>
      </p:pic>
      <p:pic>
        <p:nvPicPr>
          <p:cNvPr id="7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29600" y="9047038"/>
            <a:ext cx="443216" cy="465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" name="正方形/長方形 72"/>
          <p:cNvSpPr/>
          <p:nvPr/>
        </p:nvSpPr>
        <p:spPr>
          <a:xfrm>
            <a:off x="712524" y="7547245"/>
            <a:ext cx="4668518" cy="529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40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ナースならではの心配事をひとつずつ解決して、</a:t>
            </a:r>
          </a:p>
          <a:p>
            <a:r>
              <a:rPr lang="ja-JP" altLang="en-US" sz="1400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看護のお仕事で活躍しましょう！</a:t>
            </a:r>
            <a:r>
              <a:rPr lang="ja-JP" altLang="en-US" sz="1400" b="1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lang="en-US" altLang="ja-JP" sz="1400" b="1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 u="sng">
                <a:solidFill>
                  <a:srgbClr val="0070C0"/>
                </a:solidFill>
                <a:latin typeface="HG丸ｺﾞｼｯｸM-PRO" pitchFamily="50" charset="-128"/>
                <a:ea typeface="HG丸ｺﾞｼｯｸM-PRO" pitchFamily="50" charset="-128"/>
              </a:rPr>
              <a:t>雇用保険受給者の方は求職活動実績１回分になります！</a:t>
            </a:r>
            <a:endParaRPr lang="en-US" altLang="ja-JP" sz="1400" b="1" u="sng">
              <a:solidFill>
                <a:srgbClr val="0070C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78" name="直線コネクタ 77"/>
          <p:cNvCxnSpPr/>
          <p:nvPr/>
        </p:nvCxnSpPr>
        <p:spPr>
          <a:xfrm flipV="1">
            <a:off x="189000" y="2212572"/>
            <a:ext cx="6552000" cy="209300"/>
          </a:xfrm>
          <a:prstGeom prst="line">
            <a:avLst/>
          </a:prstGeom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580494" y="8284378"/>
            <a:ext cx="4752528" cy="493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事前の申し込みが必要になります。</a:t>
            </a:r>
            <a:endParaRPr lang="en-US" altLang="ja-JP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参加を希望される方は、受付に声を掛けていただくか</a:t>
            </a:r>
            <a:endParaRPr lang="en-US" altLang="ja-JP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お電話ください。（</a:t>
            </a:r>
            <a:r>
              <a:rPr lang="en-US" altLang="ja-JP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TEL</a:t>
            </a:r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0858</a:t>
            </a:r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－</a:t>
            </a:r>
            <a:r>
              <a:rPr lang="en-US" altLang="ja-JP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－</a:t>
            </a:r>
            <a:r>
              <a:rPr lang="en-US" altLang="ja-JP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8609</a:t>
            </a:r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）　　　　　　　　　</a:t>
            </a:r>
            <a:endParaRPr lang="en-US" altLang="ja-JP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b="1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lang="en-US" altLang="ja-JP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ja-JP" altLang="en-US" sz="1400" b="1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安定局バージョン">
      <a:dk1>
        <a:sysClr val="windowText" lastClr="000000"/>
      </a:dk1>
      <a:lt1>
        <a:sysClr val="window" lastClr="FFFFFF"/>
      </a:lt1>
      <a:dk2>
        <a:srgbClr val="003399"/>
      </a:dk2>
      <a:lt2>
        <a:srgbClr val="FF9933"/>
      </a:lt2>
      <a:accent1>
        <a:srgbClr val="4F81BD"/>
      </a:accent1>
      <a:accent2>
        <a:srgbClr val="C0504D"/>
      </a:accent2>
      <a:accent3>
        <a:srgbClr val="009944"/>
      </a:accent3>
      <a:accent4>
        <a:srgbClr val="8064A2"/>
      </a:accent4>
      <a:accent5>
        <a:srgbClr val="4BACC6"/>
      </a:accent5>
      <a:accent6>
        <a:srgbClr val="FABF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24CB51CCA2BF549AEF9BCC37C4FB52B" ma:contentTypeVersion="13" ma:contentTypeDescription="新しいドキュメントを作成します。" ma:contentTypeScope="" ma:versionID="b773a3cfdfcd66778355df2deb1854cf">
  <xsd:schema xmlns:xsd="http://www.w3.org/2001/XMLSchema" xmlns:xs="http://www.w3.org/2001/XMLSchema" xmlns:p="http://schemas.microsoft.com/office/2006/metadata/properties" xmlns:ns2="e02636a4-0da5-494b-af21-e34dc72c903b" xmlns:ns3="44856c1c-163a-4db4-9f2d-e69ab44d016d" targetNamespace="http://schemas.microsoft.com/office/2006/metadata/properties" ma:root="true" ma:fieldsID="b8c10f0321fc0073e1842d8748f48858" ns2:_="" ns3:_="">
    <xsd:import namespace="e02636a4-0da5-494b-af21-e34dc72c903b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2636a4-0da5-494b-af21-e34dc72c903b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9ff315e-144b-4266-89d8-a43ad9a28804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lcf76f155ced4ddcb4097134ff3c332f xmlns="e02636a4-0da5-494b-af21-e34dc72c903b">
      <Terms xmlns="http://schemas.microsoft.com/office/infopath/2007/PartnerControls"/>
    </lcf76f155ced4ddcb4097134ff3c332f>
    <TaxCatchAll xmlns="44856c1c-163a-4db4-9f2d-e69ab44d016d" xsi:nil="true"/>
    <Owner xmlns="e02636a4-0da5-494b-af21-e34dc72c903b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964397E9-3501-4F86-9E0C-AF9FE5D3FE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2636a4-0da5-494b-af21-e34dc72c903b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72620-0591-4810-A7F1-EAA4937D9F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65770F-9D2A-4E0B-A4DC-A97454C2AB59}">
  <ds:schemaRefs>
    <ds:schemaRef ds:uri="http://purl.org/dc/terms/"/>
    <ds:schemaRef ds:uri="http://schemas.microsoft.com/office/2006/documentManagement/types"/>
    <ds:schemaRef ds:uri="44856c1c-163a-4db4-9f2d-e69ab44d016d"/>
    <ds:schemaRef ds:uri="http://purl.org/dc/dcmitype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e02636a4-0da5-494b-af21-e34dc72c903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186</Words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ＤＨＰ特太ゴシック体</vt:lpstr>
      <vt:lpstr>HGPSoeiKakugothicUB</vt:lpstr>
      <vt:lpstr>HGPSoeiKakugothicUB</vt:lpstr>
      <vt:lpstr>HGS創英角ﾎﾟｯﾌﾟ体</vt:lpstr>
      <vt:lpstr>HG丸ｺﾞｼｯｸM-PRO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0x010100524CB51CCA2BF549AEF9BCC37C4FB52B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