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8" r:id="rId2"/>
    <p:sldId id="259" r:id="rId3"/>
  </p:sldIdLst>
  <p:sldSz cx="6858000" cy="9906000" type="A4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6AF"/>
    <a:srgbClr val="F99EFE"/>
    <a:srgbClr val="0000CC"/>
    <a:srgbClr val="86CFE8"/>
    <a:srgbClr val="FFD1FF"/>
    <a:srgbClr val="FFFFB3"/>
    <a:srgbClr val="57BC51"/>
    <a:srgbClr val="FFFF93"/>
    <a:srgbClr val="77FB8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4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924" cy="513284"/>
          </a:xfrm>
          <a:prstGeom prst="rect">
            <a:avLst/>
          </a:prstGeom>
        </p:spPr>
        <p:txBody>
          <a:bodyPr vert="horz" lIns="94677" tIns="47338" rIns="94677" bIns="473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482" y="0"/>
            <a:ext cx="3078924" cy="513284"/>
          </a:xfrm>
          <a:prstGeom prst="rect">
            <a:avLst/>
          </a:prstGeom>
        </p:spPr>
        <p:txBody>
          <a:bodyPr vert="horz" lIns="94677" tIns="47338" rIns="94677" bIns="47338" rtlCol="0"/>
          <a:lstStyle>
            <a:lvl1pPr algn="r">
              <a:defRPr sz="1200"/>
            </a:lvl1pPr>
          </a:lstStyle>
          <a:p>
            <a:fld id="{FA52BA01-0CEA-4AB9-BD89-573E06956B11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77" tIns="47338" rIns="94677" bIns="473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905" y="4925235"/>
            <a:ext cx="5682255" cy="4029439"/>
          </a:xfrm>
          <a:prstGeom prst="rect">
            <a:avLst/>
          </a:prstGeom>
        </p:spPr>
        <p:txBody>
          <a:bodyPr vert="horz" lIns="94677" tIns="47338" rIns="94677" bIns="473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330"/>
            <a:ext cx="3078924" cy="513284"/>
          </a:xfrm>
          <a:prstGeom prst="rect">
            <a:avLst/>
          </a:prstGeom>
        </p:spPr>
        <p:txBody>
          <a:bodyPr vert="horz" lIns="94677" tIns="47338" rIns="94677" bIns="473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482" y="9721330"/>
            <a:ext cx="3078924" cy="513284"/>
          </a:xfrm>
          <a:prstGeom prst="rect">
            <a:avLst/>
          </a:prstGeom>
        </p:spPr>
        <p:txBody>
          <a:bodyPr vert="horz" lIns="94677" tIns="47338" rIns="94677" bIns="47338" rtlCol="0" anchor="b"/>
          <a:lstStyle>
            <a:lvl1pPr algn="r">
              <a:defRPr sz="1200"/>
            </a:lvl1pPr>
          </a:lstStyle>
          <a:p>
            <a:fld id="{E094840D-4D8B-4F42-A0DC-1CF05E233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09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51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59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6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09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61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57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4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9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44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33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47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C2D42-91B6-4255-8CBA-9521EA8D823A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43F5F-F917-44B9-9E99-073400F80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56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90570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正方形/長方形 131"/>
          <p:cNvSpPr/>
          <p:nvPr/>
        </p:nvSpPr>
        <p:spPr>
          <a:xfrm>
            <a:off x="140128" y="529871"/>
            <a:ext cx="6610112" cy="8869454"/>
          </a:xfrm>
          <a:custGeom>
            <a:avLst/>
            <a:gdLst>
              <a:gd name="connsiteX0" fmla="*/ 0 w 6607424"/>
              <a:gd name="connsiteY0" fmla="*/ 0 h 8869454"/>
              <a:gd name="connsiteX1" fmla="*/ 6607424 w 6607424"/>
              <a:gd name="connsiteY1" fmla="*/ 0 h 8869454"/>
              <a:gd name="connsiteX2" fmla="*/ 6607424 w 6607424"/>
              <a:gd name="connsiteY2" fmla="*/ 8869454 h 8869454"/>
              <a:gd name="connsiteX3" fmla="*/ 0 w 6607424"/>
              <a:gd name="connsiteY3" fmla="*/ 8869454 h 8869454"/>
              <a:gd name="connsiteX4" fmla="*/ 0 w 6607424"/>
              <a:gd name="connsiteY4" fmla="*/ 0 h 8869454"/>
              <a:gd name="connsiteX0" fmla="*/ 0 w 6607424"/>
              <a:gd name="connsiteY0" fmla="*/ 0 h 8869454"/>
              <a:gd name="connsiteX1" fmla="*/ 6607424 w 6607424"/>
              <a:gd name="connsiteY1" fmla="*/ 0 h 8869454"/>
              <a:gd name="connsiteX2" fmla="*/ 6607424 w 6607424"/>
              <a:gd name="connsiteY2" fmla="*/ 8869454 h 8869454"/>
              <a:gd name="connsiteX3" fmla="*/ 0 w 6607424"/>
              <a:gd name="connsiteY3" fmla="*/ 8869454 h 8869454"/>
              <a:gd name="connsiteX4" fmla="*/ 91440 w 6607424"/>
              <a:gd name="connsiteY4" fmla="*/ 91440 h 8869454"/>
              <a:gd name="connsiteX0" fmla="*/ 2689 w 6610113"/>
              <a:gd name="connsiteY0" fmla="*/ 0 h 8869454"/>
              <a:gd name="connsiteX1" fmla="*/ 6610113 w 6610113"/>
              <a:gd name="connsiteY1" fmla="*/ 0 h 8869454"/>
              <a:gd name="connsiteX2" fmla="*/ 6610113 w 6610113"/>
              <a:gd name="connsiteY2" fmla="*/ 8869454 h 8869454"/>
              <a:gd name="connsiteX3" fmla="*/ 2689 w 6610113"/>
              <a:gd name="connsiteY3" fmla="*/ 8869454 h 8869454"/>
              <a:gd name="connsiteX4" fmla="*/ 0 w 6610113"/>
              <a:gd name="connsiteY4" fmla="*/ 145228 h 8869454"/>
              <a:gd name="connsiteX0" fmla="*/ 0 w 6607424"/>
              <a:gd name="connsiteY0" fmla="*/ 0 h 8869454"/>
              <a:gd name="connsiteX1" fmla="*/ 6607424 w 6607424"/>
              <a:gd name="connsiteY1" fmla="*/ 0 h 8869454"/>
              <a:gd name="connsiteX2" fmla="*/ 6607424 w 6607424"/>
              <a:gd name="connsiteY2" fmla="*/ 8869454 h 8869454"/>
              <a:gd name="connsiteX3" fmla="*/ 0 w 6607424"/>
              <a:gd name="connsiteY3" fmla="*/ 8869454 h 8869454"/>
              <a:gd name="connsiteX4" fmla="*/ 37653 w 6607424"/>
              <a:gd name="connsiteY4" fmla="*/ 185569 h 8869454"/>
              <a:gd name="connsiteX0" fmla="*/ 0 w 6607424"/>
              <a:gd name="connsiteY0" fmla="*/ 0 h 8869454"/>
              <a:gd name="connsiteX1" fmla="*/ 6607424 w 6607424"/>
              <a:gd name="connsiteY1" fmla="*/ 0 h 8869454"/>
              <a:gd name="connsiteX2" fmla="*/ 6607424 w 6607424"/>
              <a:gd name="connsiteY2" fmla="*/ 8869454 h 8869454"/>
              <a:gd name="connsiteX3" fmla="*/ 0 w 6607424"/>
              <a:gd name="connsiteY3" fmla="*/ 8869454 h 8869454"/>
              <a:gd name="connsiteX4" fmla="*/ 24206 w 6607424"/>
              <a:gd name="connsiteY4" fmla="*/ 199016 h 8869454"/>
              <a:gd name="connsiteX0" fmla="*/ 0 w 6607424"/>
              <a:gd name="connsiteY0" fmla="*/ 0 h 8869454"/>
              <a:gd name="connsiteX1" fmla="*/ 6607424 w 6607424"/>
              <a:gd name="connsiteY1" fmla="*/ 0 h 8869454"/>
              <a:gd name="connsiteX2" fmla="*/ 6607424 w 6607424"/>
              <a:gd name="connsiteY2" fmla="*/ 8869454 h 8869454"/>
              <a:gd name="connsiteX3" fmla="*/ 0 w 6607424"/>
              <a:gd name="connsiteY3" fmla="*/ 8869454 h 8869454"/>
              <a:gd name="connsiteX4" fmla="*/ 10759 w 6607424"/>
              <a:gd name="connsiteY4" fmla="*/ 199016 h 8869454"/>
              <a:gd name="connsiteX0" fmla="*/ 2688 w 6610112"/>
              <a:gd name="connsiteY0" fmla="*/ 0 h 8869454"/>
              <a:gd name="connsiteX1" fmla="*/ 6610112 w 6610112"/>
              <a:gd name="connsiteY1" fmla="*/ 0 h 8869454"/>
              <a:gd name="connsiteX2" fmla="*/ 6610112 w 6610112"/>
              <a:gd name="connsiteY2" fmla="*/ 8869454 h 8869454"/>
              <a:gd name="connsiteX3" fmla="*/ 2688 w 6610112"/>
              <a:gd name="connsiteY3" fmla="*/ 8869454 h 8869454"/>
              <a:gd name="connsiteX4" fmla="*/ 0 w 6610112"/>
              <a:gd name="connsiteY4" fmla="*/ 131781 h 8869454"/>
              <a:gd name="connsiteX0" fmla="*/ 2688 w 6610112"/>
              <a:gd name="connsiteY0" fmla="*/ 0 h 8869454"/>
              <a:gd name="connsiteX1" fmla="*/ 6610112 w 6610112"/>
              <a:gd name="connsiteY1" fmla="*/ 0 h 8869454"/>
              <a:gd name="connsiteX2" fmla="*/ 6610112 w 6610112"/>
              <a:gd name="connsiteY2" fmla="*/ 8869454 h 8869454"/>
              <a:gd name="connsiteX3" fmla="*/ 2688 w 6610112"/>
              <a:gd name="connsiteY3" fmla="*/ 8869454 h 8869454"/>
              <a:gd name="connsiteX4" fmla="*/ 0 w 6610112"/>
              <a:gd name="connsiteY4" fmla="*/ 131781 h 8869454"/>
              <a:gd name="connsiteX5" fmla="*/ 2688 w 6610112"/>
              <a:gd name="connsiteY5" fmla="*/ 0 h 886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0112" h="8869454">
                <a:moveTo>
                  <a:pt x="2688" y="0"/>
                </a:moveTo>
                <a:lnTo>
                  <a:pt x="6610112" y="0"/>
                </a:lnTo>
                <a:lnTo>
                  <a:pt x="6610112" y="8869454"/>
                </a:lnTo>
                <a:lnTo>
                  <a:pt x="2688" y="8869454"/>
                </a:lnTo>
                <a:cubicBezTo>
                  <a:pt x="2688" y="5912969"/>
                  <a:pt x="0" y="131781"/>
                  <a:pt x="0" y="131781"/>
                </a:cubicBezTo>
                <a:lnTo>
                  <a:pt x="2688" y="0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  <a:effectLst>
            <a:glow rad="127000">
              <a:srgbClr val="0000CC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3" name="グループ化 72"/>
          <p:cNvGrpSpPr/>
          <p:nvPr/>
        </p:nvGrpSpPr>
        <p:grpSpPr>
          <a:xfrm>
            <a:off x="112076" y="-3534"/>
            <a:ext cx="1568321" cy="476193"/>
            <a:chOff x="63957" y="9148015"/>
            <a:chExt cx="2776440" cy="843017"/>
          </a:xfrm>
        </p:grpSpPr>
        <p:pic>
          <p:nvPicPr>
            <p:cNvPr id="74" name="図 73"/>
            <p:cNvPicPr/>
            <p:nvPr/>
          </p:nvPicPr>
          <p:blipFill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31" y="9148015"/>
              <a:ext cx="841512" cy="843017"/>
            </a:xfrm>
            <a:prstGeom prst="rect">
              <a:avLst/>
            </a:prstGeom>
            <a:effectLst>
              <a:glow rad="88900">
                <a:srgbClr val="FFFF00">
                  <a:alpha val="40000"/>
                </a:srgbClr>
              </a:glow>
            </a:effectLst>
          </p:spPr>
        </p:pic>
        <p:pic>
          <p:nvPicPr>
            <p:cNvPr id="75" name="図 74"/>
            <p:cNvPicPr/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1826" y="9181214"/>
              <a:ext cx="838571" cy="705819"/>
            </a:xfrm>
            <a:prstGeom prst="rect">
              <a:avLst/>
            </a:prstGeom>
            <a:effectLst>
              <a:glow rad="88900">
                <a:srgbClr val="FF0000">
                  <a:alpha val="40000"/>
                </a:srgbClr>
              </a:glow>
            </a:effectLst>
          </p:spPr>
        </p:pic>
        <p:pic>
          <p:nvPicPr>
            <p:cNvPr id="76" name="図 75"/>
            <p:cNvPicPr/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57" y="9181214"/>
              <a:ext cx="704191" cy="809818"/>
            </a:xfrm>
            <a:prstGeom prst="rect">
              <a:avLst/>
            </a:prstGeom>
            <a:effectLst>
              <a:glow rad="88900">
                <a:srgbClr val="00DA63">
                  <a:alpha val="40000"/>
                </a:srgbClr>
              </a:glow>
            </a:effectLst>
          </p:spPr>
        </p:pic>
      </p:grpSp>
      <p:grpSp>
        <p:nvGrpSpPr>
          <p:cNvPr id="77" name="グループ化 76"/>
          <p:cNvGrpSpPr/>
          <p:nvPr/>
        </p:nvGrpSpPr>
        <p:grpSpPr>
          <a:xfrm>
            <a:off x="1814629" y="-8238"/>
            <a:ext cx="1568321" cy="476193"/>
            <a:chOff x="63957" y="9148015"/>
            <a:chExt cx="2776440" cy="843017"/>
          </a:xfrm>
        </p:grpSpPr>
        <p:pic>
          <p:nvPicPr>
            <p:cNvPr id="78" name="図 77"/>
            <p:cNvPicPr/>
            <p:nvPr/>
          </p:nvPicPr>
          <p:blipFill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31" y="9148015"/>
              <a:ext cx="841512" cy="843017"/>
            </a:xfrm>
            <a:prstGeom prst="rect">
              <a:avLst/>
            </a:prstGeom>
            <a:effectLst>
              <a:glow rad="88900">
                <a:srgbClr val="FFFF00">
                  <a:alpha val="40000"/>
                </a:srgbClr>
              </a:glow>
            </a:effectLst>
          </p:spPr>
        </p:pic>
        <p:pic>
          <p:nvPicPr>
            <p:cNvPr id="79" name="図 78"/>
            <p:cNvPicPr/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1826" y="9181214"/>
              <a:ext cx="838571" cy="705819"/>
            </a:xfrm>
            <a:prstGeom prst="rect">
              <a:avLst/>
            </a:prstGeom>
            <a:effectLst>
              <a:glow rad="88900">
                <a:srgbClr val="FF0000">
                  <a:alpha val="40000"/>
                </a:srgbClr>
              </a:glow>
            </a:effectLst>
          </p:spPr>
        </p:pic>
        <p:pic>
          <p:nvPicPr>
            <p:cNvPr id="80" name="図 79"/>
            <p:cNvPicPr/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57" y="9181214"/>
              <a:ext cx="704191" cy="809818"/>
            </a:xfrm>
            <a:prstGeom prst="rect">
              <a:avLst/>
            </a:prstGeom>
            <a:effectLst>
              <a:glow rad="88900">
                <a:srgbClr val="00B050">
                  <a:alpha val="40000"/>
                </a:srgbClr>
              </a:glow>
            </a:effectLst>
          </p:spPr>
        </p:pic>
      </p:grpSp>
      <p:grpSp>
        <p:nvGrpSpPr>
          <p:cNvPr id="81" name="グループ化 80"/>
          <p:cNvGrpSpPr/>
          <p:nvPr/>
        </p:nvGrpSpPr>
        <p:grpSpPr>
          <a:xfrm>
            <a:off x="3520626" y="3977"/>
            <a:ext cx="1568321" cy="476193"/>
            <a:chOff x="63957" y="9148015"/>
            <a:chExt cx="2776440" cy="843017"/>
          </a:xfrm>
        </p:grpSpPr>
        <p:pic>
          <p:nvPicPr>
            <p:cNvPr id="82" name="図 81"/>
            <p:cNvPicPr/>
            <p:nvPr/>
          </p:nvPicPr>
          <p:blipFill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31" y="9148015"/>
              <a:ext cx="841512" cy="843017"/>
            </a:xfrm>
            <a:prstGeom prst="rect">
              <a:avLst/>
            </a:prstGeom>
            <a:effectLst>
              <a:glow rad="88900">
                <a:srgbClr val="FFFF00">
                  <a:alpha val="40000"/>
                </a:srgbClr>
              </a:glow>
            </a:effectLst>
          </p:spPr>
        </p:pic>
        <p:pic>
          <p:nvPicPr>
            <p:cNvPr id="83" name="図 82"/>
            <p:cNvPicPr/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1826" y="9181214"/>
              <a:ext cx="838571" cy="705819"/>
            </a:xfrm>
            <a:prstGeom prst="rect">
              <a:avLst/>
            </a:prstGeom>
            <a:effectLst>
              <a:glow rad="88900">
                <a:srgbClr val="FF0000">
                  <a:alpha val="40000"/>
                </a:srgbClr>
              </a:glow>
            </a:effectLst>
          </p:spPr>
        </p:pic>
        <p:pic>
          <p:nvPicPr>
            <p:cNvPr id="84" name="図 83"/>
            <p:cNvPicPr/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57" y="9181214"/>
              <a:ext cx="704191" cy="809818"/>
            </a:xfrm>
            <a:prstGeom prst="rect">
              <a:avLst/>
            </a:prstGeom>
            <a:effectLst>
              <a:glow rad="88900">
                <a:srgbClr val="00B050">
                  <a:alpha val="40000"/>
                </a:srgbClr>
              </a:glow>
            </a:effectLst>
          </p:spPr>
        </p:pic>
      </p:grpSp>
      <p:grpSp>
        <p:nvGrpSpPr>
          <p:cNvPr id="85" name="グループ化 84"/>
          <p:cNvGrpSpPr/>
          <p:nvPr/>
        </p:nvGrpSpPr>
        <p:grpSpPr>
          <a:xfrm>
            <a:off x="5217221" y="3977"/>
            <a:ext cx="1568321" cy="476193"/>
            <a:chOff x="63957" y="9148015"/>
            <a:chExt cx="2776440" cy="843017"/>
          </a:xfrm>
        </p:grpSpPr>
        <p:pic>
          <p:nvPicPr>
            <p:cNvPr id="86" name="図 85"/>
            <p:cNvPicPr/>
            <p:nvPr/>
          </p:nvPicPr>
          <p:blipFill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31" y="9148015"/>
              <a:ext cx="841512" cy="843017"/>
            </a:xfrm>
            <a:prstGeom prst="rect">
              <a:avLst/>
            </a:prstGeom>
            <a:effectLst>
              <a:glow rad="88900">
                <a:srgbClr val="FFFF00">
                  <a:alpha val="40000"/>
                </a:srgbClr>
              </a:glow>
            </a:effectLst>
          </p:spPr>
        </p:pic>
        <p:pic>
          <p:nvPicPr>
            <p:cNvPr id="87" name="図 86"/>
            <p:cNvPicPr/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1826" y="9181214"/>
              <a:ext cx="838571" cy="705819"/>
            </a:xfrm>
            <a:prstGeom prst="rect">
              <a:avLst/>
            </a:prstGeom>
            <a:effectLst>
              <a:glow rad="88900">
                <a:srgbClr val="FF0000">
                  <a:alpha val="40000"/>
                </a:srgbClr>
              </a:glow>
            </a:effectLst>
          </p:spPr>
        </p:pic>
        <p:pic>
          <p:nvPicPr>
            <p:cNvPr id="88" name="図 87"/>
            <p:cNvPicPr/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57" y="9181214"/>
              <a:ext cx="704191" cy="809818"/>
            </a:xfrm>
            <a:prstGeom prst="rect">
              <a:avLst/>
            </a:prstGeom>
            <a:effectLst>
              <a:glow rad="88900">
                <a:srgbClr val="00B050">
                  <a:alpha val="40000"/>
                </a:srgbClr>
              </a:glow>
            </a:effectLst>
          </p:spPr>
        </p:pic>
      </p:grpSp>
      <p:grpSp>
        <p:nvGrpSpPr>
          <p:cNvPr id="45" name="グループ化 44"/>
          <p:cNvGrpSpPr/>
          <p:nvPr/>
        </p:nvGrpSpPr>
        <p:grpSpPr>
          <a:xfrm>
            <a:off x="37132" y="9465121"/>
            <a:ext cx="1568321" cy="476193"/>
            <a:chOff x="63957" y="9148015"/>
            <a:chExt cx="2776440" cy="843017"/>
          </a:xfrm>
        </p:grpSpPr>
        <p:pic>
          <p:nvPicPr>
            <p:cNvPr id="46" name="図 45"/>
            <p:cNvPicPr/>
            <p:nvPr/>
          </p:nvPicPr>
          <p:blipFill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31" y="9148015"/>
              <a:ext cx="841512" cy="843017"/>
            </a:xfrm>
            <a:prstGeom prst="rect">
              <a:avLst/>
            </a:prstGeom>
            <a:effectLst>
              <a:glow rad="88900">
                <a:srgbClr val="FFFF00">
                  <a:alpha val="40000"/>
                </a:srgbClr>
              </a:glow>
            </a:effectLst>
          </p:spPr>
        </p:pic>
        <p:pic>
          <p:nvPicPr>
            <p:cNvPr id="47" name="図 46"/>
            <p:cNvPicPr/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1826" y="9181214"/>
              <a:ext cx="838571" cy="705819"/>
            </a:xfrm>
            <a:prstGeom prst="rect">
              <a:avLst/>
            </a:prstGeom>
            <a:effectLst>
              <a:glow rad="88900">
                <a:srgbClr val="FF0000">
                  <a:alpha val="40000"/>
                </a:srgbClr>
              </a:glow>
            </a:effectLst>
          </p:spPr>
        </p:pic>
        <p:pic>
          <p:nvPicPr>
            <p:cNvPr id="48" name="図 47"/>
            <p:cNvPicPr/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57" y="9181214"/>
              <a:ext cx="704191" cy="809818"/>
            </a:xfrm>
            <a:prstGeom prst="rect">
              <a:avLst/>
            </a:prstGeom>
            <a:effectLst>
              <a:glow rad="88900">
                <a:srgbClr val="00DA63">
                  <a:alpha val="40000"/>
                </a:srgbClr>
              </a:glow>
            </a:effectLst>
          </p:spPr>
        </p:pic>
      </p:grpSp>
      <p:grpSp>
        <p:nvGrpSpPr>
          <p:cNvPr id="53" name="グループ化 52"/>
          <p:cNvGrpSpPr/>
          <p:nvPr/>
        </p:nvGrpSpPr>
        <p:grpSpPr>
          <a:xfrm>
            <a:off x="1757892" y="9484776"/>
            <a:ext cx="1568321" cy="476193"/>
            <a:chOff x="63957" y="9148015"/>
            <a:chExt cx="2776440" cy="843017"/>
          </a:xfrm>
        </p:grpSpPr>
        <p:pic>
          <p:nvPicPr>
            <p:cNvPr id="54" name="図 53"/>
            <p:cNvPicPr/>
            <p:nvPr/>
          </p:nvPicPr>
          <p:blipFill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31" y="9148015"/>
              <a:ext cx="841512" cy="843017"/>
            </a:xfrm>
            <a:prstGeom prst="rect">
              <a:avLst/>
            </a:prstGeom>
            <a:effectLst>
              <a:glow rad="88900">
                <a:srgbClr val="FFFF00">
                  <a:alpha val="40000"/>
                </a:srgbClr>
              </a:glow>
            </a:effectLst>
          </p:spPr>
        </p:pic>
        <p:pic>
          <p:nvPicPr>
            <p:cNvPr id="55" name="図 54"/>
            <p:cNvPicPr/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1826" y="9181214"/>
              <a:ext cx="838571" cy="705819"/>
            </a:xfrm>
            <a:prstGeom prst="rect">
              <a:avLst/>
            </a:prstGeom>
            <a:effectLst>
              <a:glow rad="88900">
                <a:srgbClr val="FF0000">
                  <a:alpha val="40000"/>
                </a:srgbClr>
              </a:glow>
            </a:effectLst>
          </p:spPr>
        </p:pic>
        <p:pic>
          <p:nvPicPr>
            <p:cNvPr id="56" name="図 55"/>
            <p:cNvPicPr/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57" y="9181214"/>
              <a:ext cx="704191" cy="809818"/>
            </a:xfrm>
            <a:prstGeom prst="rect">
              <a:avLst/>
            </a:prstGeom>
            <a:effectLst>
              <a:glow rad="88900">
                <a:srgbClr val="00B050">
                  <a:alpha val="40000"/>
                </a:srgbClr>
              </a:glow>
            </a:effectLst>
          </p:spPr>
        </p:pic>
      </p:grpSp>
      <p:grpSp>
        <p:nvGrpSpPr>
          <p:cNvPr id="57" name="グループ化 56"/>
          <p:cNvGrpSpPr/>
          <p:nvPr/>
        </p:nvGrpSpPr>
        <p:grpSpPr>
          <a:xfrm>
            <a:off x="3478652" y="9477561"/>
            <a:ext cx="1568321" cy="476193"/>
            <a:chOff x="63957" y="9148015"/>
            <a:chExt cx="2776440" cy="843017"/>
          </a:xfrm>
        </p:grpSpPr>
        <p:pic>
          <p:nvPicPr>
            <p:cNvPr id="58" name="図 57"/>
            <p:cNvPicPr/>
            <p:nvPr/>
          </p:nvPicPr>
          <p:blipFill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31" y="9148015"/>
              <a:ext cx="841512" cy="843017"/>
            </a:xfrm>
            <a:prstGeom prst="rect">
              <a:avLst/>
            </a:prstGeom>
            <a:effectLst>
              <a:glow rad="88900">
                <a:srgbClr val="FFFF00">
                  <a:alpha val="40000"/>
                </a:srgbClr>
              </a:glow>
            </a:effectLst>
          </p:spPr>
        </p:pic>
        <p:pic>
          <p:nvPicPr>
            <p:cNvPr id="59" name="図 58"/>
            <p:cNvPicPr/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1826" y="9181214"/>
              <a:ext cx="838571" cy="705819"/>
            </a:xfrm>
            <a:prstGeom prst="rect">
              <a:avLst/>
            </a:prstGeom>
            <a:effectLst>
              <a:glow rad="88900">
                <a:srgbClr val="FF0000">
                  <a:alpha val="40000"/>
                </a:srgbClr>
              </a:glow>
            </a:effectLst>
          </p:spPr>
        </p:pic>
        <p:pic>
          <p:nvPicPr>
            <p:cNvPr id="60" name="図 59"/>
            <p:cNvPicPr/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57" y="9181214"/>
              <a:ext cx="704191" cy="809818"/>
            </a:xfrm>
            <a:prstGeom prst="rect">
              <a:avLst/>
            </a:prstGeom>
            <a:effectLst>
              <a:glow rad="88900">
                <a:srgbClr val="00B050">
                  <a:alpha val="40000"/>
                </a:srgbClr>
              </a:glow>
            </a:effectLst>
          </p:spPr>
        </p:pic>
      </p:grpSp>
      <p:grpSp>
        <p:nvGrpSpPr>
          <p:cNvPr id="61" name="グループ化 60"/>
          <p:cNvGrpSpPr/>
          <p:nvPr/>
        </p:nvGrpSpPr>
        <p:grpSpPr>
          <a:xfrm>
            <a:off x="5181919" y="9477561"/>
            <a:ext cx="1568321" cy="476193"/>
            <a:chOff x="63957" y="9148015"/>
            <a:chExt cx="2776440" cy="843017"/>
          </a:xfrm>
        </p:grpSpPr>
        <p:pic>
          <p:nvPicPr>
            <p:cNvPr id="62" name="図 61"/>
            <p:cNvPicPr/>
            <p:nvPr/>
          </p:nvPicPr>
          <p:blipFill>
            <a:blip r:embed="rId2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231" y="9148015"/>
              <a:ext cx="841512" cy="843017"/>
            </a:xfrm>
            <a:prstGeom prst="rect">
              <a:avLst/>
            </a:prstGeom>
            <a:effectLst>
              <a:glow rad="88900">
                <a:srgbClr val="FFFF00">
                  <a:alpha val="40000"/>
                </a:srgbClr>
              </a:glow>
            </a:effectLst>
          </p:spPr>
        </p:pic>
        <p:pic>
          <p:nvPicPr>
            <p:cNvPr id="63" name="図 62"/>
            <p:cNvPicPr/>
            <p:nvPr/>
          </p:nvPicPr>
          <p:blipFill>
            <a:blip r:embed="rId3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1826" y="9181214"/>
              <a:ext cx="838571" cy="705819"/>
            </a:xfrm>
            <a:prstGeom prst="rect">
              <a:avLst/>
            </a:prstGeom>
            <a:effectLst>
              <a:glow rad="88900">
                <a:srgbClr val="FF0000">
                  <a:alpha val="40000"/>
                </a:srgbClr>
              </a:glow>
            </a:effectLst>
          </p:spPr>
        </p:pic>
        <p:pic>
          <p:nvPicPr>
            <p:cNvPr id="64" name="図 63"/>
            <p:cNvPicPr/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57" y="9181214"/>
              <a:ext cx="704191" cy="809818"/>
            </a:xfrm>
            <a:prstGeom prst="rect">
              <a:avLst/>
            </a:prstGeom>
            <a:effectLst>
              <a:glow rad="88900">
                <a:srgbClr val="00B050">
                  <a:alpha val="40000"/>
                </a:srgbClr>
              </a:glow>
            </a:effectLst>
          </p:spPr>
        </p:pic>
      </p:grpSp>
      <p:grpSp>
        <p:nvGrpSpPr>
          <p:cNvPr id="12" name="グループ化 11"/>
          <p:cNvGrpSpPr/>
          <p:nvPr/>
        </p:nvGrpSpPr>
        <p:grpSpPr>
          <a:xfrm>
            <a:off x="3429000" y="8326455"/>
            <a:ext cx="3347184" cy="1091041"/>
            <a:chOff x="73791" y="7670620"/>
            <a:chExt cx="3347184" cy="1091041"/>
          </a:xfrm>
        </p:grpSpPr>
        <p:sp>
          <p:nvSpPr>
            <p:cNvPr id="90" name="テキスト ボックス 89"/>
            <p:cNvSpPr txBox="1"/>
            <p:nvPr/>
          </p:nvSpPr>
          <p:spPr>
            <a:xfrm>
              <a:off x="474556" y="7670620"/>
              <a:ext cx="2414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solidFill>
                    <a:srgbClr val="E616AF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お問い合わせ先</a:t>
              </a:r>
              <a:endParaRPr kumimoji="1" lang="en-US" altLang="ja-JP" dirty="0" smtClean="0">
                <a:solidFill>
                  <a:srgbClr val="E616A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254240" y="8002654"/>
              <a:ext cx="316673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ハローワーク米子</a:t>
              </a:r>
              <a:r>
                <a:rPr kumimoji="1" lang="ja-JP" altLang="en-US" sz="11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（米子公共職業安定所）</a:t>
              </a:r>
              <a:endParaRPr kumimoji="1"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14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就職支援サービスコーナー</a:t>
              </a:r>
              <a:endParaRPr kumimoji="1"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954523" y="8453884"/>
              <a:ext cx="20019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TEL</a:t>
              </a:r>
              <a:r>
                <a:rPr kumimoji="1" lang="ja-JP" altLang="en-US" sz="14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：</a:t>
              </a:r>
              <a:r>
                <a:rPr kumimoji="1" lang="en-US" altLang="ja-JP" sz="14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0859-33-3911</a:t>
              </a:r>
            </a:p>
          </p:txBody>
        </p:sp>
        <p:pic>
          <p:nvPicPr>
            <p:cNvPr id="93" name="図 92"/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50067">
              <a:off x="73791" y="7684453"/>
              <a:ext cx="381683" cy="410378"/>
            </a:xfrm>
            <a:prstGeom prst="rect">
              <a:avLst/>
            </a:prstGeom>
          </p:spPr>
        </p:pic>
      </p:grpSp>
      <p:grpSp>
        <p:nvGrpSpPr>
          <p:cNvPr id="10" name="グループ化 9"/>
          <p:cNvGrpSpPr/>
          <p:nvPr/>
        </p:nvGrpSpPr>
        <p:grpSpPr>
          <a:xfrm>
            <a:off x="1021010" y="4520952"/>
            <a:ext cx="3747163" cy="523220"/>
            <a:chOff x="1021010" y="4594581"/>
            <a:chExt cx="3747163" cy="523220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1021010" y="4594581"/>
              <a:ext cx="3398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① </a:t>
              </a:r>
              <a:r>
                <a:rPr kumimoji="1" lang="ja-JP" altLang="en-US" sz="28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皆生タクシー</a:t>
              </a:r>
              <a:endParaRPr kumimoji="1" lang="en-US" altLang="ja-JP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553897" y="4675513"/>
              <a:ext cx="1214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株式会社</a:t>
              </a:r>
              <a:endPara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4347551" y="2181639"/>
            <a:ext cx="2217986" cy="2162140"/>
            <a:chOff x="4779043" y="759602"/>
            <a:chExt cx="1968707" cy="1891030"/>
          </a:xfrm>
        </p:grpSpPr>
        <p:sp>
          <p:nvSpPr>
            <p:cNvPr id="9" name="楕円 8"/>
            <p:cNvSpPr/>
            <p:nvPr/>
          </p:nvSpPr>
          <p:spPr>
            <a:xfrm>
              <a:off x="4806017" y="759602"/>
              <a:ext cx="1891030" cy="1891030"/>
            </a:xfrm>
            <a:prstGeom prst="ellipse">
              <a:avLst/>
            </a:prstGeom>
            <a:solidFill>
              <a:srgbClr val="0000CC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4779043" y="1272031"/>
              <a:ext cx="1953764" cy="565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36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５</a:t>
              </a:r>
              <a:r>
                <a:rPr kumimoji="1" lang="en-US" altLang="ja-JP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/</a:t>
              </a:r>
              <a:r>
                <a:rPr kumimoji="1" lang="ja-JP" altLang="en-US" sz="36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１１</a:t>
              </a:r>
              <a:endParaRPr kumimoji="1" lang="ja-JP" altLang="en-US" sz="3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4793986" y="1786082"/>
              <a:ext cx="1953764" cy="5922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10</a:t>
              </a:r>
              <a:r>
                <a:rPr kumimoji="1" lang="ja-JP" altLang="en-US" sz="24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：</a:t>
              </a:r>
              <a:r>
                <a:rPr kumimoji="1" lang="en-US" altLang="ja-JP" sz="24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00</a:t>
              </a:r>
              <a:r>
                <a:rPr kumimoji="1" lang="ja-JP" altLang="en-US" sz="24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～</a:t>
              </a:r>
              <a:endParaRPr kumimoji="1" lang="en-US" altLang="ja-JP" sz="2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（</a:t>
              </a:r>
              <a:r>
                <a:rPr lang="en-US" altLang="ja-JP" sz="14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9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：</a:t>
              </a:r>
              <a:r>
                <a:rPr lang="en-US" altLang="ja-JP" sz="14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45</a:t>
              </a:r>
              <a:r>
                <a:rPr kumimoji="1" lang="ja-JP" altLang="en-US" sz="14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開場）</a:t>
              </a:r>
              <a:endParaRPr kumimoji="1" lang="ja-JP" altLang="en-US" sz="1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5439732" y="912949"/>
              <a:ext cx="560754" cy="2961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rgbClr val="0000CC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日時</a:t>
              </a:r>
              <a:endParaRPr kumimoji="1" lang="ja-JP" altLang="en-US" sz="1600" dirty="0">
                <a:solidFill>
                  <a:srgbClr val="0000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79500" y="6393160"/>
            <a:ext cx="3137266" cy="3164121"/>
            <a:chOff x="263862" y="4854031"/>
            <a:chExt cx="3011730" cy="3037511"/>
          </a:xfrm>
        </p:grpSpPr>
        <p:grpSp>
          <p:nvGrpSpPr>
            <p:cNvPr id="96" name="グループ化 95"/>
            <p:cNvGrpSpPr/>
            <p:nvPr/>
          </p:nvGrpSpPr>
          <p:grpSpPr>
            <a:xfrm rot="21264907">
              <a:off x="263862" y="4854031"/>
              <a:ext cx="2763745" cy="3037511"/>
              <a:chOff x="1749194" y="560512"/>
              <a:chExt cx="3096495" cy="3916895"/>
            </a:xfrm>
            <a:effectLst>
              <a:glow rad="139700">
                <a:srgbClr val="0000CC">
                  <a:alpha val="40000"/>
                </a:srgbClr>
              </a:glow>
            </a:effectLst>
          </p:grpSpPr>
          <p:grpSp>
            <p:nvGrpSpPr>
              <p:cNvPr id="99" name="グループ化 98"/>
              <p:cNvGrpSpPr/>
              <p:nvPr/>
            </p:nvGrpSpPr>
            <p:grpSpPr>
              <a:xfrm>
                <a:off x="1749194" y="560512"/>
                <a:ext cx="3096495" cy="3916895"/>
                <a:chOff x="1749194" y="560512"/>
                <a:chExt cx="3096495" cy="3916895"/>
              </a:xfrm>
            </p:grpSpPr>
            <p:sp>
              <p:nvSpPr>
                <p:cNvPr id="101" name="円弧 100"/>
                <p:cNvSpPr/>
                <p:nvPr/>
              </p:nvSpPr>
              <p:spPr>
                <a:xfrm rot="16200000">
                  <a:off x="2598863" y="2230582"/>
                  <a:ext cx="1468623" cy="3025028"/>
                </a:xfrm>
                <a:prstGeom prst="arc">
                  <a:avLst>
                    <a:gd name="adj1" fmla="val 16872090"/>
                    <a:gd name="adj2" fmla="val 45121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円弧 101"/>
                <p:cNvSpPr/>
                <p:nvPr/>
              </p:nvSpPr>
              <p:spPr>
                <a:xfrm rot="5400000">
                  <a:off x="2527396" y="-217690"/>
                  <a:ext cx="1468623" cy="3025028"/>
                </a:xfrm>
                <a:prstGeom prst="arc">
                  <a:avLst>
                    <a:gd name="adj1" fmla="val 16872090"/>
                    <a:gd name="adj2" fmla="val 45121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円弧 102"/>
                <p:cNvSpPr/>
                <p:nvPr/>
              </p:nvSpPr>
              <p:spPr>
                <a:xfrm rot="5400000">
                  <a:off x="2973133" y="2269201"/>
                  <a:ext cx="720081" cy="1623184"/>
                </a:xfrm>
                <a:prstGeom prst="arc">
                  <a:avLst>
                    <a:gd name="adj1" fmla="val 17027240"/>
                    <a:gd name="adj2" fmla="val 4512127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0" name="円弧 99"/>
              <p:cNvSpPr/>
              <p:nvPr/>
            </p:nvSpPr>
            <p:spPr>
              <a:xfrm rot="16200000">
                <a:off x="2973134" y="1158791"/>
                <a:ext cx="720081" cy="1623184"/>
              </a:xfrm>
              <a:prstGeom prst="arc">
                <a:avLst>
                  <a:gd name="adj1" fmla="val 17027240"/>
                  <a:gd name="adj2" fmla="val 4512127"/>
                </a:avLst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4" name="テキスト ボックス 93"/>
            <p:cNvSpPr txBox="1"/>
            <p:nvPr/>
          </p:nvSpPr>
          <p:spPr>
            <a:xfrm rot="21184113">
              <a:off x="924729" y="6186226"/>
              <a:ext cx="1511336" cy="358842"/>
            </a:xfrm>
            <a:custGeom>
              <a:avLst/>
              <a:gdLst/>
              <a:ahLst/>
              <a:cxnLst/>
              <a:rect l="l" t="t" r="r" b="b"/>
              <a:pathLst>
                <a:path w="2021087" h="549176">
                  <a:moveTo>
                    <a:pt x="1551385" y="211634"/>
                  </a:moveTo>
                  <a:lnTo>
                    <a:pt x="1500486" y="222350"/>
                  </a:lnTo>
                  <a:cubicBezTo>
                    <a:pt x="1484413" y="229494"/>
                    <a:pt x="1469232" y="240209"/>
                    <a:pt x="1454945" y="254496"/>
                  </a:cubicBezTo>
                  <a:cubicBezTo>
                    <a:pt x="1435299" y="274142"/>
                    <a:pt x="1422798" y="299145"/>
                    <a:pt x="1417440" y="329506"/>
                  </a:cubicBezTo>
                  <a:lnTo>
                    <a:pt x="1663898" y="329506"/>
                  </a:lnTo>
                  <a:cubicBezTo>
                    <a:pt x="1672828" y="329506"/>
                    <a:pt x="1677293" y="325041"/>
                    <a:pt x="1677293" y="316111"/>
                  </a:cubicBezTo>
                  <a:cubicBezTo>
                    <a:pt x="1677293" y="292894"/>
                    <a:pt x="1666577" y="270570"/>
                    <a:pt x="1645146" y="249139"/>
                  </a:cubicBezTo>
                  <a:cubicBezTo>
                    <a:pt x="1632644" y="236637"/>
                    <a:pt x="1618580" y="227261"/>
                    <a:pt x="1602953" y="221010"/>
                  </a:cubicBezTo>
                  <a:close/>
                  <a:moveTo>
                    <a:pt x="1814810" y="174129"/>
                  </a:moveTo>
                  <a:lnTo>
                    <a:pt x="1814810" y="174129"/>
                  </a:lnTo>
                  <a:lnTo>
                    <a:pt x="1814811" y="174129"/>
                  </a:lnTo>
                  <a:cubicBezTo>
                    <a:pt x="1830884" y="174129"/>
                    <a:pt x="1838921" y="183059"/>
                    <a:pt x="1838921" y="200918"/>
                  </a:cubicBezTo>
                  <a:lnTo>
                    <a:pt x="1838921" y="267889"/>
                  </a:lnTo>
                  <a:lnTo>
                    <a:pt x="1857672" y="233065"/>
                  </a:lnTo>
                  <a:cubicBezTo>
                    <a:pt x="1863923" y="223243"/>
                    <a:pt x="1870174" y="215206"/>
                    <a:pt x="1876425" y="208955"/>
                  </a:cubicBezTo>
                  <a:cubicBezTo>
                    <a:pt x="1899642" y="185738"/>
                    <a:pt x="1939825" y="174129"/>
                    <a:pt x="1996975" y="174129"/>
                  </a:cubicBezTo>
                  <a:lnTo>
                    <a:pt x="1996976" y="174129"/>
                  </a:lnTo>
                  <a:lnTo>
                    <a:pt x="1996976" y="174129"/>
                  </a:lnTo>
                  <a:cubicBezTo>
                    <a:pt x="2013050" y="174129"/>
                    <a:pt x="2021087" y="181273"/>
                    <a:pt x="2021087" y="195561"/>
                  </a:cubicBezTo>
                  <a:cubicBezTo>
                    <a:pt x="2021087" y="209848"/>
                    <a:pt x="2013050" y="216992"/>
                    <a:pt x="1996976" y="216992"/>
                  </a:cubicBezTo>
                  <a:lnTo>
                    <a:pt x="1996975" y="216992"/>
                  </a:lnTo>
                  <a:lnTo>
                    <a:pt x="1967509" y="216992"/>
                  </a:lnTo>
                  <a:cubicBezTo>
                    <a:pt x="1933576" y="216992"/>
                    <a:pt x="1906787" y="226815"/>
                    <a:pt x="1887141" y="246460"/>
                  </a:cubicBezTo>
                  <a:cubicBezTo>
                    <a:pt x="1865710" y="267891"/>
                    <a:pt x="1849637" y="295573"/>
                    <a:pt x="1838921" y="329506"/>
                  </a:cubicBezTo>
                  <a:lnTo>
                    <a:pt x="1838921" y="522387"/>
                  </a:lnTo>
                  <a:cubicBezTo>
                    <a:pt x="1838921" y="540246"/>
                    <a:pt x="1830884" y="549176"/>
                    <a:pt x="1814811" y="549176"/>
                  </a:cubicBezTo>
                  <a:lnTo>
                    <a:pt x="1814810" y="549176"/>
                  </a:lnTo>
                  <a:lnTo>
                    <a:pt x="1814810" y="549176"/>
                  </a:lnTo>
                  <a:cubicBezTo>
                    <a:pt x="1798736" y="549176"/>
                    <a:pt x="1790700" y="540246"/>
                    <a:pt x="1790700" y="522387"/>
                  </a:cubicBezTo>
                  <a:lnTo>
                    <a:pt x="1790700" y="200918"/>
                  </a:lnTo>
                  <a:cubicBezTo>
                    <a:pt x="1790700" y="183059"/>
                    <a:pt x="1798736" y="174129"/>
                    <a:pt x="1814810" y="174129"/>
                  </a:cubicBezTo>
                  <a:close/>
                  <a:moveTo>
                    <a:pt x="1554063" y="174129"/>
                  </a:moveTo>
                  <a:lnTo>
                    <a:pt x="1554064" y="174129"/>
                  </a:lnTo>
                  <a:lnTo>
                    <a:pt x="1554064" y="174129"/>
                  </a:lnTo>
                  <a:cubicBezTo>
                    <a:pt x="1607642" y="174129"/>
                    <a:pt x="1651398" y="191096"/>
                    <a:pt x="1685330" y="225029"/>
                  </a:cubicBezTo>
                  <a:cubicBezTo>
                    <a:pt x="1715691" y="255389"/>
                    <a:pt x="1730872" y="291108"/>
                    <a:pt x="1730872" y="332185"/>
                  </a:cubicBezTo>
                  <a:cubicBezTo>
                    <a:pt x="1730872" y="355402"/>
                    <a:pt x="1719263" y="367011"/>
                    <a:pt x="1696046" y="367011"/>
                  </a:cubicBezTo>
                  <a:lnTo>
                    <a:pt x="1696045" y="367011"/>
                  </a:lnTo>
                  <a:lnTo>
                    <a:pt x="1417440" y="367011"/>
                  </a:lnTo>
                  <a:cubicBezTo>
                    <a:pt x="1417440" y="409873"/>
                    <a:pt x="1429941" y="443806"/>
                    <a:pt x="1454945" y="468809"/>
                  </a:cubicBezTo>
                  <a:cubicBezTo>
                    <a:pt x="1469232" y="483097"/>
                    <a:pt x="1484636" y="493812"/>
                    <a:pt x="1501156" y="500956"/>
                  </a:cubicBezTo>
                  <a:lnTo>
                    <a:pt x="1554064" y="511671"/>
                  </a:lnTo>
                  <a:lnTo>
                    <a:pt x="1610990" y="501626"/>
                  </a:lnTo>
                  <a:cubicBezTo>
                    <a:pt x="1627510" y="494928"/>
                    <a:pt x="1641574" y="484882"/>
                    <a:pt x="1653183" y="471488"/>
                  </a:cubicBezTo>
                  <a:cubicBezTo>
                    <a:pt x="1665684" y="457200"/>
                    <a:pt x="1674614" y="441127"/>
                    <a:pt x="1679972" y="423268"/>
                  </a:cubicBezTo>
                  <a:cubicBezTo>
                    <a:pt x="1683544" y="417017"/>
                    <a:pt x="1687785" y="412999"/>
                    <a:pt x="1692696" y="411213"/>
                  </a:cubicBezTo>
                  <a:lnTo>
                    <a:pt x="1692697" y="411213"/>
                  </a:lnTo>
                  <a:lnTo>
                    <a:pt x="1692697" y="411213"/>
                  </a:lnTo>
                  <a:cubicBezTo>
                    <a:pt x="1697609" y="409427"/>
                    <a:pt x="1703190" y="409873"/>
                    <a:pt x="1709441" y="412552"/>
                  </a:cubicBezTo>
                  <a:cubicBezTo>
                    <a:pt x="1720156" y="417910"/>
                    <a:pt x="1723728" y="427732"/>
                    <a:pt x="1720156" y="442020"/>
                  </a:cubicBezTo>
                  <a:cubicBezTo>
                    <a:pt x="1714798" y="459879"/>
                    <a:pt x="1703190" y="479525"/>
                    <a:pt x="1685330" y="500956"/>
                  </a:cubicBezTo>
                  <a:cubicBezTo>
                    <a:pt x="1658541" y="533103"/>
                    <a:pt x="1615679" y="549176"/>
                    <a:pt x="1556743" y="549176"/>
                  </a:cubicBezTo>
                  <a:lnTo>
                    <a:pt x="1556742" y="549176"/>
                  </a:lnTo>
                  <a:lnTo>
                    <a:pt x="1556742" y="549176"/>
                  </a:lnTo>
                  <a:cubicBezTo>
                    <a:pt x="1499592" y="549176"/>
                    <a:pt x="1453158" y="531317"/>
                    <a:pt x="1417439" y="495598"/>
                  </a:cubicBezTo>
                  <a:cubicBezTo>
                    <a:pt x="1381720" y="459879"/>
                    <a:pt x="1363861" y="412552"/>
                    <a:pt x="1363861" y="353616"/>
                  </a:cubicBezTo>
                  <a:cubicBezTo>
                    <a:pt x="1363861" y="305396"/>
                    <a:pt x="1381720" y="263426"/>
                    <a:pt x="1417439" y="227707"/>
                  </a:cubicBezTo>
                  <a:cubicBezTo>
                    <a:pt x="1453158" y="191989"/>
                    <a:pt x="1498699" y="174129"/>
                    <a:pt x="1554063" y="174129"/>
                  </a:cubicBezTo>
                  <a:close/>
                  <a:moveTo>
                    <a:pt x="862310" y="174129"/>
                  </a:moveTo>
                  <a:lnTo>
                    <a:pt x="862310" y="174129"/>
                  </a:lnTo>
                  <a:lnTo>
                    <a:pt x="862311" y="174129"/>
                  </a:lnTo>
                  <a:cubicBezTo>
                    <a:pt x="878384" y="174129"/>
                    <a:pt x="886421" y="183059"/>
                    <a:pt x="886421" y="200918"/>
                  </a:cubicBezTo>
                  <a:lnTo>
                    <a:pt x="886421" y="522387"/>
                  </a:lnTo>
                  <a:cubicBezTo>
                    <a:pt x="886421" y="540246"/>
                    <a:pt x="878384" y="549176"/>
                    <a:pt x="862311" y="549176"/>
                  </a:cubicBezTo>
                  <a:lnTo>
                    <a:pt x="862310" y="549176"/>
                  </a:lnTo>
                  <a:lnTo>
                    <a:pt x="862310" y="549176"/>
                  </a:lnTo>
                  <a:cubicBezTo>
                    <a:pt x="846237" y="549176"/>
                    <a:pt x="838200" y="540246"/>
                    <a:pt x="838200" y="522387"/>
                  </a:cubicBezTo>
                  <a:lnTo>
                    <a:pt x="838200" y="200918"/>
                  </a:lnTo>
                  <a:cubicBezTo>
                    <a:pt x="838200" y="183059"/>
                    <a:pt x="846237" y="174129"/>
                    <a:pt x="862310" y="174129"/>
                  </a:cubicBezTo>
                  <a:close/>
                  <a:moveTo>
                    <a:pt x="576560" y="174129"/>
                  </a:moveTo>
                  <a:lnTo>
                    <a:pt x="576560" y="174129"/>
                  </a:lnTo>
                  <a:lnTo>
                    <a:pt x="576561" y="174129"/>
                  </a:lnTo>
                  <a:cubicBezTo>
                    <a:pt x="592634" y="174129"/>
                    <a:pt x="600671" y="183059"/>
                    <a:pt x="600671" y="200918"/>
                  </a:cubicBezTo>
                  <a:lnTo>
                    <a:pt x="600671" y="267889"/>
                  </a:lnTo>
                  <a:lnTo>
                    <a:pt x="619422" y="233065"/>
                  </a:lnTo>
                  <a:cubicBezTo>
                    <a:pt x="625673" y="223243"/>
                    <a:pt x="631924" y="215206"/>
                    <a:pt x="638175" y="208955"/>
                  </a:cubicBezTo>
                  <a:cubicBezTo>
                    <a:pt x="661392" y="185738"/>
                    <a:pt x="701576" y="174129"/>
                    <a:pt x="758726" y="174129"/>
                  </a:cubicBezTo>
                  <a:lnTo>
                    <a:pt x="758726" y="174129"/>
                  </a:lnTo>
                  <a:lnTo>
                    <a:pt x="758727" y="174129"/>
                  </a:lnTo>
                  <a:cubicBezTo>
                    <a:pt x="774800" y="174129"/>
                    <a:pt x="782837" y="181273"/>
                    <a:pt x="782837" y="195561"/>
                  </a:cubicBezTo>
                  <a:cubicBezTo>
                    <a:pt x="782837" y="209848"/>
                    <a:pt x="774800" y="216992"/>
                    <a:pt x="758727" y="216992"/>
                  </a:cubicBezTo>
                  <a:lnTo>
                    <a:pt x="758726" y="216992"/>
                  </a:lnTo>
                  <a:lnTo>
                    <a:pt x="729259" y="216992"/>
                  </a:lnTo>
                  <a:cubicBezTo>
                    <a:pt x="695326" y="216992"/>
                    <a:pt x="668537" y="226815"/>
                    <a:pt x="648891" y="246460"/>
                  </a:cubicBezTo>
                  <a:cubicBezTo>
                    <a:pt x="627460" y="267891"/>
                    <a:pt x="611387" y="295573"/>
                    <a:pt x="600671" y="329506"/>
                  </a:cubicBezTo>
                  <a:lnTo>
                    <a:pt x="600671" y="522387"/>
                  </a:lnTo>
                  <a:cubicBezTo>
                    <a:pt x="600671" y="540246"/>
                    <a:pt x="592634" y="549176"/>
                    <a:pt x="576561" y="549176"/>
                  </a:cubicBezTo>
                  <a:lnTo>
                    <a:pt x="576560" y="549176"/>
                  </a:lnTo>
                  <a:lnTo>
                    <a:pt x="576560" y="549176"/>
                  </a:lnTo>
                  <a:cubicBezTo>
                    <a:pt x="560487" y="549176"/>
                    <a:pt x="552450" y="540246"/>
                    <a:pt x="552450" y="522387"/>
                  </a:cubicBezTo>
                  <a:lnTo>
                    <a:pt x="552450" y="200918"/>
                  </a:lnTo>
                  <a:cubicBezTo>
                    <a:pt x="552450" y="183059"/>
                    <a:pt x="560487" y="174129"/>
                    <a:pt x="576560" y="174129"/>
                  </a:cubicBezTo>
                  <a:close/>
                  <a:moveTo>
                    <a:pt x="963011" y="171785"/>
                  </a:moveTo>
                  <a:lnTo>
                    <a:pt x="963011" y="171785"/>
                  </a:lnTo>
                  <a:lnTo>
                    <a:pt x="963012" y="171785"/>
                  </a:lnTo>
                  <a:cubicBezTo>
                    <a:pt x="972723" y="171116"/>
                    <a:pt x="980927" y="175469"/>
                    <a:pt x="987624" y="184845"/>
                  </a:cubicBezTo>
                  <a:lnTo>
                    <a:pt x="1137642" y="492918"/>
                  </a:lnTo>
                  <a:lnTo>
                    <a:pt x="1290340" y="184845"/>
                  </a:lnTo>
                  <a:cubicBezTo>
                    <a:pt x="1294804" y="178594"/>
                    <a:pt x="1299939" y="174576"/>
                    <a:pt x="1305743" y="172790"/>
                  </a:cubicBezTo>
                  <a:lnTo>
                    <a:pt x="1305744" y="172790"/>
                  </a:lnTo>
                  <a:lnTo>
                    <a:pt x="1305744" y="172790"/>
                  </a:lnTo>
                  <a:cubicBezTo>
                    <a:pt x="1311549" y="171004"/>
                    <a:pt x="1318023" y="171451"/>
                    <a:pt x="1325166" y="174129"/>
                  </a:cubicBezTo>
                  <a:cubicBezTo>
                    <a:pt x="1339454" y="181273"/>
                    <a:pt x="1343919" y="191989"/>
                    <a:pt x="1338561" y="206276"/>
                  </a:cubicBezTo>
                  <a:lnTo>
                    <a:pt x="1172469" y="527745"/>
                  </a:lnTo>
                  <a:cubicBezTo>
                    <a:pt x="1163539" y="542032"/>
                    <a:pt x="1151930" y="549176"/>
                    <a:pt x="1137643" y="549176"/>
                  </a:cubicBezTo>
                  <a:lnTo>
                    <a:pt x="1137642" y="549176"/>
                  </a:lnTo>
                  <a:lnTo>
                    <a:pt x="1137642" y="549176"/>
                  </a:lnTo>
                  <a:cubicBezTo>
                    <a:pt x="1123354" y="549176"/>
                    <a:pt x="1111746" y="542032"/>
                    <a:pt x="1102816" y="527745"/>
                  </a:cubicBezTo>
                  <a:lnTo>
                    <a:pt x="939403" y="206276"/>
                  </a:lnTo>
                  <a:cubicBezTo>
                    <a:pt x="934045" y="191989"/>
                    <a:pt x="938510" y="181273"/>
                    <a:pt x="952797" y="174129"/>
                  </a:cubicBezTo>
                  <a:cubicBezTo>
                    <a:pt x="956369" y="172790"/>
                    <a:pt x="959774" y="172009"/>
                    <a:pt x="963011" y="171785"/>
                  </a:cubicBezTo>
                  <a:close/>
                  <a:moveTo>
                    <a:pt x="66973" y="42863"/>
                  </a:moveTo>
                  <a:cubicBezTo>
                    <a:pt x="58044" y="42863"/>
                    <a:pt x="53579" y="47328"/>
                    <a:pt x="53579" y="56257"/>
                  </a:cubicBezTo>
                  <a:lnTo>
                    <a:pt x="53579" y="492919"/>
                  </a:lnTo>
                  <a:cubicBezTo>
                    <a:pt x="53579" y="501849"/>
                    <a:pt x="58044" y="506314"/>
                    <a:pt x="66973" y="506314"/>
                  </a:cubicBezTo>
                  <a:lnTo>
                    <a:pt x="187523" y="506314"/>
                  </a:lnTo>
                  <a:cubicBezTo>
                    <a:pt x="271462" y="506314"/>
                    <a:pt x="333970" y="485775"/>
                    <a:pt x="375047" y="444699"/>
                  </a:cubicBezTo>
                  <a:cubicBezTo>
                    <a:pt x="416123" y="403622"/>
                    <a:pt x="436662" y="348258"/>
                    <a:pt x="436662" y="278607"/>
                  </a:cubicBezTo>
                  <a:cubicBezTo>
                    <a:pt x="436662" y="203597"/>
                    <a:pt x="416123" y="145554"/>
                    <a:pt x="375047" y="104478"/>
                  </a:cubicBezTo>
                  <a:cubicBezTo>
                    <a:pt x="333970" y="63401"/>
                    <a:pt x="273248" y="42863"/>
                    <a:pt x="192881" y="42863"/>
                  </a:cubicBezTo>
                  <a:close/>
                  <a:moveTo>
                    <a:pt x="862310" y="37505"/>
                  </a:moveTo>
                  <a:lnTo>
                    <a:pt x="862310" y="37505"/>
                  </a:lnTo>
                  <a:lnTo>
                    <a:pt x="862311" y="37505"/>
                  </a:lnTo>
                  <a:cubicBezTo>
                    <a:pt x="873027" y="37505"/>
                    <a:pt x="881956" y="41077"/>
                    <a:pt x="889100" y="48221"/>
                  </a:cubicBezTo>
                  <a:cubicBezTo>
                    <a:pt x="896244" y="55364"/>
                    <a:pt x="899816" y="64294"/>
                    <a:pt x="899816" y="75010"/>
                  </a:cubicBezTo>
                  <a:cubicBezTo>
                    <a:pt x="899816" y="85725"/>
                    <a:pt x="896244" y="94655"/>
                    <a:pt x="889100" y="101799"/>
                  </a:cubicBezTo>
                  <a:cubicBezTo>
                    <a:pt x="881956" y="108943"/>
                    <a:pt x="873027" y="112514"/>
                    <a:pt x="862311" y="112514"/>
                  </a:cubicBezTo>
                  <a:lnTo>
                    <a:pt x="862310" y="112514"/>
                  </a:lnTo>
                  <a:lnTo>
                    <a:pt x="862310" y="112514"/>
                  </a:lnTo>
                  <a:cubicBezTo>
                    <a:pt x="851594" y="112514"/>
                    <a:pt x="842665" y="108943"/>
                    <a:pt x="835521" y="101799"/>
                  </a:cubicBezTo>
                  <a:cubicBezTo>
                    <a:pt x="828377" y="94655"/>
                    <a:pt x="824805" y="85725"/>
                    <a:pt x="824805" y="75010"/>
                  </a:cubicBezTo>
                  <a:cubicBezTo>
                    <a:pt x="824805" y="64294"/>
                    <a:pt x="828377" y="55364"/>
                    <a:pt x="835521" y="48221"/>
                  </a:cubicBezTo>
                  <a:cubicBezTo>
                    <a:pt x="842665" y="41077"/>
                    <a:pt x="851594" y="37505"/>
                    <a:pt x="862310" y="37505"/>
                  </a:cubicBezTo>
                  <a:close/>
                  <a:moveTo>
                    <a:pt x="48220" y="0"/>
                  </a:moveTo>
                  <a:lnTo>
                    <a:pt x="48221" y="0"/>
                  </a:lnTo>
                  <a:lnTo>
                    <a:pt x="200918" y="0"/>
                  </a:lnTo>
                  <a:lnTo>
                    <a:pt x="200919" y="0"/>
                  </a:lnTo>
                  <a:cubicBezTo>
                    <a:pt x="295573" y="0"/>
                    <a:pt x="368797" y="25897"/>
                    <a:pt x="420589" y="77689"/>
                  </a:cubicBezTo>
                  <a:cubicBezTo>
                    <a:pt x="470595" y="127695"/>
                    <a:pt x="495598" y="193775"/>
                    <a:pt x="495598" y="275928"/>
                  </a:cubicBezTo>
                  <a:cubicBezTo>
                    <a:pt x="495598" y="356295"/>
                    <a:pt x="470595" y="421482"/>
                    <a:pt x="420589" y="471488"/>
                  </a:cubicBezTo>
                  <a:cubicBezTo>
                    <a:pt x="368797" y="523280"/>
                    <a:pt x="294680" y="549176"/>
                    <a:pt x="198240" y="549176"/>
                  </a:cubicBezTo>
                  <a:lnTo>
                    <a:pt x="198239" y="549176"/>
                  </a:lnTo>
                  <a:lnTo>
                    <a:pt x="48221" y="549176"/>
                  </a:lnTo>
                  <a:lnTo>
                    <a:pt x="48220" y="549176"/>
                  </a:lnTo>
                  <a:cubicBezTo>
                    <a:pt x="16073" y="549176"/>
                    <a:pt x="0" y="533103"/>
                    <a:pt x="0" y="500956"/>
                  </a:cubicBezTo>
                  <a:lnTo>
                    <a:pt x="0" y="48221"/>
                  </a:lnTo>
                  <a:cubicBezTo>
                    <a:pt x="0" y="16074"/>
                    <a:pt x="16073" y="0"/>
                    <a:pt x="482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F99EFE"/>
              </a:solidFill>
            </a:ln>
            <a:effectLst>
              <a:glow rad="127000">
                <a:srgbClr val="E616AF">
                  <a:alpha val="50000"/>
                </a:srgbClr>
              </a:glow>
            </a:effectLst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ja-JP" sz="1100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95" name="グループ化 94"/>
            <p:cNvGrpSpPr/>
            <p:nvPr/>
          </p:nvGrpSpPr>
          <p:grpSpPr>
            <a:xfrm rot="18597813">
              <a:off x="2550519" y="5994496"/>
              <a:ext cx="575806" cy="93668"/>
              <a:chOff x="1037226" y="1390001"/>
              <a:chExt cx="3311323" cy="538663"/>
            </a:xfrm>
            <a:effectLst>
              <a:glow rad="127000">
                <a:srgbClr val="57BC51"/>
              </a:glow>
            </a:effectLst>
          </p:grpSpPr>
          <p:grpSp>
            <p:nvGrpSpPr>
              <p:cNvPr id="98" name="グループ化 97"/>
              <p:cNvGrpSpPr/>
              <p:nvPr/>
            </p:nvGrpSpPr>
            <p:grpSpPr>
              <a:xfrm>
                <a:off x="1037226" y="1424608"/>
                <a:ext cx="936104" cy="504056"/>
                <a:chOff x="1124744" y="1424608"/>
                <a:chExt cx="936104" cy="504056"/>
              </a:xfrm>
            </p:grpSpPr>
            <p:cxnSp>
              <p:nvCxnSpPr>
                <p:cNvPr id="115" name="直線コネクタ 114"/>
                <p:cNvCxnSpPr/>
                <p:nvPr/>
              </p:nvCxnSpPr>
              <p:spPr>
                <a:xfrm flipV="1">
                  <a:off x="1124744" y="1424608"/>
                  <a:ext cx="504056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直線コネクタ 115"/>
                <p:cNvCxnSpPr/>
                <p:nvPr/>
              </p:nvCxnSpPr>
              <p:spPr>
                <a:xfrm flipH="1" flipV="1">
                  <a:off x="1637347" y="1424608"/>
                  <a:ext cx="423501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グループ化 107"/>
              <p:cNvGrpSpPr/>
              <p:nvPr/>
            </p:nvGrpSpPr>
            <p:grpSpPr>
              <a:xfrm>
                <a:off x="1981877" y="1424608"/>
                <a:ext cx="936104" cy="504056"/>
                <a:chOff x="1124744" y="1424608"/>
                <a:chExt cx="936104" cy="504056"/>
              </a:xfrm>
            </p:grpSpPr>
            <p:cxnSp>
              <p:nvCxnSpPr>
                <p:cNvPr id="113" name="直線コネクタ 112"/>
                <p:cNvCxnSpPr/>
                <p:nvPr/>
              </p:nvCxnSpPr>
              <p:spPr>
                <a:xfrm flipV="1">
                  <a:off x="1124744" y="1424608"/>
                  <a:ext cx="504056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線コネクタ 113"/>
                <p:cNvCxnSpPr/>
                <p:nvPr/>
              </p:nvCxnSpPr>
              <p:spPr>
                <a:xfrm flipH="1" flipV="1">
                  <a:off x="1637347" y="1424608"/>
                  <a:ext cx="423501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グループ化 108"/>
              <p:cNvGrpSpPr/>
              <p:nvPr/>
            </p:nvGrpSpPr>
            <p:grpSpPr>
              <a:xfrm>
                <a:off x="2926528" y="1390001"/>
                <a:ext cx="917965" cy="538663"/>
                <a:chOff x="1142883" y="1424608"/>
                <a:chExt cx="917965" cy="538663"/>
              </a:xfrm>
            </p:grpSpPr>
            <p:cxnSp>
              <p:nvCxnSpPr>
                <p:cNvPr id="111" name="直線コネクタ 110"/>
                <p:cNvCxnSpPr/>
                <p:nvPr/>
              </p:nvCxnSpPr>
              <p:spPr>
                <a:xfrm flipV="1">
                  <a:off x="1142883" y="1424608"/>
                  <a:ext cx="485917" cy="538663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直線コネクタ 111"/>
                <p:cNvCxnSpPr/>
                <p:nvPr/>
              </p:nvCxnSpPr>
              <p:spPr>
                <a:xfrm flipH="1" flipV="1">
                  <a:off x="1637347" y="1424608"/>
                  <a:ext cx="423501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0" name="直線コネクタ 109"/>
              <p:cNvCxnSpPr/>
              <p:nvPr/>
            </p:nvCxnSpPr>
            <p:spPr>
              <a:xfrm flipV="1">
                <a:off x="3844493" y="1390001"/>
                <a:ext cx="504056" cy="504056"/>
              </a:xfrm>
              <a:prstGeom prst="line">
                <a:avLst/>
              </a:prstGeom>
              <a:ln>
                <a:solidFill>
                  <a:srgbClr val="77FB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グループ化 116"/>
            <p:cNvGrpSpPr/>
            <p:nvPr/>
          </p:nvGrpSpPr>
          <p:grpSpPr>
            <a:xfrm rot="21339826">
              <a:off x="2699786" y="6374841"/>
              <a:ext cx="575806" cy="93668"/>
              <a:chOff x="1037226" y="1390001"/>
              <a:chExt cx="3311323" cy="538663"/>
            </a:xfrm>
            <a:effectLst>
              <a:glow rad="127000">
                <a:srgbClr val="57BC51"/>
              </a:glow>
            </a:effectLst>
          </p:grpSpPr>
          <p:grpSp>
            <p:nvGrpSpPr>
              <p:cNvPr id="118" name="グループ化 117"/>
              <p:cNvGrpSpPr/>
              <p:nvPr/>
            </p:nvGrpSpPr>
            <p:grpSpPr>
              <a:xfrm>
                <a:off x="1037226" y="1424608"/>
                <a:ext cx="936104" cy="504056"/>
                <a:chOff x="1124744" y="1424608"/>
                <a:chExt cx="936104" cy="504056"/>
              </a:xfrm>
            </p:grpSpPr>
            <p:cxnSp>
              <p:nvCxnSpPr>
                <p:cNvPr id="126" name="直線コネクタ 125"/>
                <p:cNvCxnSpPr/>
                <p:nvPr/>
              </p:nvCxnSpPr>
              <p:spPr>
                <a:xfrm flipV="1">
                  <a:off x="1124744" y="1424608"/>
                  <a:ext cx="504056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コネクタ 126"/>
                <p:cNvCxnSpPr/>
                <p:nvPr/>
              </p:nvCxnSpPr>
              <p:spPr>
                <a:xfrm flipH="1" flipV="1">
                  <a:off x="1637347" y="1424608"/>
                  <a:ext cx="423501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9" name="グループ化 118"/>
              <p:cNvGrpSpPr/>
              <p:nvPr/>
            </p:nvGrpSpPr>
            <p:grpSpPr>
              <a:xfrm>
                <a:off x="1981877" y="1424608"/>
                <a:ext cx="936104" cy="504056"/>
                <a:chOff x="1124744" y="1424608"/>
                <a:chExt cx="936104" cy="504056"/>
              </a:xfrm>
            </p:grpSpPr>
            <p:cxnSp>
              <p:nvCxnSpPr>
                <p:cNvPr id="124" name="直線コネクタ 123"/>
                <p:cNvCxnSpPr/>
                <p:nvPr/>
              </p:nvCxnSpPr>
              <p:spPr>
                <a:xfrm flipV="1">
                  <a:off x="1124744" y="1424608"/>
                  <a:ext cx="504056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コネクタ 124"/>
                <p:cNvCxnSpPr/>
                <p:nvPr/>
              </p:nvCxnSpPr>
              <p:spPr>
                <a:xfrm flipH="1" flipV="1">
                  <a:off x="1637347" y="1424608"/>
                  <a:ext cx="423501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0" name="グループ化 119"/>
              <p:cNvGrpSpPr/>
              <p:nvPr/>
            </p:nvGrpSpPr>
            <p:grpSpPr>
              <a:xfrm>
                <a:off x="2926528" y="1390001"/>
                <a:ext cx="917965" cy="538663"/>
                <a:chOff x="1142883" y="1424608"/>
                <a:chExt cx="917965" cy="538663"/>
              </a:xfrm>
            </p:grpSpPr>
            <p:cxnSp>
              <p:nvCxnSpPr>
                <p:cNvPr id="122" name="直線コネクタ 121"/>
                <p:cNvCxnSpPr/>
                <p:nvPr/>
              </p:nvCxnSpPr>
              <p:spPr>
                <a:xfrm flipV="1">
                  <a:off x="1142883" y="1424608"/>
                  <a:ext cx="485917" cy="538663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コネクタ 122"/>
                <p:cNvCxnSpPr/>
                <p:nvPr/>
              </p:nvCxnSpPr>
              <p:spPr>
                <a:xfrm flipH="1" flipV="1">
                  <a:off x="1637347" y="1424608"/>
                  <a:ext cx="423501" cy="504056"/>
                </a:xfrm>
                <a:prstGeom prst="line">
                  <a:avLst/>
                </a:prstGeom>
                <a:ln>
                  <a:solidFill>
                    <a:srgbClr val="77FB8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直線コネクタ 120"/>
              <p:cNvCxnSpPr/>
              <p:nvPr/>
            </p:nvCxnSpPr>
            <p:spPr>
              <a:xfrm flipV="1">
                <a:off x="3844493" y="1390001"/>
                <a:ext cx="504056" cy="504056"/>
              </a:xfrm>
              <a:prstGeom prst="line">
                <a:avLst/>
              </a:prstGeom>
              <a:ln>
                <a:solidFill>
                  <a:srgbClr val="77FB8A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" name="グループ化 10"/>
          <p:cNvGrpSpPr/>
          <p:nvPr/>
        </p:nvGrpSpPr>
        <p:grpSpPr>
          <a:xfrm>
            <a:off x="3429000" y="7689304"/>
            <a:ext cx="3894042" cy="410378"/>
            <a:chOff x="3425886" y="6176298"/>
            <a:chExt cx="3894042" cy="410378"/>
          </a:xfrm>
        </p:grpSpPr>
        <p:sp>
          <p:nvSpPr>
            <p:cNvPr id="72" name="テキスト ボックス 71"/>
            <p:cNvSpPr txBox="1"/>
            <p:nvPr/>
          </p:nvSpPr>
          <p:spPr>
            <a:xfrm>
              <a:off x="4344437" y="6185621"/>
              <a:ext cx="2975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事前申込制・定員</a:t>
              </a:r>
              <a:r>
                <a:rPr kumimoji="1" lang="en-US" altLang="ja-JP" sz="2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15</a:t>
              </a:r>
              <a:r>
                <a:rPr kumimoji="1" lang="ja-JP" altLang="en-US" sz="1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名</a:t>
              </a:r>
              <a:endParaRPr kumimoji="1"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3817453" y="6184856"/>
              <a:ext cx="1575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solidFill>
                    <a:srgbClr val="E616A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定員</a:t>
              </a:r>
              <a:endParaRPr kumimoji="1" lang="en-US" altLang="ja-JP" sz="2000" dirty="0" smtClean="0"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129" name="図 128"/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50067">
              <a:off x="3425886" y="6176298"/>
              <a:ext cx="381683" cy="410378"/>
            </a:xfrm>
            <a:prstGeom prst="rect">
              <a:avLst/>
            </a:prstGeom>
          </p:spPr>
        </p:pic>
      </p:grpSp>
      <p:sp>
        <p:nvSpPr>
          <p:cNvPr id="130" name="テキスト ボックス 129"/>
          <p:cNvSpPr txBox="1"/>
          <p:nvPr/>
        </p:nvSpPr>
        <p:spPr>
          <a:xfrm>
            <a:off x="3802517" y="6857146"/>
            <a:ext cx="1575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会場</a:t>
            </a:r>
            <a:endParaRPr kumimoji="1" lang="en-US" altLang="ja-JP" sz="2000" dirty="0" smtClean="0">
              <a:solidFill>
                <a:srgbClr val="E616A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434495" y="6872496"/>
            <a:ext cx="3222178" cy="816808"/>
            <a:chOff x="3434495" y="7204369"/>
            <a:chExt cx="3222178" cy="816808"/>
          </a:xfrm>
        </p:grpSpPr>
        <p:sp>
          <p:nvSpPr>
            <p:cNvPr id="69" name="テキスト ボックス 68"/>
            <p:cNvSpPr txBox="1"/>
            <p:nvPr/>
          </p:nvSpPr>
          <p:spPr>
            <a:xfrm>
              <a:off x="3796228" y="7497957"/>
              <a:ext cx="28604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ハローワーク米子　会議室</a:t>
              </a:r>
              <a:endParaRPr kumimoji="1" lang="en-US" altLang="ja-JP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（米子市末広町</a:t>
              </a:r>
              <a:r>
                <a:rPr kumimoji="1" lang="en-US" altLang="ja-JP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311</a:t>
              </a:r>
              <a:r>
                <a:rPr kumimoji="1"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イオン米子駅前店</a:t>
              </a:r>
              <a:r>
                <a:rPr kumimoji="1" lang="en-US" altLang="ja-JP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4</a:t>
              </a:r>
              <a:r>
                <a:rPr kumimoji="1" lang="ja-JP" altLang="en-US" sz="11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階）</a:t>
              </a:r>
              <a:endPara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pic>
          <p:nvPicPr>
            <p:cNvPr id="131" name="図 130"/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50067">
              <a:off x="3434495" y="7204369"/>
              <a:ext cx="381683" cy="410378"/>
            </a:xfrm>
            <a:prstGeom prst="rect">
              <a:avLst/>
            </a:prstGeom>
          </p:spPr>
        </p:pic>
      </p:grpSp>
      <p:sp>
        <p:nvSpPr>
          <p:cNvPr id="43" name="テキスト ボックス 42"/>
          <p:cNvSpPr txBox="1"/>
          <p:nvPr/>
        </p:nvSpPr>
        <p:spPr>
          <a:xfrm>
            <a:off x="957536" y="4160912"/>
            <a:ext cx="1751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E616A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参加企業</a:t>
            </a:r>
            <a:endParaRPr kumimoji="1" lang="en-US" altLang="ja-JP" sz="2400" dirty="0" smtClean="0">
              <a:solidFill>
                <a:srgbClr val="E616AF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7" name="星 5 4"/>
          <p:cNvSpPr/>
          <p:nvPr/>
        </p:nvSpPr>
        <p:spPr>
          <a:xfrm rot="20778592">
            <a:off x="305395" y="8014827"/>
            <a:ext cx="360038" cy="360038"/>
          </a:xfrm>
          <a:custGeom>
            <a:avLst/>
            <a:gdLst>
              <a:gd name="connsiteX0" fmla="*/ 2 w 1812789"/>
              <a:gd name="connsiteY0" fmla="*/ 692422 h 1812789"/>
              <a:gd name="connsiteX1" fmla="*/ 692428 w 1812789"/>
              <a:gd name="connsiteY1" fmla="*/ 692427 h 1812789"/>
              <a:gd name="connsiteX2" fmla="*/ 906395 w 1812789"/>
              <a:gd name="connsiteY2" fmla="*/ 0 h 1812789"/>
              <a:gd name="connsiteX3" fmla="*/ 1120361 w 1812789"/>
              <a:gd name="connsiteY3" fmla="*/ 692427 h 1812789"/>
              <a:gd name="connsiteX4" fmla="*/ 1812787 w 1812789"/>
              <a:gd name="connsiteY4" fmla="*/ 692422 h 1812789"/>
              <a:gd name="connsiteX5" fmla="*/ 1252600 w 1812789"/>
              <a:gd name="connsiteY5" fmla="*/ 1120361 h 1812789"/>
              <a:gd name="connsiteX6" fmla="*/ 1466576 w 1812789"/>
              <a:gd name="connsiteY6" fmla="*/ 1812784 h 1812789"/>
              <a:gd name="connsiteX7" fmla="*/ 906395 w 1812789"/>
              <a:gd name="connsiteY7" fmla="*/ 1384838 h 1812789"/>
              <a:gd name="connsiteX8" fmla="*/ 346213 w 1812789"/>
              <a:gd name="connsiteY8" fmla="*/ 1812784 h 1812789"/>
              <a:gd name="connsiteX9" fmla="*/ 560189 w 1812789"/>
              <a:gd name="connsiteY9" fmla="*/ 1120361 h 1812789"/>
              <a:gd name="connsiteX10" fmla="*/ 2 w 1812789"/>
              <a:gd name="connsiteY10" fmla="*/ 692422 h 1812789"/>
              <a:gd name="connsiteX0" fmla="*/ 692426 w 1812785"/>
              <a:gd name="connsiteY0" fmla="*/ 692427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783866 w 1812785"/>
              <a:gd name="connsiteY10" fmla="*/ 783867 h 1812784"/>
              <a:gd name="connsiteX0" fmla="*/ 692426 w 1812785"/>
              <a:gd name="connsiteY0" fmla="*/ 692427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541819 w 1812785"/>
              <a:gd name="connsiteY10" fmla="*/ 689738 h 1812784"/>
              <a:gd name="connsiteX0" fmla="*/ 692426 w 1812785"/>
              <a:gd name="connsiteY0" fmla="*/ 625192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541819 w 1812785"/>
              <a:gd name="connsiteY10" fmla="*/ 689738 h 1812784"/>
              <a:gd name="connsiteX0" fmla="*/ 692426 w 1812785"/>
              <a:gd name="connsiteY0" fmla="*/ 625192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393901 w 1812785"/>
              <a:gd name="connsiteY10" fmla="*/ 676291 h 1812784"/>
              <a:gd name="connsiteX0" fmla="*/ 732768 w 1812785"/>
              <a:gd name="connsiteY0" fmla="*/ 477274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393901 w 1812785"/>
              <a:gd name="connsiteY10" fmla="*/ 676291 h 181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2785" h="1812784">
                <a:moveTo>
                  <a:pt x="732768" y="477274"/>
                </a:moveTo>
                <a:lnTo>
                  <a:pt x="906393" y="0"/>
                </a:lnTo>
                <a:lnTo>
                  <a:pt x="1120359" y="692427"/>
                </a:lnTo>
                <a:lnTo>
                  <a:pt x="1812785" y="692422"/>
                </a:lnTo>
                <a:lnTo>
                  <a:pt x="1252598" y="1120361"/>
                </a:lnTo>
                <a:lnTo>
                  <a:pt x="1466574" y="1812784"/>
                </a:lnTo>
                <a:lnTo>
                  <a:pt x="906393" y="1384838"/>
                </a:lnTo>
                <a:lnTo>
                  <a:pt x="346211" y="1812784"/>
                </a:lnTo>
                <a:lnTo>
                  <a:pt x="560187" y="1120361"/>
                </a:lnTo>
                <a:lnTo>
                  <a:pt x="0" y="692422"/>
                </a:lnTo>
                <a:lnTo>
                  <a:pt x="393901" y="676291"/>
                </a:lnTo>
              </a:path>
            </a:pathLst>
          </a:custGeom>
          <a:noFill/>
          <a:ln>
            <a:solidFill>
              <a:srgbClr val="FFFFB3"/>
            </a:solidFill>
          </a:ln>
          <a:effectLst>
            <a:glow rad="127000">
              <a:srgbClr val="FFC000">
                <a:alpha val="8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星 5 4"/>
          <p:cNvSpPr/>
          <p:nvPr/>
        </p:nvSpPr>
        <p:spPr>
          <a:xfrm rot="20761426">
            <a:off x="5869259" y="772567"/>
            <a:ext cx="666697" cy="666697"/>
          </a:xfrm>
          <a:custGeom>
            <a:avLst/>
            <a:gdLst>
              <a:gd name="connsiteX0" fmla="*/ 2 w 1812789"/>
              <a:gd name="connsiteY0" fmla="*/ 692422 h 1812789"/>
              <a:gd name="connsiteX1" fmla="*/ 692428 w 1812789"/>
              <a:gd name="connsiteY1" fmla="*/ 692427 h 1812789"/>
              <a:gd name="connsiteX2" fmla="*/ 906395 w 1812789"/>
              <a:gd name="connsiteY2" fmla="*/ 0 h 1812789"/>
              <a:gd name="connsiteX3" fmla="*/ 1120361 w 1812789"/>
              <a:gd name="connsiteY3" fmla="*/ 692427 h 1812789"/>
              <a:gd name="connsiteX4" fmla="*/ 1812787 w 1812789"/>
              <a:gd name="connsiteY4" fmla="*/ 692422 h 1812789"/>
              <a:gd name="connsiteX5" fmla="*/ 1252600 w 1812789"/>
              <a:gd name="connsiteY5" fmla="*/ 1120361 h 1812789"/>
              <a:gd name="connsiteX6" fmla="*/ 1466576 w 1812789"/>
              <a:gd name="connsiteY6" fmla="*/ 1812784 h 1812789"/>
              <a:gd name="connsiteX7" fmla="*/ 906395 w 1812789"/>
              <a:gd name="connsiteY7" fmla="*/ 1384838 h 1812789"/>
              <a:gd name="connsiteX8" fmla="*/ 346213 w 1812789"/>
              <a:gd name="connsiteY8" fmla="*/ 1812784 h 1812789"/>
              <a:gd name="connsiteX9" fmla="*/ 560189 w 1812789"/>
              <a:gd name="connsiteY9" fmla="*/ 1120361 h 1812789"/>
              <a:gd name="connsiteX10" fmla="*/ 2 w 1812789"/>
              <a:gd name="connsiteY10" fmla="*/ 692422 h 1812789"/>
              <a:gd name="connsiteX0" fmla="*/ 692426 w 1812785"/>
              <a:gd name="connsiteY0" fmla="*/ 692427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783866 w 1812785"/>
              <a:gd name="connsiteY10" fmla="*/ 783867 h 1812784"/>
              <a:gd name="connsiteX0" fmla="*/ 692426 w 1812785"/>
              <a:gd name="connsiteY0" fmla="*/ 692427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541819 w 1812785"/>
              <a:gd name="connsiteY10" fmla="*/ 689738 h 1812784"/>
              <a:gd name="connsiteX0" fmla="*/ 692426 w 1812785"/>
              <a:gd name="connsiteY0" fmla="*/ 625192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541819 w 1812785"/>
              <a:gd name="connsiteY10" fmla="*/ 689738 h 1812784"/>
              <a:gd name="connsiteX0" fmla="*/ 692426 w 1812785"/>
              <a:gd name="connsiteY0" fmla="*/ 625192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393901 w 1812785"/>
              <a:gd name="connsiteY10" fmla="*/ 676291 h 1812784"/>
              <a:gd name="connsiteX0" fmla="*/ 732768 w 1812785"/>
              <a:gd name="connsiteY0" fmla="*/ 477274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393901 w 1812785"/>
              <a:gd name="connsiteY10" fmla="*/ 676291 h 181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2785" h="1812784">
                <a:moveTo>
                  <a:pt x="732768" y="477274"/>
                </a:moveTo>
                <a:lnTo>
                  <a:pt x="906393" y="0"/>
                </a:lnTo>
                <a:lnTo>
                  <a:pt x="1120359" y="692427"/>
                </a:lnTo>
                <a:lnTo>
                  <a:pt x="1812785" y="692422"/>
                </a:lnTo>
                <a:lnTo>
                  <a:pt x="1252598" y="1120361"/>
                </a:lnTo>
                <a:lnTo>
                  <a:pt x="1466574" y="1812784"/>
                </a:lnTo>
                <a:lnTo>
                  <a:pt x="906393" y="1384838"/>
                </a:lnTo>
                <a:lnTo>
                  <a:pt x="346211" y="1812784"/>
                </a:lnTo>
                <a:lnTo>
                  <a:pt x="560187" y="1120361"/>
                </a:lnTo>
                <a:lnTo>
                  <a:pt x="0" y="692422"/>
                </a:lnTo>
                <a:lnTo>
                  <a:pt x="393901" y="676291"/>
                </a:lnTo>
              </a:path>
            </a:pathLst>
          </a:custGeom>
          <a:noFill/>
          <a:ln>
            <a:solidFill>
              <a:srgbClr val="FFFFB3"/>
            </a:solidFill>
          </a:ln>
          <a:effectLst>
            <a:glow rad="127000">
              <a:srgbClr val="FFC000">
                <a:alpha val="8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星 5 4"/>
          <p:cNvSpPr/>
          <p:nvPr/>
        </p:nvSpPr>
        <p:spPr>
          <a:xfrm rot="21231331">
            <a:off x="5762378" y="1507071"/>
            <a:ext cx="368460" cy="368460"/>
          </a:xfrm>
          <a:custGeom>
            <a:avLst/>
            <a:gdLst>
              <a:gd name="connsiteX0" fmla="*/ 2 w 1812789"/>
              <a:gd name="connsiteY0" fmla="*/ 692422 h 1812789"/>
              <a:gd name="connsiteX1" fmla="*/ 692428 w 1812789"/>
              <a:gd name="connsiteY1" fmla="*/ 692427 h 1812789"/>
              <a:gd name="connsiteX2" fmla="*/ 906395 w 1812789"/>
              <a:gd name="connsiteY2" fmla="*/ 0 h 1812789"/>
              <a:gd name="connsiteX3" fmla="*/ 1120361 w 1812789"/>
              <a:gd name="connsiteY3" fmla="*/ 692427 h 1812789"/>
              <a:gd name="connsiteX4" fmla="*/ 1812787 w 1812789"/>
              <a:gd name="connsiteY4" fmla="*/ 692422 h 1812789"/>
              <a:gd name="connsiteX5" fmla="*/ 1252600 w 1812789"/>
              <a:gd name="connsiteY5" fmla="*/ 1120361 h 1812789"/>
              <a:gd name="connsiteX6" fmla="*/ 1466576 w 1812789"/>
              <a:gd name="connsiteY6" fmla="*/ 1812784 h 1812789"/>
              <a:gd name="connsiteX7" fmla="*/ 906395 w 1812789"/>
              <a:gd name="connsiteY7" fmla="*/ 1384838 h 1812789"/>
              <a:gd name="connsiteX8" fmla="*/ 346213 w 1812789"/>
              <a:gd name="connsiteY8" fmla="*/ 1812784 h 1812789"/>
              <a:gd name="connsiteX9" fmla="*/ 560189 w 1812789"/>
              <a:gd name="connsiteY9" fmla="*/ 1120361 h 1812789"/>
              <a:gd name="connsiteX10" fmla="*/ 2 w 1812789"/>
              <a:gd name="connsiteY10" fmla="*/ 692422 h 1812789"/>
              <a:gd name="connsiteX0" fmla="*/ 692426 w 1812785"/>
              <a:gd name="connsiteY0" fmla="*/ 692427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783866 w 1812785"/>
              <a:gd name="connsiteY10" fmla="*/ 783867 h 1812784"/>
              <a:gd name="connsiteX0" fmla="*/ 692426 w 1812785"/>
              <a:gd name="connsiteY0" fmla="*/ 692427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541819 w 1812785"/>
              <a:gd name="connsiteY10" fmla="*/ 689738 h 1812784"/>
              <a:gd name="connsiteX0" fmla="*/ 692426 w 1812785"/>
              <a:gd name="connsiteY0" fmla="*/ 625192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541819 w 1812785"/>
              <a:gd name="connsiteY10" fmla="*/ 689738 h 1812784"/>
              <a:gd name="connsiteX0" fmla="*/ 692426 w 1812785"/>
              <a:gd name="connsiteY0" fmla="*/ 625192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393901 w 1812785"/>
              <a:gd name="connsiteY10" fmla="*/ 676291 h 1812784"/>
              <a:gd name="connsiteX0" fmla="*/ 732768 w 1812785"/>
              <a:gd name="connsiteY0" fmla="*/ 477274 h 1812784"/>
              <a:gd name="connsiteX1" fmla="*/ 906393 w 1812785"/>
              <a:gd name="connsiteY1" fmla="*/ 0 h 1812784"/>
              <a:gd name="connsiteX2" fmla="*/ 1120359 w 1812785"/>
              <a:gd name="connsiteY2" fmla="*/ 692427 h 1812784"/>
              <a:gd name="connsiteX3" fmla="*/ 1812785 w 1812785"/>
              <a:gd name="connsiteY3" fmla="*/ 692422 h 1812784"/>
              <a:gd name="connsiteX4" fmla="*/ 1252598 w 1812785"/>
              <a:gd name="connsiteY4" fmla="*/ 1120361 h 1812784"/>
              <a:gd name="connsiteX5" fmla="*/ 1466574 w 1812785"/>
              <a:gd name="connsiteY5" fmla="*/ 1812784 h 1812784"/>
              <a:gd name="connsiteX6" fmla="*/ 906393 w 1812785"/>
              <a:gd name="connsiteY6" fmla="*/ 1384838 h 1812784"/>
              <a:gd name="connsiteX7" fmla="*/ 346211 w 1812785"/>
              <a:gd name="connsiteY7" fmla="*/ 1812784 h 1812784"/>
              <a:gd name="connsiteX8" fmla="*/ 560187 w 1812785"/>
              <a:gd name="connsiteY8" fmla="*/ 1120361 h 1812784"/>
              <a:gd name="connsiteX9" fmla="*/ 0 w 1812785"/>
              <a:gd name="connsiteY9" fmla="*/ 692422 h 1812784"/>
              <a:gd name="connsiteX10" fmla="*/ 393901 w 1812785"/>
              <a:gd name="connsiteY10" fmla="*/ 676291 h 181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2785" h="1812784">
                <a:moveTo>
                  <a:pt x="732768" y="477274"/>
                </a:moveTo>
                <a:lnTo>
                  <a:pt x="906393" y="0"/>
                </a:lnTo>
                <a:lnTo>
                  <a:pt x="1120359" y="692427"/>
                </a:lnTo>
                <a:lnTo>
                  <a:pt x="1812785" y="692422"/>
                </a:lnTo>
                <a:lnTo>
                  <a:pt x="1252598" y="1120361"/>
                </a:lnTo>
                <a:lnTo>
                  <a:pt x="1466574" y="1812784"/>
                </a:lnTo>
                <a:lnTo>
                  <a:pt x="906393" y="1384838"/>
                </a:lnTo>
                <a:lnTo>
                  <a:pt x="346211" y="1812784"/>
                </a:lnTo>
                <a:lnTo>
                  <a:pt x="560187" y="1120361"/>
                </a:lnTo>
                <a:lnTo>
                  <a:pt x="0" y="692422"/>
                </a:lnTo>
                <a:lnTo>
                  <a:pt x="393901" y="676291"/>
                </a:lnTo>
              </a:path>
            </a:pathLst>
          </a:custGeom>
          <a:noFill/>
          <a:ln>
            <a:solidFill>
              <a:srgbClr val="FFFFB3"/>
            </a:solidFill>
          </a:ln>
          <a:effectLst>
            <a:glow rad="127000">
              <a:srgbClr val="FFC000">
                <a:alpha val="8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142105" y="9099214"/>
            <a:ext cx="15382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ＨＷＹ</a:t>
            </a:r>
            <a:r>
              <a:rPr kumimoji="1" lang="en-US" altLang="ja-JP" sz="9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20230425</a:t>
            </a:r>
          </a:p>
        </p:txBody>
      </p:sp>
      <p:sp>
        <p:nvSpPr>
          <p:cNvPr id="141" name="テキスト ボックス 140"/>
          <p:cNvSpPr txBox="1"/>
          <p:nvPr/>
        </p:nvSpPr>
        <p:spPr>
          <a:xfrm rot="20678457">
            <a:off x="253545" y="754381"/>
            <a:ext cx="15053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＼生涯現役！／</a:t>
            </a:r>
            <a:endParaRPr kumimoji="1"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 rot="590775">
            <a:off x="4953981" y="1410236"/>
            <a:ext cx="1648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＼働き方色々！／</a:t>
            </a:r>
            <a:endParaRPr kumimoji="1" lang="en-US" altLang="ja-JP" sz="1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511756" y="2783982"/>
            <a:ext cx="3908164" cy="1148712"/>
            <a:chOff x="511756" y="2251405"/>
            <a:chExt cx="3908164" cy="1148712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969817" y="2264086"/>
              <a:ext cx="2236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solidFill>
                    <a:srgbClr val="E616AF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内容</a:t>
              </a:r>
              <a:endParaRPr kumimoji="1" lang="ja-JP" altLang="en-US" sz="2400" dirty="0">
                <a:solidFill>
                  <a:srgbClr val="E616A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588277" y="2692231"/>
              <a:ext cx="383164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・各タクシー会社による会社</a:t>
              </a:r>
              <a:r>
                <a:rPr kumimoji="1" lang="en-US" altLang="ja-JP" sz="20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PR</a:t>
              </a:r>
              <a:br>
                <a:rPr kumimoji="1" lang="en-US" altLang="ja-JP" sz="20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</a:br>
              <a:r>
                <a:rPr kumimoji="1" lang="ja-JP" altLang="en-US" sz="2000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・質問タイム</a:t>
              </a:r>
              <a:endParaRPr lang="en-US" altLang="ja-JP" sz="2000" dirty="0"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</p:txBody>
        </p:sp>
        <p:pic>
          <p:nvPicPr>
            <p:cNvPr id="70" name="図 69"/>
            <p:cNvPicPr/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50067">
              <a:off x="511756" y="2251405"/>
              <a:ext cx="448272" cy="474614"/>
            </a:xfrm>
            <a:prstGeom prst="rect">
              <a:avLst/>
            </a:prstGeom>
          </p:spPr>
        </p:pic>
      </p:grpSp>
      <p:grpSp>
        <p:nvGrpSpPr>
          <p:cNvPr id="135" name="グループ化 134"/>
          <p:cNvGrpSpPr/>
          <p:nvPr/>
        </p:nvGrpSpPr>
        <p:grpSpPr>
          <a:xfrm>
            <a:off x="1037475" y="5088305"/>
            <a:ext cx="3398910" cy="523220"/>
            <a:chOff x="1021010" y="4594581"/>
            <a:chExt cx="3398910" cy="523220"/>
          </a:xfrm>
        </p:grpSpPr>
        <p:sp>
          <p:nvSpPr>
            <p:cNvPr id="136" name="テキスト ボックス 135"/>
            <p:cNvSpPr txBox="1"/>
            <p:nvPr/>
          </p:nvSpPr>
          <p:spPr>
            <a:xfrm>
              <a:off x="1021010" y="4594581"/>
              <a:ext cx="3398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② </a:t>
              </a:r>
              <a:r>
                <a:rPr kumimoji="1" lang="ja-JP" altLang="en-US" sz="28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日本交通</a:t>
              </a:r>
              <a:endParaRPr kumimoji="1" lang="en-US" altLang="ja-JP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2848863" y="4707793"/>
              <a:ext cx="1214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株式会社</a:t>
              </a:r>
              <a:endPara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grpSp>
        <p:nvGrpSpPr>
          <p:cNvPr id="151" name="グループ化 150"/>
          <p:cNvGrpSpPr/>
          <p:nvPr/>
        </p:nvGrpSpPr>
        <p:grpSpPr>
          <a:xfrm>
            <a:off x="1039241" y="5664369"/>
            <a:ext cx="4091832" cy="523220"/>
            <a:chOff x="1021010" y="4594581"/>
            <a:chExt cx="4091832" cy="523220"/>
          </a:xfrm>
        </p:grpSpPr>
        <p:sp>
          <p:nvSpPr>
            <p:cNvPr id="152" name="テキスト ボックス 151"/>
            <p:cNvSpPr txBox="1"/>
            <p:nvPr/>
          </p:nvSpPr>
          <p:spPr>
            <a:xfrm>
              <a:off x="1021010" y="4594581"/>
              <a:ext cx="3398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③ </a:t>
              </a:r>
              <a:r>
                <a:rPr kumimoji="1" lang="ja-JP" altLang="en-US" sz="28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日ノ丸ハイヤー</a:t>
              </a:r>
              <a:endParaRPr kumimoji="1" lang="en-US" altLang="ja-JP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3898566" y="4674503"/>
              <a:ext cx="1214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株式会社</a:t>
              </a:r>
              <a:endPara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1040674" y="6152779"/>
            <a:ext cx="3818626" cy="523220"/>
            <a:chOff x="1021010" y="4594581"/>
            <a:chExt cx="3818626" cy="523220"/>
          </a:xfrm>
        </p:grpSpPr>
        <p:sp>
          <p:nvSpPr>
            <p:cNvPr id="155" name="テキスト ボックス 154"/>
            <p:cNvSpPr txBox="1"/>
            <p:nvPr/>
          </p:nvSpPr>
          <p:spPr>
            <a:xfrm>
              <a:off x="1021010" y="4594581"/>
              <a:ext cx="33989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④ </a:t>
              </a:r>
              <a:r>
                <a:rPr kumimoji="1" lang="ja-JP" altLang="en-US" sz="28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米子第一交通</a:t>
              </a:r>
              <a:endParaRPr kumimoji="1" lang="en-US" altLang="ja-JP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56" name="テキスト ボックス 155"/>
            <p:cNvSpPr txBox="1"/>
            <p:nvPr/>
          </p:nvSpPr>
          <p:spPr>
            <a:xfrm>
              <a:off x="3625360" y="4674503"/>
              <a:ext cx="12142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株式会社</a:t>
              </a:r>
              <a:endParaRPr kumimoji="1" lang="en-US" altLang="ja-JP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pic>
        <p:nvPicPr>
          <p:cNvPr id="157" name="図 156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0067">
            <a:off x="537655" y="4145317"/>
            <a:ext cx="448272" cy="474614"/>
          </a:xfrm>
          <a:prstGeom prst="rect">
            <a:avLst/>
          </a:prstGeom>
        </p:spPr>
      </p:pic>
      <p:sp>
        <p:nvSpPr>
          <p:cNvPr id="158" name="テキスト ボックス 157"/>
          <p:cNvSpPr txBox="1"/>
          <p:nvPr/>
        </p:nvSpPr>
        <p:spPr>
          <a:xfrm>
            <a:off x="4725144" y="6249144"/>
            <a:ext cx="1214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（順不同）</a:t>
            </a:r>
            <a:endParaRPr kumimoji="1" lang="en-US" altLang="ja-JP" sz="16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432338" y="920552"/>
            <a:ext cx="47968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 smtClean="0">
                <a:ln>
                  <a:solidFill>
                    <a:srgbClr val="E616AF"/>
                  </a:solidFill>
                </a:ln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タクシー会社</a:t>
            </a:r>
            <a:r>
              <a:rPr kumimoji="1" lang="en-US" altLang="ja-JP" sz="5400" dirty="0" smtClean="0">
                <a:ln>
                  <a:solidFill>
                    <a:srgbClr val="E616AF"/>
                  </a:solidFill>
                </a:ln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kumimoji="1" lang="en-US" altLang="ja-JP" sz="5400" dirty="0" smtClean="0">
                <a:ln>
                  <a:solidFill>
                    <a:srgbClr val="E616AF"/>
                  </a:solidFill>
                </a:ln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5400" dirty="0" smtClean="0">
                <a:ln>
                  <a:solidFill>
                    <a:srgbClr val="E616AF"/>
                  </a:solidFill>
                </a:ln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合同説明会</a:t>
            </a:r>
            <a:endParaRPr kumimoji="1" lang="ja-JP" altLang="en-US" sz="5400" dirty="0">
              <a:ln>
                <a:solidFill>
                  <a:srgbClr val="E616AF"/>
                </a:solidFill>
              </a:ln>
              <a:solidFill>
                <a:srgbClr val="E616A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261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476672" y="4832538"/>
            <a:ext cx="5463440" cy="5365489"/>
            <a:chOff x="440668" y="4577742"/>
            <a:chExt cx="5463440" cy="5365489"/>
          </a:xfrm>
        </p:grpSpPr>
        <p:sp>
          <p:nvSpPr>
            <p:cNvPr id="5" name="楕円 4"/>
            <p:cNvSpPr/>
            <p:nvPr/>
          </p:nvSpPr>
          <p:spPr>
            <a:xfrm>
              <a:off x="440668" y="5251007"/>
              <a:ext cx="5256584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15900">
                <a:srgbClr val="0000CC">
                  <a:alpha val="5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" name="図 1"/>
            <p:cNvPicPr/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3056" y="4880992"/>
              <a:ext cx="1971052" cy="2025268"/>
            </a:xfrm>
            <a:prstGeom prst="rect">
              <a:avLst/>
            </a:prstGeom>
          </p:spPr>
        </p:pic>
        <p:pic>
          <p:nvPicPr>
            <p:cNvPr id="3" name="図 2"/>
            <p:cNvPicPr/>
            <p:nvPr/>
          </p:nvPicPr>
          <p:blipFill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2868" y="7843043"/>
              <a:ext cx="2100188" cy="2100188"/>
            </a:xfrm>
            <a:prstGeom prst="rect">
              <a:avLst/>
            </a:prstGeom>
          </p:spPr>
        </p:pic>
        <p:pic>
          <p:nvPicPr>
            <p:cNvPr id="4" name="図 3"/>
            <p:cNvPicPr/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688" y="4577742"/>
              <a:ext cx="1972099" cy="1988818"/>
            </a:xfrm>
            <a:prstGeom prst="rect">
              <a:avLst/>
            </a:prstGeom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857922" y="6391374"/>
              <a:ext cx="50461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E616A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未経験者の方の</a:t>
              </a:r>
              <a:endParaRPr kumimoji="1" lang="en-US" altLang="ja-JP" sz="2800" dirty="0" smtClean="0"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sz="2800" dirty="0" smtClean="0">
                  <a:solidFill>
                    <a:srgbClr val="E616A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　　　業界研究におすすめ！</a:t>
              </a:r>
              <a:endParaRPr kumimoji="1" lang="ja-JP" altLang="en-US" sz="2800" dirty="0"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791616" y="7451706"/>
              <a:ext cx="48965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E616A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雇用保険の求職活動実績該当</a:t>
              </a:r>
              <a:endParaRPr kumimoji="1" lang="ja-JP" altLang="en-US" sz="2800" dirty="0"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1201336" y="-120496"/>
            <a:ext cx="5463440" cy="5365489"/>
            <a:chOff x="440668" y="4577742"/>
            <a:chExt cx="5463440" cy="5365489"/>
          </a:xfrm>
        </p:grpSpPr>
        <p:sp>
          <p:nvSpPr>
            <p:cNvPr id="11" name="楕円 10"/>
            <p:cNvSpPr/>
            <p:nvPr/>
          </p:nvSpPr>
          <p:spPr>
            <a:xfrm>
              <a:off x="440668" y="5251007"/>
              <a:ext cx="5256584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glow rad="215900">
                <a:srgbClr val="0000CC">
                  <a:alpha val="5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図 11"/>
            <p:cNvPicPr/>
            <p:nvPr/>
          </p:nvPicPr>
          <p:blipFill>
            <a:blip r:embed="rId2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3056" y="4880992"/>
              <a:ext cx="1971052" cy="2025268"/>
            </a:xfrm>
            <a:prstGeom prst="rect">
              <a:avLst/>
            </a:prstGeom>
          </p:spPr>
        </p:pic>
        <p:pic>
          <p:nvPicPr>
            <p:cNvPr id="13" name="図 12"/>
            <p:cNvPicPr/>
            <p:nvPr/>
          </p:nvPicPr>
          <p:blipFill>
            <a:blip r:embed="rId3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2868" y="7843043"/>
              <a:ext cx="2100188" cy="2100188"/>
            </a:xfrm>
            <a:prstGeom prst="rect">
              <a:avLst/>
            </a:prstGeom>
          </p:spPr>
        </p:pic>
        <p:pic>
          <p:nvPicPr>
            <p:cNvPr id="14" name="図 13"/>
            <p:cNvPicPr/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688" y="4577742"/>
              <a:ext cx="1972099" cy="1988818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857922" y="6391374"/>
              <a:ext cx="50461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E616A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未経験者の方の</a:t>
              </a:r>
              <a:endParaRPr kumimoji="1" lang="en-US" altLang="ja-JP" sz="2800" dirty="0" smtClean="0"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sz="2800" dirty="0" smtClean="0">
                  <a:solidFill>
                    <a:srgbClr val="E616A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　　　　業界研究におすすめ！</a:t>
              </a:r>
              <a:endParaRPr kumimoji="1" lang="ja-JP" altLang="en-US" sz="2800" dirty="0"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91616" y="7451706"/>
              <a:ext cx="48965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rgbClr val="E616AF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雇用保険の求職活動実績該当</a:t>
              </a:r>
              <a:endParaRPr kumimoji="1" lang="ja-JP" altLang="en-US" sz="2800" dirty="0">
                <a:solidFill>
                  <a:srgbClr val="E616A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199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151</Words>
  <Application>Microsoft Office PowerPoint</Application>
  <PresentationFormat>A4 210 x 297 mm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HGPｺﾞｼｯｸE</vt:lpstr>
      <vt:lpstr>HGP創英角ｺﾞｼｯｸUB</vt:lpstr>
      <vt:lpstr>HGSｺﾞｼｯｸE</vt:lpstr>
      <vt:lpstr>HGS創英角ｺﾞｼｯｸUB</vt:lpstr>
      <vt:lpstr>HG丸ｺﾞｼｯｸM-PRO</vt:lpstr>
      <vt:lpstr>ＭＳ Ｐゴシック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頼田未来</cp:lastModifiedBy>
  <cp:revision>288</cp:revision>
  <cp:lastPrinted>2023-04-25T07:35:33Z</cp:lastPrinted>
  <dcterms:created xsi:type="dcterms:W3CDTF">2018-11-28T03:32:41Z</dcterms:created>
  <dcterms:modified xsi:type="dcterms:W3CDTF">2023-04-25T07:40:18Z</dcterms:modified>
</cp:coreProperties>
</file>