
<file path=[Content_Types].xml><?xml version="1.0" encoding="utf-8"?>
<Types xmlns="http://schemas.openxmlformats.org/package/2006/content-types">
  <Default ContentType="image/gif" Extension="gif"/>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changesinfo+xml" PartName="/ppt/changesInfos/changesInfo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59" r:id="rId6"/>
  </p:sldIdLst>
  <p:sldSz cx="6858000" cy="9906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CCFF"/>
    <a:srgbClr val="99CCFF"/>
    <a:srgbClr val="99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F55D1AC-477C-4CB4-AAA5-833FFD094D0E}" v="3" dt="2026-05-26T01:27:11.128"/>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6" autoAdjust="0"/>
    <p:restoredTop sz="94660"/>
  </p:normalViewPr>
  <p:slideViewPr>
    <p:cSldViewPr snapToGrid="0">
      <p:cViewPr varScale="1">
        <p:scale>
          <a:sx n="88" d="100"/>
          <a:sy n="88" d="100"/>
        </p:scale>
        <p:origin x="2940" y="108"/>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tableStyles.xml" Type="http://schemas.openxmlformats.org/officeDocument/2006/relationships/tableStyles"/><Relationship Id="rId11" Target="changesInfos/changesInfo1.xml" Type="http://schemas.microsoft.com/office/2016/11/relationships/changesInfo"/><Relationship Id="rId12" Target="revisionInfo.xml" Type="http://schemas.microsoft.com/office/2015/10/relationships/revisionInfo"/><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presProps.xml" Type="http://schemas.openxmlformats.org/officeDocument/2006/relationships/presProps"/><Relationship Id="rId8" Target="viewProps.xml" Type="http://schemas.openxmlformats.org/officeDocument/2006/relationships/viewProps"/><Relationship Id="rId9" Target="theme/theme1.xml" Type="http://schemas.openxmlformats.org/officeDocument/2006/relationships/theme"/></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鞘木 一恵(sayaki-kazue)" userId="3086c189-dcbf-43fc-8ab5-0e51237f8ffa" providerId="ADAL" clId="{5F794F6E-19D1-492A-9FF0-881263E129F4}"/>
    <pc:docChg chg="custSel addSld delSld modSld">
      <pc:chgData name="鞘木 一恵(sayaki-kazue)" userId="3086c189-dcbf-43fc-8ab5-0e51237f8ffa" providerId="ADAL" clId="{5F794F6E-19D1-492A-9FF0-881263E129F4}" dt="2026-05-11T08:53:10.903" v="947" actId="1076"/>
      <pc:docMkLst>
        <pc:docMk/>
      </pc:docMkLst>
      <pc:sldChg chg="modSp mod">
        <pc:chgData name="鞘木 一恵(sayaki-kazue)" userId="3086c189-dcbf-43fc-8ab5-0e51237f8ffa" providerId="ADAL" clId="{5F794F6E-19D1-492A-9FF0-881263E129F4}" dt="2026-05-11T08:53:10.903" v="947" actId="1076"/>
        <pc:sldMkLst>
          <pc:docMk/>
          <pc:sldMk cId="1634380641" sldId="256"/>
        </pc:sldMkLst>
        <pc:spChg chg="mod">
          <ac:chgData name="鞘木 一恵(sayaki-kazue)" userId="3086c189-dcbf-43fc-8ab5-0e51237f8ffa" providerId="ADAL" clId="{5F794F6E-19D1-492A-9FF0-881263E129F4}" dt="2026-05-07T05:08:04.805" v="734" actId="1076"/>
          <ac:spMkLst>
            <pc:docMk/>
            <pc:sldMk cId="1634380641" sldId="256"/>
            <ac:spMk id="6" creationId="{8CE49C6D-6436-D388-DFC3-30963C5BD960}"/>
          </ac:spMkLst>
        </pc:spChg>
        <pc:spChg chg="mod">
          <ac:chgData name="鞘木 一恵(sayaki-kazue)" userId="3086c189-dcbf-43fc-8ab5-0e51237f8ffa" providerId="ADAL" clId="{5F794F6E-19D1-492A-9FF0-881263E129F4}" dt="2026-05-07T04:47:12.551" v="226" actId="1076"/>
          <ac:spMkLst>
            <pc:docMk/>
            <pc:sldMk cId="1634380641" sldId="256"/>
            <ac:spMk id="7" creationId="{E7DA98E8-6840-B701-99BF-2EA6872AE35B}"/>
          </ac:spMkLst>
        </pc:spChg>
        <pc:spChg chg="mod">
          <ac:chgData name="鞘木 一恵(sayaki-kazue)" userId="3086c189-dcbf-43fc-8ab5-0e51237f8ffa" providerId="ADAL" clId="{5F794F6E-19D1-492A-9FF0-881263E129F4}" dt="2026-05-07T05:04:03.335" v="604"/>
          <ac:spMkLst>
            <pc:docMk/>
            <pc:sldMk cId="1634380641" sldId="256"/>
            <ac:spMk id="10" creationId="{3B135B44-A38A-2593-5BEA-F090C0969D44}"/>
          </ac:spMkLst>
        </pc:spChg>
        <pc:spChg chg="mod">
          <ac:chgData name="鞘木 一恵(sayaki-kazue)" userId="3086c189-dcbf-43fc-8ab5-0e51237f8ffa" providerId="ADAL" clId="{5F794F6E-19D1-492A-9FF0-881263E129F4}" dt="2026-05-07T05:06:41.561" v="722" actId="6549"/>
          <ac:spMkLst>
            <pc:docMk/>
            <pc:sldMk cId="1634380641" sldId="256"/>
            <ac:spMk id="12" creationId="{492719A1-BCD0-4EB0-2A87-230E9A2745B8}"/>
          </ac:spMkLst>
        </pc:spChg>
        <pc:spChg chg="mod">
          <ac:chgData name="鞘木 一恵(sayaki-kazue)" userId="3086c189-dcbf-43fc-8ab5-0e51237f8ffa" providerId="ADAL" clId="{5F794F6E-19D1-492A-9FF0-881263E129F4}" dt="2026-05-07T05:07:49.539" v="733"/>
          <ac:spMkLst>
            <pc:docMk/>
            <pc:sldMk cId="1634380641" sldId="256"/>
            <ac:spMk id="22" creationId="{52E54711-7639-7DA2-2B19-98FE53F4E128}"/>
          </ac:spMkLst>
        </pc:spChg>
        <pc:spChg chg="mod">
          <ac:chgData name="鞘木 一恵(sayaki-kazue)" userId="3086c189-dcbf-43fc-8ab5-0e51237f8ffa" providerId="ADAL" clId="{5F794F6E-19D1-492A-9FF0-881263E129F4}" dt="2026-05-07T04:59:30.512" v="432" actId="14100"/>
          <ac:spMkLst>
            <pc:docMk/>
            <pc:sldMk cId="1634380641" sldId="256"/>
            <ac:spMk id="23" creationId="{73AE4F2D-BF5B-5918-14AE-F174CCB598A0}"/>
          </ac:spMkLst>
        </pc:spChg>
        <pc:picChg chg="mod">
          <ac:chgData name="鞘木 一恵(sayaki-kazue)" userId="3086c189-dcbf-43fc-8ab5-0e51237f8ffa" providerId="ADAL" clId="{5F794F6E-19D1-492A-9FF0-881263E129F4}" dt="2026-05-11T08:53:10.903" v="947" actId="1076"/>
          <ac:picMkLst>
            <pc:docMk/>
            <pc:sldMk cId="1634380641" sldId="256"/>
            <ac:picMk id="2049" creationId="{00000000-0000-0000-0000-000000000000}"/>
          </ac:picMkLst>
        </pc:picChg>
      </pc:sldChg>
      <pc:sldChg chg="modSp del mod">
        <pc:chgData name="鞘木 一恵(sayaki-kazue)" userId="3086c189-dcbf-43fc-8ab5-0e51237f8ffa" providerId="ADAL" clId="{5F794F6E-19D1-492A-9FF0-881263E129F4}" dt="2026-05-07T07:30:51.897" v="945" actId="2696"/>
        <pc:sldMkLst>
          <pc:docMk/>
          <pc:sldMk cId="4104054843" sldId="258"/>
        </pc:sldMkLst>
      </pc:sldChg>
      <pc:sldChg chg="add">
        <pc:chgData name="鞘木 一恵(sayaki-kazue)" userId="3086c189-dcbf-43fc-8ab5-0e51237f8ffa" providerId="ADAL" clId="{5F794F6E-19D1-492A-9FF0-881263E129F4}" dt="2026-05-07T07:30:48.265" v="944"/>
        <pc:sldMkLst>
          <pc:docMk/>
          <pc:sldMk cId="1043239341" sldId="259"/>
        </pc:sldMkLst>
      </pc:sldChg>
    </pc:docChg>
  </pc:docChgLst>
  <pc:docChgLst>
    <pc:chgData name="鞘木 一恵(sayaki-kazue)" userId="3086c189-dcbf-43fc-8ab5-0e51237f8ffa" providerId="ADAL" clId="{D79025F3-ED63-40B0-8822-FEFF5DFAB6CA}"/>
    <pc:docChg chg="modSld">
      <pc:chgData name="鞘木 一恵(sayaki-kazue)" userId="3086c189-dcbf-43fc-8ab5-0e51237f8ffa" providerId="ADAL" clId="{D79025F3-ED63-40B0-8822-FEFF5DFAB6CA}" dt="2026-05-26T01:27:55.871" v="25" actId="1076"/>
      <pc:docMkLst>
        <pc:docMk/>
      </pc:docMkLst>
      <pc:sldChg chg="addSp modSp mod">
        <pc:chgData name="鞘木 一恵(sayaki-kazue)" userId="3086c189-dcbf-43fc-8ab5-0e51237f8ffa" providerId="ADAL" clId="{D79025F3-ED63-40B0-8822-FEFF5DFAB6CA}" dt="2026-05-26T01:27:55.871" v="25" actId="1076"/>
        <pc:sldMkLst>
          <pc:docMk/>
          <pc:sldMk cId="1043239341" sldId="259"/>
        </pc:sldMkLst>
        <pc:spChg chg="mod">
          <ac:chgData name="鞘木 一恵(sayaki-kazue)" userId="3086c189-dcbf-43fc-8ab5-0e51237f8ffa" providerId="ADAL" clId="{D79025F3-ED63-40B0-8822-FEFF5DFAB6CA}" dt="2026-05-26T01:27:12.728" v="18" actId="20577"/>
          <ac:spMkLst>
            <pc:docMk/>
            <pc:sldMk cId="1043239341" sldId="259"/>
            <ac:spMk id="3" creationId="{94AB1EAF-5290-F6CF-5933-C691964085E0}"/>
          </ac:spMkLst>
        </pc:spChg>
        <pc:picChg chg="add mod">
          <ac:chgData name="鞘木 一恵(sayaki-kazue)" userId="3086c189-dcbf-43fc-8ab5-0e51237f8ffa" providerId="ADAL" clId="{D79025F3-ED63-40B0-8822-FEFF5DFAB6CA}" dt="2026-05-26T01:27:55.871" v="25" actId="1076"/>
          <ac:picMkLst>
            <pc:docMk/>
            <pc:sldMk cId="1043239341" sldId="259"/>
            <ac:picMk id="10" creationId="{D2C4D3FD-D478-976A-4B9E-8381A2C7E2BE}"/>
          </ac:picMkLst>
        </pc:picChg>
      </pc:sldChg>
    </pc:docChg>
  </pc:docChgLst>
</pc:chgInfo>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69048540-16E4-4922-AA21-F9DBAF744A9C}" type="datetimeFigureOut">
              <a:rPr kumimoji="1" lang="ja-JP" altLang="en-US" smtClean="0"/>
              <a:t>2026/5/26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A58CA4B-1698-4197-944B-C33180D1CFFF}" type="slidenum">
              <a:rPr kumimoji="1" lang="ja-JP" altLang="en-US" smtClean="0"/>
              <a:t>‹#›</a:t>
            </a:fld>
            <a:endParaRPr kumimoji="1" lang="ja-JP" altLang="en-US"/>
          </a:p>
        </p:txBody>
      </p:sp>
    </p:spTree>
    <p:extLst>
      <p:ext uri="{BB962C8B-B14F-4D97-AF65-F5344CB8AC3E}">
        <p14:creationId xmlns:p14="http://schemas.microsoft.com/office/powerpoint/2010/main" val="3294105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9048540-16E4-4922-AA21-F9DBAF744A9C}" type="datetimeFigureOut">
              <a:rPr kumimoji="1" lang="ja-JP" altLang="en-US" smtClean="0"/>
              <a:t>2026/5/26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A58CA4B-1698-4197-944B-C33180D1CFFF}" type="slidenum">
              <a:rPr kumimoji="1" lang="ja-JP" altLang="en-US" smtClean="0"/>
              <a:t>‹#›</a:t>
            </a:fld>
            <a:endParaRPr kumimoji="1" lang="ja-JP" altLang="en-US"/>
          </a:p>
        </p:txBody>
      </p:sp>
    </p:spTree>
    <p:extLst>
      <p:ext uri="{BB962C8B-B14F-4D97-AF65-F5344CB8AC3E}">
        <p14:creationId xmlns:p14="http://schemas.microsoft.com/office/powerpoint/2010/main" val="28552592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9048540-16E4-4922-AA21-F9DBAF744A9C}" type="datetimeFigureOut">
              <a:rPr kumimoji="1" lang="ja-JP" altLang="en-US" smtClean="0"/>
              <a:t>2026/5/26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A58CA4B-1698-4197-944B-C33180D1CFFF}" type="slidenum">
              <a:rPr kumimoji="1" lang="ja-JP" altLang="en-US" smtClean="0"/>
              <a:t>‹#›</a:t>
            </a:fld>
            <a:endParaRPr kumimoji="1" lang="ja-JP" altLang="en-US"/>
          </a:p>
        </p:txBody>
      </p:sp>
    </p:spTree>
    <p:extLst>
      <p:ext uri="{BB962C8B-B14F-4D97-AF65-F5344CB8AC3E}">
        <p14:creationId xmlns:p14="http://schemas.microsoft.com/office/powerpoint/2010/main" val="22915351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9048540-16E4-4922-AA21-F9DBAF744A9C}" type="datetimeFigureOut">
              <a:rPr kumimoji="1" lang="ja-JP" altLang="en-US" smtClean="0"/>
              <a:t>2026/5/26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A58CA4B-1698-4197-944B-C33180D1CFFF}" type="slidenum">
              <a:rPr kumimoji="1" lang="ja-JP" altLang="en-US" smtClean="0"/>
              <a:t>‹#›</a:t>
            </a:fld>
            <a:endParaRPr kumimoji="1" lang="ja-JP" altLang="en-US"/>
          </a:p>
        </p:txBody>
      </p:sp>
    </p:spTree>
    <p:extLst>
      <p:ext uri="{BB962C8B-B14F-4D97-AF65-F5344CB8AC3E}">
        <p14:creationId xmlns:p14="http://schemas.microsoft.com/office/powerpoint/2010/main" val="2348827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69048540-16E4-4922-AA21-F9DBAF744A9C}" type="datetimeFigureOut">
              <a:rPr kumimoji="1" lang="ja-JP" altLang="en-US" smtClean="0"/>
              <a:t>2026/5/26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A58CA4B-1698-4197-944B-C33180D1CFFF}" type="slidenum">
              <a:rPr kumimoji="1" lang="ja-JP" altLang="en-US" smtClean="0"/>
              <a:t>‹#›</a:t>
            </a:fld>
            <a:endParaRPr kumimoji="1" lang="ja-JP" altLang="en-US"/>
          </a:p>
        </p:txBody>
      </p:sp>
    </p:spTree>
    <p:extLst>
      <p:ext uri="{BB962C8B-B14F-4D97-AF65-F5344CB8AC3E}">
        <p14:creationId xmlns:p14="http://schemas.microsoft.com/office/powerpoint/2010/main" val="32456635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69048540-16E4-4922-AA21-F9DBAF744A9C}" type="datetimeFigureOut">
              <a:rPr kumimoji="1" lang="ja-JP" altLang="en-US" smtClean="0"/>
              <a:t>2026/5/26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A58CA4B-1698-4197-944B-C33180D1CFFF}" type="slidenum">
              <a:rPr kumimoji="1" lang="ja-JP" altLang="en-US" smtClean="0"/>
              <a:t>‹#›</a:t>
            </a:fld>
            <a:endParaRPr kumimoji="1" lang="ja-JP" altLang="en-US"/>
          </a:p>
        </p:txBody>
      </p:sp>
    </p:spTree>
    <p:extLst>
      <p:ext uri="{BB962C8B-B14F-4D97-AF65-F5344CB8AC3E}">
        <p14:creationId xmlns:p14="http://schemas.microsoft.com/office/powerpoint/2010/main" val="33095115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69048540-16E4-4922-AA21-F9DBAF744A9C}" type="datetimeFigureOut">
              <a:rPr kumimoji="1" lang="ja-JP" altLang="en-US" smtClean="0"/>
              <a:t>2026/5/26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A58CA4B-1698-4197-944B-C33180D1CFFF}" type="slidenum">
              <a:rPr kumimoji="1" lang="ja-JP" altLang="en-US" smtClean="0"/>
              <a:t>‹#›</a:t>
            </a:fld>
            <a:endParaRPr kumimoji="1" lang="ja-JP" altLang="en-US"/>
          </a:p>
        </p:txBody>
      </p:sp>
    </p:spTree>
    <p:extLst>
      <p:ext uri="{BB962C8B-B14F-4D97-AF65-F5344CB8AC3E}">
        <p14:creationId xmlns:p14="http://schemas.microsoft.com/office/powerpoint/2010/main" val="10824239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69048540-16E4-4922-AA21-F9DBAF744A9C}" type="datetimeFigureOut">
              <a:rPr kumimoji="1" lang="ja-JP" altLang="en-US" smtClean="0"/>
              <a:t>2026/5/26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A58CA4B-1698-4197-944B-C33180D1CFFF}" type="slidenum">
              <a:rPr kumimoji="1" lang="ja-JP" altLang="en-US" smtClean="0"/>
              <a:t>‹#›</a:t>
            </a:fld>
            <a:endParaRPr kumimoji="1" lang="ja-JP" altLang="en-US"/>
          </a:p>
        </p:txBody>
      </p:sp>
    </p:spTree>
    <p:extLst>
      <p:ext uri="{BB962C8B-B14F-4D97-AF65-F5344CB8AC3E}">
        <p14:creationId xmlns:p14="http://schemas.microsoft.com/office/powerpoint/2010/main" val="32298620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048540-16E4-4922-AA21-F9DBAF744A9C}" type="datetimeFigureOut">
              <a:rPr kumimoji="1" lang="ja-JP" altLang="en-US" smtClean="0"/>
              <a:t>2026/5/26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A58CA4B-1698-4197-944B-C33180D1CFFF}" type="slidenum">
              <a:rPr kumimoji="1" lang="ja-JP" altLang="en-US" smtClean="0"/>
              <a:t>‹#›</a:t>
            </a:fld>
            <a:endParaRPr kumimoji="1" lang="ja-JP" altLang="en-US"/>
          </a:p>
        </p:txBody>
      </p:sp>
    </p:spTree>
    <p:extLst>
      <p:ext uri="{BB962C8B-B14F-4D97-AF65-F5344CB8AC3E}">
        <p14:creationId xmlns:p14="http://schemas.microsoft.com/office/powerpoint/2010/main" val="26592592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9048540-16E4-4922-AA21-F9DBAF744A9C}" type="datetimeFigureOut">
              <a:rPr kumimoji="1" lang="ja-JP" altLang="en-US" smtClean="0"/>
              <a:t>2026/5/26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A58CA4B-1698-4197-944B-C33180D1CFFF}" type="slidenum">
              <a:rPr kumimoji="1" lang="ja-JP" altLang="en-US" smtClean="0"/>
              <a:t>‹#›</a:t>
            </a:fld>
            <a:endParaRPr kumimoji="1" lang="ja-JP" altLang="en-US"/>
          </a:p>
        </p:txBody>
      </p:sp>
    </p:spTree>
    <p:extLst>
      <p:ext uri="{BB962C8B-B14F-4D97-AF65-F5344CB8AC3E}">
        <p14:creationId xmlns:p14="http://schemas.microsoft.com/office/powerpoint/2010/main" val="20999079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9048540-16E4-4922-AA21-F9DBAF744A9C}" type="datetimeFigureOut">
              <a:rPr kumimoji="1" lang="ja-JP" altLang="en-US" smtClean="0"/>
              <a:t>2026/5/26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A58CA4B-1698-4197-944B-C33180D1CFFF}" type="slidenum">
              <a:rPr kumimoji="1" lang="ja-JP" altLang="en-US" smtClean="0"/>
              <a:t>‹#›</a:t>
            </a:fld>
            <a:endParaRPr kumimoji="1" lang="ja-JP" altLang="en-US"/>
          </a:p>
        </p:txBody>
      </p:sp>
    </p:spTree>
    <p:extLst>
      <p:ext uri="{BB962C8B-B14F-4D97-AF65-F5344CB8AC3E}">
        <p14:creationId xmlns:p14="http://schemas.microsoft.com/office/powerpoint/2010/main" val="4240352951"/>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69048540-16E4-4922-AA21-F9DBAF744A9C}" type="datetimeFigureOut">
              <a:rPr kumimoji="1" lang="ja-JP" altLang="en-US" smtClean="0"/>
              <a:t>2026/5/26</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BA58CA4B-1698-4197-944B-C33180D1CFFF}" type="slidenum">
              <a:rPr kumimoji="1" lang="ja-JP" altLang="en-US" smtClean="0"/>
              <a:t>‹#›</a:t>
            </a:fld>
            <a:endParaRPr kumimoji="1" lang="ja-JP" altLang="en-US"/>
          </a:p>
        </p:txBody>
      </p:sp>
    </p:spTree>
    <p:extLst>
      <p:ext uri="{BB962C8B-B14F-4D97-AF65-F5344CB8AC3E}">
        <p14:creationId xmlns:p14="http://schemas.microsoft.com/office/powerpoint/2010/main" val="29378857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gif" Type="http://schemas.openxmlformats.org/officeDocument/2006/relationships/image"/><Relationship Id="rId3" Target="../media/image2.jpeg" Type="http://schemas.openxmlformats.org/officeDocument/2006/relationships/image"/><Relationship Id="rId4" Target="../media/image3.png" Type="http://schemas.openxmlformats.org/officeDocument/2006/relationships/image"/><Relationship Id="rId5" Target="../media/image4.png" Type="http://schemas.openxmlformats.org/officeDocument/2006/relationships/image"/><Relationship Id="rId6" Target="../media/image5.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6.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054100" y="93516"/>
            <a:ext cx="5270500" cy="1038711"/>
          </a:xfrm>
        </p:spPr>
        <p:txBody>
          <a:bodyPr>
            <a:normAutofit/>
          </a:bodyPr>
          <a:lstStyle/>
          <a:p>
            <a:r>
              <a:rPr kumimoji="1" lang="ja-JP" altLang="en-US" sz="3200" b="1" dirty="0">
                <a:solidFill>
                  <a:schemeClr val="accent2"/>
                </a:solidFill>
                <a:latin typeface="HG丸ｺﾞｼｯｸM-PRO" panose="020F0600000000000000" pitchFamily="50" charset="-128"/>
                <a:ea typeface="HG丸ｺﾞｼｯｸM-PRO" panose="020F0600000000000000" pitchFamily="50" charset="-128"/>
              </a:rPr>
              <a:t>働き方・休み方改革</a:t>
            </a:r>
            <a:br>
              <a:rPr kumimoji="1" lang="en-US" altLang="ja-JP" sz="3200" b="1" dirty="0">
                <a:solidFill>
                  <a:schemeClr val="accent2"/>
                </a:solidFill>
                <a:latin typeface="HG丸ｺﾞｼｯｸM-PRO" panose="020F0600000000000000" pitchFamily="50" charset="-128"/>
                <a:ea typeface="HG丸ｺﾞｼｯｸM-PRO" panose="020F0600000000000000" pitchFamily="50" charset="-128"/>
              </a:rPr>
            </a:br>
            <a:r>
              <a:rPr kumimoji="1" lang="ja-JP" altLang="en-US" sz="3200" b="1" dirty="0">
                <a:solidFill>
                  <a:schemeClr val="accent2"/>
                </a:solidFill>
                <a:latin typeface="HG丸ｺﾞｼｯｸM-PRO" panose="020F0600000000000000" pitchFamily="50" charset="-128"/>
                <a:ea typeface="HG丸ｺﾞｼｯｸM-PRO" panose="020F0600000000000000" pitchFamily="50" charset="-128"/>
              </a:rPr>
              <a:t>ワークショップのご案内</a:t>
            </a:r>
          </a:p>
        </p:txBody>
      </p:sp>
      <p:pic>
        <p:nvPicPr>
          <p:cNvPr id="2049" name="図 4"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853" y="227006"/>
            <a:ext cx="1072257" cy="761249"/>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ボックス 6">
            <a:extLst>
              <a:ext uri="{FF2B5EF4-FFF2-40B4-BE49-F238E27FC236}">
                <a16:creationId xmlns:a16="http://schemas.microsoft.com/office/drawing/2014/main" id="{E7DA98E8-6840-B701-99BF-2EA6872AE35B}"/>
              </a:ext>
            </a:extLst>
          </p:cNvPr>
          <p:cNvSpPr txBox="1"/>
          <p:nvPr/>
        </p:nvSpPr>
        <p:spPr>
          <a:xfrm>
            <a:off x="1843537" y="1426882"/>
            <a:ext cx="4292337" cy="954107"/>
          </a:xfrm>
          <a:prstGeom prst="rect">
            <a:avLst/>
          </a:prstGeom>
          <a:noFill/>
        </p:spPr>
        <p:txBody>
          <a:bodyPr wrap="square" rtlCol="0">
            <a:spAutoFit/>
          </a:bodyPr>
          <a:lstStyle/>
          <a:p>
            <a:r>
              <a:rPr kumimoji="1" lang="ja-JP" altLang="en-US" sz="1400" dirty="0">
                <a:latin typeface="HG丸ｺﾞｼｯｸM-PRO" panose="020F0600000000000000" pitchFamily="50" charset="-128"/>
                <a:ea typeface="HG丸ｺﾞｼｯｸM-PRO" panose="020F0600000000000000" pitchFamily="50" charset="-128"/>
              </a:rPr>
              <a:t>人手不足だし、辞められたら困る。残業を減らし　　　　　　　　　　て生産性アップしたいけど、どうすればいいんだ　　　　　　　　　　ろう・・・？　誰にも相談できない・・。　　　　　　　　　　</a:t>
            </a:r>
            <a:endParaRPr kumimoji="1" lang="en-US" altLang="ja-JP" sz="1400" dirty="0">
              <a:latin typeface="HG丸ｺﾞｼｯｸM-PRO" panose="020F0600000000000000" pitchFamily="50" charset="-128"/>
              <a:ea typeface="HG丸ｺﾞｼｯｸM-PRO" panose="020F0600000000000000" pitchFamily="50" charset="-128"/>
            </a:endParaRPr>
          </a:p>
          <a:p>
            <a:r>
              <a:rPr kumimoji="1" lang="ja-JP" altLang="en-US" sz="1400" dirty="0">
                <a:latin typeface="HG丸ｺﾞｼｯｸM-PRO" panose="020F0600000000000000" pitchFamily="50" charset="-128"/>
                <a:ea typeface="HG丸ｺﾞｼｯｸM-PRO" panose="020F0600000000000000" pitchFamily="50" charset="-128"/>
              </a:rPr>
              <a:t>　　</a:t>
            </a:r>
            <a:endParaRPr kumimoji="1" lang="en-US" altLang="ja-JP" sz="1400" dirty="0">
              <a:latin typeface="HG丸ｺﾞｼｯｸM-PRO" panose="020F0600000000000000" pitchFamily="50" charset="-128"/>
              <a:ea typeface="HG丸ｺﾞｼｯｸM-PRO" panose="020F0600000000000000" pitchFamily="50" charset="-128"/>
            </a:endParaRPr>
          </a:p>
        </p:txBody>
      </p:sp>
      <p:pic>
        <p:nvPicPr>
          <p:cNvPr id="18" name="図 17" descr="図形, 円&#10;&#10;AI 生成コンテンツは誤りを含む可能性があります。">
            <a:extLst>
              <a:ext uri="{FF2B5EF4-FFF2-40B4-BE49-F238E27FC236}">
                <a16:creationId xmlns:a16="http://schemas.microsoft.com/office/drawing/2014/main" id="{41A07AC6-CEC5-1EA8-0052-DAE16635025A}"/>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198803" y="3608039"/>
            <a:ext cx="1348898" cy="1203374"/>
          </a:xfrm>
          <a:prstGeom prst="rect">
            <a:avLst/>
          </a:prstGeom>
          <a:noFill/>
          <a:ln>
            <a:noFill/>
          </a:ln>
        </p:spPr>
      </p:pic>
      <p:sp>
        <p:nvSpPr>
          <p:cNvPr id="22" name="コンテンツ プレースホルダー 2">
            <a:extLst>
              <a:ext uri="{FF2B5EF4-FFF2-40B4-BE49-F238E27FC236}">
                <a16:creationId xmlns:a16="http://schemas.microsoft.com/office/drawing/2014/main" id="{52E54711-7639-7DA2-2B19-98FE53F4E128}"/>
              </a:ext>
            </a:extLst>
          </p:cNvPr>
          <p:cNvSpPr txBox="1">
            <a:spLocks/>
          </p:cNvSpPr>
          <p:nvPr/>
        </p:nvSpPr>
        <p:spPr>
          <a:xfrm>
            <a:off x="412936" y="4000308"/>
            <a:ext cx="4733479" cy="665163"/>
          </a:xfrm>
          <a:prstGeom prst="rect">
            <a:avLst/>
          </a:prstGeom>
        </p:spPr>
        <p:txBody>
          <a:bodyPr vert="horz" lIns="91440" tIns="45720" rIns="91440" bIns="45720" rtlCol="0" anchor="t">
            <a:normAutofit fontScale="47500" lnSpcReduction="20000"/>
          </a:bodyPr>
          <a:lst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lgn="just">
              <a:lnSpc>
                <a:spcPct val="120000"/>
              </a:lnSpc>
              <a:buNone/>
            </a:pPr>
            <a:r>
              <a:rPr lang="ja-JP" altLang="en-US" sz="2200" b="1" dirty="0">
                <a:latin typeface="HG丸ｺﾞｼｯｸM-PRO" panose="020F0600000000000000" pitchFamily="50" charset="-128"/>
                <a:ea typeface="HG丸ｺﾞｼｯｸM-PRO" panose="020F0600000000000000" pitchFamily="50" charset="-128"/>
              </a:rPr>
              <a:t>東京労働局では、専門家（コンサルタント）の助言を受けながら、問題点や解決策について意見交換を行う</a:t>
            </a:r>
            <a:r>
              <a:rPr lang="ja-JP" altLang="en-US" sz="2200" b="1" dirty="0">
                <a:latin typeface="HG創英角ﾎﾟｯﾌﾟ体" panose="040B0A09000000000000" pitchFamily="49" charset="-128"/>
                <a:ea typeface="HG創英角ﾎﾟｯﾌﾟ体" panose="040B0A09000000000000" pitchFamily="49" charset="-128"/>
              </a:rPr>
              <a:t>ワークショップ</a:t>
            </a:r>
            <a:r>
              <a:rPr lang="ja-JP" altLang="en-US" sz="2200" b="1" dirty="0">
                <a:latin typeface="HG丸ｺﾞｼｯｸM-PRO" panose="020F0600000000000000" pitchFamily="50" charset="-128"/>
                <a:ea typeface="HG丸ｺﾞｼｯｸM-PRO" panose="020F0600000000000000" pitchFamily="50" charset="-128"/>
              </a:rPr>
              <a:t>を開催します。（無料）</a:t>
            </a:r>
            <a:endParaRPr lang="en-US" altLang="ja-JP" sz="2200" b="1" dirty="0">
              <a:latin typeface="HG丸ｺﾞｼｯｸM-PRO" panose="020F0600000000000000" pitchFamily="50" charset="-128"/>
              <a:ea typeface="HG丸ｺﾞｼｯｸM-PRO" panose="020F0600000000000000" pitchFamily="50" charset="-128"/>
            </a:endParaRPr>
          </a:p>
          <a:p>
            <a:pPr marL="0" indent="0" algn="just">
              <a:lnSpc>
                <a:spcPct val="120000"/>
              </a:lnSpc>
              <a:buNone/>
            </a:pPr>
            <a:r>
              <a:rPr lang="ja-JP" altLang="en-US" sz="2000" b="1" dirty="0">
                <a:latin typeface="+mn-ea"/>
              </a:rPr>
              <a:t>　　　　～生産性向上のための</a:t>
            </a:r>
            <a:r>
              <a:rPr lang="en-US" altLang="ja-JP" sz="2000" b="1" dirty="0">
                <a:latin typeface="+mn-ea"/>
              </a:rPr>
              <a:t>1</a:t>
            </a:r>
            <a:r>
              <a:rPr lang="ja-JP" altLang="en-US" sz="2000" b="1" dirty="0">
                <a:latin typeface="+mn-ea"/>
              </a:rPr>
              <a:t>歩を踏み出してみませんか？～</a:t>
            </a:r>
            <a:endParaRPr lang="en-US" altLang="ja-JP" sz="2000" b="1" dirty="0">
              <a:latin typeface="+mn-ea"/>
            </a:endParaRPr>
          </a:p>
        </p:txBody>
      </p:sp>
      <p:sp>
        <p:nvSpPr>
          <p:cNvPr id="23" name="吹き出し: 四角形 22">
            <a:extLst>
              <a:ext uri="{FF2B5EF4-FFF2-40B4-BE49-F238E27FC236}">
                <a16:creationId xmlns:a16="http://schemas.microsoft.com/office/drawing/2014/main" id="{73AE4F2D-BF5B-5918-14AE-F174CCB598A0}"/>
              </a:ext>
            </a:extLst>
          </p:cNvPr>
          <p:cNvSpPr/>
          <p:nvPr/>
        </p:nvSpPr>
        <p:spPr>
          <a:xfrm>
            <a:off x="360549" y="3549277"/>
            <a:ext cx="4733479" cy="1126447"/>
          </a:xfrm>
          <a:prstGeom prst="wedgeRectCallout">
            <a:avLst>
              <a:gd name="adj1" fmla="val 56634"/>
              <a:gd name="adj2" fmla="val -13837"/>
            </a:avLst>
          </a:prstGeom>
          <a:noFill/>
          <a:ln w="28575">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3" name="図 2">
            <a:extLst>
              <a:ext uri="{FF2B5EF4-FFF2-40B4-BE49-F238E27FC236}">
                <a16:creationId xmlns:a16="http://schemas.microsoft.com/office/drawing/2014/main" id="{B3D05621-748A-AA2F-031D-CF6E5F9D1745}"/>
              </a:ext>
            </a:extLst>
          </p:cNvPr>
          <p:cNvPicPr>
            <a:picLocks noChangeAspect="1"/>
          </p:cNvPicPr>
          <p:nvPr/>
        </p:nvPicPr>
        <p:blipFill>
          <a:blip r:embed="rId4"/>
          <a:stretch>
            <a:fillRect/>
          </a:stretch>
        </p:blipFill>
        <p:spPr>
          <a:xfrm>
            <a:off x="261358" y="5532635"/>
            <a:ext cx="5973708" cy="3238500"/>
          </a:xfrm>
          <a:prstGeom prst="rect">
            <a:avLst/>
          </a:prstGeom>
        </p:spPr>
      </p:pic>
      <p:sp>
        <p:nvSpPr>
          <p:cNvPr id="6" name="テキスト ボックス 5">
            <a:extLst>
              <a:ext uri="{FF2B5EF4-FFF2-40B4-BE49-F238E27FC236}">
                <a16:creationId xmlns:a16="http://schemas.microsoft.com/office/drawing/2014/main" id="{8CE49C6D-6436-D388-DFC3-30963C5BD960}"/>
              </a:ext>
            </a:extLst>
          </p:cNvPr>
          <p:cNvSpPr txBox="1"/>
          <p:nvPr/>
        </p:nvSpPr>
        <p:spPr>
          <a:xfrm>
            <a:off x="360549" y="4837835"/>
            <a:ext cx="5775325" cy="584775"/>
          </a:xfrm>
          <a:prstGeom prst="rect">
            <a:avLst/>
          </a:prstGeom>
          <a:noFill/>
          <a:ln w="12700" cmpd="dbl">
            <a:solidFill>
              <a:schemeClr val="tx1"/>
            </a:solidFill>
          </a:ln>
        </p:spPr>
        <p:txBody>
          <a:bodyPr wrap="square" rtlCol="0">
            <a:spAutoFit/>
          </a:bodyPr>
          <a:lstStyle/>
          <a:p>
            <a:r>
              <a:rPr kumimoji="1" lang="ja-JP" altLang="en-US" sz="1200" dirty="0">
                <a:latin typeface="HG丸ｺﾞｼｯｸM-PRO" panose="020F0600000000000000" pitchFamily="50" charset="-128"/>
                <a:ea typeface="HG丸ｺﾞｼｯｸM-PRO" panose="020F0600000000000000" pitchFamily="50" charset="-128"/>
              </a:rPr>
              <a:t>（働き方・休み方コンサルタントとは？）</a:t>
            </a:r>
            <a:endParaRPr kumimoji="1" lang="en-US" altLang="ja-JP" sz="1200" dirty="0">
              <a:latin typeface="HG丸ｺﾞｼｯｸM-PRO" panose="020F0600000000000000" pitchFamily="50" charset="-128"/>
              <a:ea typeface="HG丸ｺﾞｼｯｸM-PRO" panose="020F0600000000000000" pitchFamily="50" charset="-128"/>
            </a:endParaRPr>
          </a:p>
          <a:p>
            <a:r>
              <a:rPr lang="ja-JP" altLang="en-US" sz="1000" dirty="0">
                <a:latin typeface="HG丸ｺﾞｼｯｸM-PRO" panose="020F0600000000000000" pitchFamily="50" charset="-128"/>
                <a:ea typeface="HG丸ｺﾞｼｯｸM-PRO" panose="020F0600000000000000" pitchFamily="50" charset="-128"/>
              </a:rPr>
              <a:t>働き方や休み方の見直しに取り組む企業に専門家が無料でアドバイスや資料提供等の支援を行うため、都道府県労働局に「働き方・休み方改善コンサルタント」を配置しています。</a:t>
            </a:r>
            <a:endParaRPr kumimoji="1" lang="en-US" altLang="ja-JP" sz="1000" dirty="0">
              <a:latin typeface="HG丸ｺﾞｼｯｸM-PRO" panose="020F0600000000000000" pitchFamily="50" charset="-128"/>
              <a:ea typeface="HG丸ｺﾞｼｯｸM-PRO" panose="020F0600000000000000" pitchFamily="50" charset="-128"/>
            </a:endParaRPr>
          </a:p>
        </p:txBody>
      </p:sp>
      <p:sp>
        <p:nvSpPr>
          <p:cNvPr id="10" name="コンテンツ プレースホルダー 2">
            <a:extLst>
              <a:ext uri="{FF2B5EF4-FFF2-40B4-BE49-F238E27FC236}">
                <a16:creationId xmlns:a16="http://schemas.microsoft.com/office/drawing/2014/main" id="{3B135B44-A38A-2593-5BEA-F090C0969D44}"/>
              </a:ext>
            </a:extLst>
          </p:cNvPr>
          <p:cNvSpPr txBox="1">
            <a:spLocks/>
          </p:cNvSpPr>
          <p:nvPr/>
        </p:nvSpPr>
        <p:spPr>
          <a:xfrm>
            <a:off x="360549" y="3549277"/>
            <a:ext cx="4536629" cy="451031"/>
          </a:xfrm>
          <a:prstGeom prst="rect">
            <a:avLst/>
          </a:prstGeom>
        </p:spPr>
        <p:txBody>
          <a:bodyPr vert="horz" lIns="91440" tIns="45720" rIns="91440" bIns="45720" rtlCol="0" anchor="t">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lgn="ctr">
              <a:lnSpc>
                <a:spcPct val="120000"/>
              </a:lnSpc>
              <a:buNone/>
            </a:pPr>
            <a:r>
              <a:rPr lang="ja-JP" altLang="en-US" sz="1900" b="1" dirty="0">
                <a:latin typeface="HGP創英角ﾎﾟｯﾌﾟ体" panose="040B0A00000000000000" pitchFamily="50" charset="-128"/>
                <a:ea typeface="HGP創英角ﾎﾟｯﾌﾟ体" panose="040B0A00000000000000" pitchFamily="50" charset="-128"/>
              </a:rPr>
              <a:t>だから、ワークショップ！</a:t>
            </a:r>
            <a:endParaRPr lang="en-US" altLang="ja-JP" sz="1125" dirty="0">
              <a:latin typeface="HGP創英角ﾎﾟｯﾌﾟ体" panose="040B0A00000000000000" pitchFamily="50" charset="-128"/>
              <a:ea typeface="HGP創英角ﾎﾟｯﾌﾟ体" panose="040B0A00000000000000" pitchFamily="50" charset="-128"/>
            </a:endParaRPr>
          </a:p>
        </p:txBody>
      </p:sp>
      <p:sp>
        <p:nvSpPr>
          <p:cNvPr id="11" name="Shape 136">
            <a:extLst>
              <a:ext uri="{FF2B5EF4-FFF2-40B4-BE49-F238E27FC236}">
                <a16:creationId xmlns:a16="http://schemas.microsoft.com/office/drawing/2014/main" id="{80CF544C-1FEB-AC89-9EDC-5FC69A5B1177}"/>
              </a:ext>
            </a:extLst>
          </p:cNvPr>
          <p:cNvSpPr/>
          <p:nvPr/>
        </p:nvSpPr>
        <p:spPr>
          <a:xfrm rot="10800000">
            <a:off x="958789" y="8771135"/>
            <a:ext cx="4289425" cy="689781"/>
          </a:xfrm>
          <a:custGeom>
            <a:avLst/>
            <a:gdLst/>
            <a:ahLst/>
            <a:cxnLst/>
            <a:rect l="0" t="0" r="0" b="0"/>
            <a:pathLst>
              <a:path w="4290060" h="742188">
                <a:moveTo>
                  <a:pt x="2144268" y="0"/>
                </a:moveTo>
                <a:lnTo>
                  <a:pt x="4290060" y="452627"/>
                </a:lnTo>
                <a:lnTo>
                  <a:pt x="3918204" y="452627"/>
                </a:lnTo>
                <a:lnTo>
                  <a:pt x="3918204" y="742188"/>
                </a:lnTo>
                <a:lnTo>
                  <a:pt x="370332" y="742188"/>
                </a:lnTo>
                <a:lnTo>
                  <a:pt x="370332" y="452627"/>
                </a:lnTo>
                <a:lnTo>
                  <a:pt x="0" y="452627"/>
                </a:lnTo>
                <a:lnTo>
                  <a:pt x="2144268" y="0"/>
                </a:lnTo>
                <a:close/>
              </a:path>
            </a:pathLst>
          </a:custGeom>
          <a:solidFill>
            <a:srgbClr val="FFC000"/>
          </a:solidFill>
          <a:ln w="12700" cap="flat">
            <a:solidFill>
              <a:schemeClr val="tx2"/>
            </a:solidFill>
            <a:miter lim="127000"/>
          </a:ln>
        </p:spPr>
        <p:style>
          <a:lnRef idx="0">
            <a:srgbClr val="000000">
              <a:alpha val="0"/>
            </a:srgbClr>
          </a:lnRef>
          <a:fillRef idx="1">
            <a:srgbClr val="FF6600"/>
          </a:fillRef>
          <a:effectRef idx="0">
            <a:scrgbClr r="0" g="0" b="0"/>
          </a:effectRef>
          <a:fontRef idx="none"/>
        </p:style>
        <p:txBody>
          <a:bodyPr/>
          <a:lstStyle/>
          <a:p>
            <a:endParaRPr lang="ja-JP" altLang="en-US" dirty="0">
              <a:ln w="15875">
                <a:solidFill>
                  <a:schemeClr val="accent1"/>
                </a:solidFill>
              </a:ln>
            </a:endParaRPr>
          </a:p>
        </p:txBody>
      </p:sp>
      <p:sp>
        <p:nvSpPr>
          <p:cNvPr id="15" name="テキスト ボックス 14">
            <a:extLst>
              <a:ext uri="{FF2B5EF4-FFF2-40B4-BE49-F238E27FC236}">
                <a16:creationId xmlns:a16="http://schemas.microsoft.com/office/drawing/2014/main" id="{2F4EF455-72A9-FEAA-CB23-8345978C7D0A}"/>
              </a:ext>
            </a:extLst>
          </p:cNvPr>
          <p:cNvSpPr txBox="1"/>
          <p:nvPr/>
        </p:nvSpPr>
        <p:spPr>
          <a:xfrm>
            <a:off x="1894855" y="8867761"/>
            <a:ext cx="2516094" cy="369332"/>
          </a:xfrm>
          <a:prstGeom prst="rect">
            <a:avLst/>
          </a:prstGeom>
          <a:noFill/>
        </p:spPr>
        <p:txBody>
          <a:bodyPr wrap="square" rtlCol="0">
            <a:spAutoFit/>
          </a:bodyPr>
          <a:lstStyle/>
          <a:p>
            <a:pPr algn="ctr"/>
            <a:r>
              <a:rPr kumimoji="1" lang="ja-JP" altLang="en-US" dirty="0"/>
              <a:t>申込みは裏面へ！</a:t>
            </a:r>
          </a:p>
        </p:txBody>
      </p:sp>
      <p:pic>
        <p:nvPicPr>
          <p:cNvPr id="5" name="図 4">
            <a:extLst>
              <a:ext uri="{FF2B5EF4-FFF2-40B4-BE49-F238E27FC236}">
                <a16:creationId xmlns:a16="http://schemas.microsoft.com/office/drawing/2014/main" id="{FC154B8D-C3BE-746D-9CFF-136749D8D45D}"/>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515980" y="2036600"/>
            <a:ext cx="1612788" cy="1409328"/>
          </a:xfrm>
          <a:prstGeom prst="rect">
            <a:avLst/>
          </a:prstGeom>
        </p:spPr>
      </p:pic>
      <p:pic>
        <p:nvPicPr>
          <p:cNvPr id="9" name="図 8" descr="座る, クマ, 小さい, テディ が含まれている画像&#10;&#10;AI 生成コンテンツは誤りを含む可能性があります。">
            <a:extLst>
              <a:ext uri="{FF2B5EF4-FFF2-40B4-BE49-F238E27FC236}">
                <a16:creationId xmlns:a16="http://schemas.microsoft.com/office/drawing/2014/main" id="{7A44B691-0BFC-373C-00CC-D8C4E5196624}"/>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82068" y="1163820"/>
            <a:ext cx="1612788" cy="1333611"/>
          </a:xfrm>
          <a:prstGeom prst="rect">
            <a:avLst/>
          </a:prstGeom>
        </p:spPr>
      </p:pic>
      <p:sp>
        <p:nvSpPr>
          <p:cNvPr id="12" name="テキスト ボックス 11">
            <a:extLst>
              <a:ext uri="{FF2B5EF4-FFF2-40B4-BE49-F238E27FC236}">
                <a16:creationId xmlns:a16="http://schemas.microsoft.com/office/drawing/2014/main" id="{492719A1-BCD0-4EB0-2A87-230E9A2745B8}"/>
              </a:ext>
            </a:extLst>
          </p:cNvPr>
          <p:cNvSpPr txBox="1"/>
          <p:nvPr/>
        </p:nvSpPr>
        <p:spPr>
          <a:xfrm>
            <a:off x="360549" y="2553339"/>
            <a:ext cx="4375655" cy="738664"/>
          </a:xfrm>
          <a:prstGeom prst="rect">
            <a:avLst/>
          </a:prstGeom>
          <a:noFill/>
        </p:spPr>
        <p:txBody>
          <a:bodyPr wrap="square" rtlCol="0">
            <a:spAutoFit/>
          </a:bodyPr>
          <a:lstStyle/>
          <a:p>
            <a:r>
              <a:rPr kumimoji="1" lang="ja-JP" altLang="en-US" sz="1400" dirty="0">
                <a:latin typeface="HG丸ｺﾞｼｯｸM-PRO" panose="020F0600000000000000" pitchFamily="50" charset="-128"/>
                <a:ea typeface="HG丸ｺﾞｼｯｸM-PRO" panose="020F0600000000000000" pitchFamily="50" charset="-128"/>
              </a:rPr>
              <a:t>副業制度を導入してみようかなぁ。でもどうすればいいんだろう。他社は副業制度を入れているの？専門家のアドバイスももらいたい！　　　　　　　　　</a:t>
            </a:r>
            <a:endParaRPr kumimoji="1" lang="en-US" altLang="ja-JP" sz="1400"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16343806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グループ化 3">
            <a:extLst>
              <a:ext uri="{FF2B5EF4-FFF2-40B4-BE49-F238E27FC236}">
                <a16:creationId xmlns:a16="http://schemas.microsoft.com/office/drawing/2014/main" id="{BA28AD51-FD92-E4BE-F660-FC7A4CB13EB3}"/>
              </a:ext>
            </a:extLst>
          </p:cNvPr>
          <p:cNvGrpSpPr/>
          <p:nvPr/>
        </p:nvGrpSpPr>
        <p:grpSpPr>
          <a:xfrm>
            <a:off x="1284287" y="4927129"/>
            <a:ext cx="4289425" cy="741680"/>
            <a:chOff x="1108528" y="4211320"/>
            <a:chExt cx="4289425" cy="741680"/>
          </a:xfrm>
        </p:grpSpPr>
        <p:sp>
          <p:nvSpPr>
            <p:cNvPr id="11" name="Shape 136">
              <a:extLst>
                <a:ext uri="{FF2B5EF4-FFF2-40B4-BE49-F238E27FC236}">
                  <a16:creationId xmlns:a16="http://schemas.microsoft.com/office/drawing/2014/main" id="{0E796C36-5D86-51F6-AA05-762398DBE1E6}"/>
                </a:ext>
              </a:extLst>
            </p:cNvPr>
            <p:cNvSpPr/>
            <p:nvPr/>
          </p:nvSpPr>
          <p:spPr>
            <a:xfrm rot="10800000">
              <a:off x="1108528" y="4211320"/>
              <a:ext cx="4289425" cy="741680"/>
            </a:xfrm>
            <a:custGeom>
              <a:avLst/>
              <a:gdLst/>
              <a:ahLst/>
              <a:cxnLst/>
              <a:rect l="0" t="0" r="0" b="0"/>
              <a:pathLst>
                <a:path w="4290060" h="742188">
                  <a:moveTo>
                    <a:pt x="2144268" y="0"/>
                  </a:moveTo>
                  <a:lnTo>
                    <a:pt x="4290060" y="452627"/>
                  </a:lnTo>
                  <a:lnTo>
                    <a:pt x="3918204" y="452627"/>
                  </a:lnTo>
                  <a:lnTo>
                    <a:pt x="3918204" y="742188"/>
                  </a:lnTo>
                  <a:lnTo>
                    <a:pt x="370332" y="742188"/>
                  </a:lnTo>
                  <a:lnTo>
                    <a:pt x="370332" y="452627"/>
                  </a:lnTo>
                  <a:lnTo>
                    <a:pt x="0" y="452627"/>
                  </a:lnTo>
                  <a:lnTo>
                    <a:pt x="2144268" y="0"/>
                  </a:lnTo>
                  <a:close/>
                </a:path>
              </a:pathLst>
            </a:custGeom>
            <a:ln w="0" cap="flat">
              <a:miter lim="127000"/>
            </a:ln>
          </p:spPr>
          <p:style>
            <a:lnRef idx="0">
              <a:srgbClr val="000000">
                <a:alpha val="0"/>
              </a:srgbClr>
            </a:lnRef>
            <a:fillRef idx="1">
              <a:srgbClr val="FF6600"/>
            </a:fillRef>
            <a:effectRef idx="0">
              <a:scrgbClr r="0" g="0" b="0"/>
            </a:effectRef>
            <a:fontRef idx="none"/>
          </p:style>
          <p:txBody>
            <a:bodyPr/>
            <a:lstStyle/>
            <a:p>
              <a:endParaRPr lang="ja-JP" altLang="en-US"/>
            </a:p>
          </p:txBody>
        </p:sp>
        <p:sp>
          <p:nvSpPr>
            <p:cNvPr id="13" name="テキスト ボックス 12">
              <a:extLst>
                <a:ext uri="{FF2B5EF4-FFF2-40B4-BE49-F238E27FC236}">
                  <a16:creationId xmlns:a16="http://schemas.microsoft.com/office/drawing/2014/main" id="{5BBB3FD7-6F77-4D3B-B870-FF159B6E1ECB}"/>
                </a:ext>
              </a:extLst>
            </p:cNvPr>
            <p:cNvSpPr txBox="1"/>
            <p:nvPr/>
          </p:nvSpPr>
          <p:spPr>
            <a:xfrm>
              <a:off x="1708149" y="4272973"/>
              <a:ext cx="3429000" cy="309187"/>
            </a:xfrm>
            <a:prstGeom prst="rect">
              <a:avLst/>
            </a:prstGeom>
            <a:noFill/>
          </p:spPr>
          <p:txBody>
            <a:bodyPr wrap="square">
              <a:spAutoFit/>
            </a:bodyPr>
            <a:lstStyle/>
            <a:p>
              <a:pPr>
                <a:lnSpc>
                  <a:spcPct val="107000"/>
                </a:lnSpc>
                <a:spcAft>
                  <a:spcPts val="800"/>
                </a:spcAft>
                <a:buNone/>
              </a:pPr>
              <a:r>
                <a:rPr lang="ja-JP" altLang="ja-JP" sz="1400" kern="100" spc="10">
                  <a:solidFill>
                    <a:srgbClr val="FFFFFF"/>
                  </a:solidFill>
                  <a:effectLst/>
                  <a:latin typeface="Calibri" panose="020F0502020204030204" pitchFamily="34" charset="0"/>
                  <a:ea typeface="ＭＳ 明朝" panose="02020609040205080304" pitchFamily="17" charset="-128"/>
                  <a:cs typeface="ＭＳ 明朝" panose="02020609040205080304" pitchFamily="17" charset="-128"/>
                </a:rPr>
                <a:t>ワークショップ参加申込書</a:t>
              </a:r>
              <a:r>
                <a:rPr lang="ja-JP" altLang="en-US" sz="1400" kern="100" spc="10">
                  <a:solidFill>
                    <a:srgbClr val="FFFFFF"/>
                  </a:solidFill>
                  <a:effectLst/>
                  <a:latin typeface="Calibri" panose="020F0502020204030204" pitchFamily="34" charset="0"/>
                  <a:ea typeface="ＭＳ 明朝" panose="02020609040205080304" pitchFamily="17" charset="-128"/>
                  <a:cs typeface="ＭＳ 明朝" panose="02020609040205080304" pitchFamily="17" charset="-128"/>
                </a:rPr>
                <a:t>（郵送用）</a:t>
              </a:r>
              <a:endParaRPr lang="ja-JP" altLang="ja-JP" sz="1400" kern="100">
                <a:solidFill>
                  <a:srgbClr val="000000"/>
                </a:solidFill>
                <a:effectLst/>
                <a:latin typeface="Calibri" panose="020F0502020204030204" pitchFamily="34" charset="0"/>
                <a:ea typeface="Calibri" panose="020F0502020204030204" pitchFamily="34" charset="0"/>
              </a:endParaRPr>
            </a:p>
          </p:txBody>
        </p:sp>
      </p:grpSp>
      <p:sp>
        <p:nvSpPr>
          <p:cNvPr id="15" name="テキスト ボックス 14">
            <a:extLst>
              <a:ext uri="{FF2B5EF4-FFF2-40B4-BE49-F238E27FC236}">
                <a16:creationId xmlns:a16="http://schemas.microsoft.com/office/drawing/2014/main" id="{427E5607-D409-0DE6-DD12-F115777972B6}"/>
              </a:ext>
            </a:extLst>
          </p:cNvPr>
          <p:cNvSpPr txBox="1"/>
          <p:nvPr/>
        </p:nvSpPr>
        <p:spPr>
          <a:xfrm>
            <a:off x="1137248" y="3610157"/>
            <a:ext cx="5206999" cy="1169551"/>
          </a:xfrm>
          <a:prstGeom prst="rect">
            <a:avLst/>
          </a:prstGeom>
          <a:noFill/>
        </p:spPr>
        <p:txBody>
          <a:bodyPr wrap="square">
            <a:spAutoFit/>
          </a:bodyPr>
          <a:lstStyle/>
          <a:p>
            <a:r>
              <a:rPr kumimoji="1" lang="ja-JP" altLang="en-US" sz="1400" dirty="0">
                <a:latin typeface="+mn-ea"/>
              </a:rPr>
              <a:t>　　　</a:t>
            </a:r>
            <a:r>
              <a:rPr kumimoji="1" lang="en-US" altLang="ja-JP" sz="1400" dirty="0">
                <a:latin typeface="+mn-ea"/>
              </a:rPr>
              <a:t>【</a:t>
            </a:r>
            <a:r>
              <a:rPr kumimoji="1" lang="ja-JP" altLang="en-US" sz="1400" dirty="0">
                <a:latin typeface="+mn-ea"/>
              </a:rPr>
              <a:t>問い合わせ・郵送での申込書送付先</a:t>
            </a:r>
            <a:r>
              <a:rPr kumimoji="1" lang="en-US" altLang="ja-JP" sz="1400" dirty="0">
                <a:latin typeface="+mn-ea"/>
              </a:rPr>
              <a:t>】</a:t>
            </a:r>
          </a:p>
          <a:p>
            <a:r>
              <a:rPr kumimoji="1" lang="ja-JP" altLang="en-US" sz="1400" dirty="0">
                <a:latin typeface="+mn-ea"/>
              </a:rPr>
              <a:t>〒</a:t>
            </a:r>
            <a:r>
              <a:rPr kumimoji="1" lang="en-US" altLang="ja-JP" sz="1400" dirty="0">
                <a:latin typeface="+mn-ea"/>
              </a:rPr>
              <a:t>102-8305</a:t>
            </a:r>
          </a:p>
          <a:p>
            <a:r>
              <a:rPr kumimoji="1" lang="ja-JP" altLang="en-US" sz="1400" dirty="0">
                <a:latin typeface="+mn-ea"/>
              </a:rPr>
              <a:t>東京都千代田区九段南１－２－１　九段第３合同庁舎１４階</a:t>
            </a:r>
            <a:endParaRPr kumimoji="1" lang="en-US" altLang="ja-JP" sz="1400" dirty="0">
              <a:latin typeface="+mn-ea"/>
            </a:endParaRPr>
          </a:p>
          <a:p>
            <a:r>
              <a:rPr kumimoji="1" lang="ja-JP" altLang="en-US" sz="1400" dirty="0">
                <a:latin typeface="+mn-ea"/>
              </a:rPr>
              <a:t>東京労働局　雇用環境・均等部　指導課　働き方班</a:t>
            </a:r>
            <a:endParaRPr kumimoji="1" lang="en-US" altLang="ja-JP" sz="1400" dirty="0">
              <a:latin typeface="+mn-ea"/>
            </a:endParaRPr>
          </a:p>
          <a:p>
            <a:r>
              <a:rPr kumimoji="1" lang="ja-JP" altLang="en-US" sz="1400" dirty="0">
                <a:latin typeface="+mn-ea"/>
              </a:rPr>
              <a:t>℡：０３－６８６７－０２１１</a:t>
            </a:r>
            <a:endParaRPr kumimoji="1" lang="en-US" altLang="ja-JP" sz="1400" dirty="0">
              <a:latin typeface="+mn-ea"/>
            </a:endParaRPr>
          </a:p>
        </p:txBody>
      </p:sp>
      <p:graphicFrame>
        <p:nvGraphicFramePr>
          <p:cNvPr id="21" name="表 20">
            <a:extLst>
              <a:ext uri="{FF2B5EF4-FFF2-40B4-BE49-F238E27FC236}">
                <a16:creationId xmlns:a16="http://schemas.microsoft.com/office/drawing/2014/main" id="{437BBF63-3C99-DDE7-9673-13CE16162B8C}"/>
              </a:ext>
            </a:extLst>
          </p:cNvPr>
          <p:cNvGraphicFramePr>
            <a:graphicFrameLocks noGrp="1"/>
          </p:cNvGraphicFramePr>
          <p:nvPr/>
        </p:nvGraphicFramePr>
        <p:xfrm>
          <a:off x="387349" y="5785603"/>
          <a:ext cx="6083300" cy="3862587"/>
        </p:xfrm>
        <a:graphic>
          <a:graphicData uri="http://schemas.openxmlformats.org/drawingml/2006/table">
            <a:tbl>
              <a:tblPr firstRow="1" firstCol="1" bandRow="1"/>
              <a:tblGrid>
                <a:gridCol w="1695450">
                  <a:extLst>
                    <a:ext uri="{9D8B030D-6E8A-4147-A177-3AD203B41FA5}">
                      <a16:colId xmlns:a16="http://schemas.microsoft.com/office/drawing/2014/main" val="1903711796"/>
                    </a:ext>
                  </a:extLst>
                </a:gridCol>
                <a:gridCol w="4387850">
                  <a:extLst>
                    <a:ext uri="{9D8B030D-6E8A-4147-A177-3AD203B41FA5}">
                      <a16:colId xmlns:a16="http://schemas.microsoft.com/office/drawing/2014/main" val="139749419"/>
                    </a:ext>
                  </a:extLst>
                </a:gridCol>
              </a:tblGrid>
              <a:tr h="884207">
                <a:tc>
                  <a:txBody>
                    <a:bodyPr/>
                    <a:lstStyle/>
                    <a:p>
                      <a:pPr algn="just">
                        <a:buNone/>
                      </a:pPr>
                      <a:r>
                        <a:rPr lang="ja-JP" sz="1050" kern="100">
                          <a:effectLst/>
                          <a:latin typeface="游明朝" panose="02020400000000000000" pitchFamily="18" charset="-128"/>
                          <a:ea typeface="游明朝" panose="02020400000000000000" pitchFamily="18" charset="-128"/>
                          <a:cs typeface="Times New Roman" panose="02020603050405020304" pitchFamily="18" charset="0"/>
                        </a:rPr>
                        <a:t>参加希望日程</a:t>
                      </a:r>
                      <a:endParaRPr lang="en-US" alt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buNone/>
                      </a:pP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buNone/>
                      </a:pPr>
                      <a:r>
                        <a:rPr lang="ja-JP" sz="1050" kern="100">
                          <a:effectLst/>
                          <a:latin typeface="游明朝" panose="02020400000000000000" pitchFamily="18" charset="-128"/>
                          <a:ea typeface="游明朝" panose="02020400000000000000" pitchFamily="18" charset="-128"/>
                          <a:cs typeface="Times New Roman" panose="02020603050405020304" pitchFamily="18" charset="0"/>
                        </a:rPr>
                        <a:t>・参加希望の回に</a:t>
                      </a:r>
                      <a:r>
                        <a:rPr lang="en-US" sz="1050" kern="100">
                          <a:effectLst/>
                          <a:latin typeface="Segoe UI Symbol" panose="020B0502040204020203" pitchFamily="34" charset="0"/>
                          <a:ea typeface="游明朝" panose="02020400000000000000" pitchFamily="18" charset="-128"/>
                          <a:cs typeface="Segoe UI Symbol" panose="020B0502040204020203" pitchFamily="34" charset="0"/>
                        </a:rPr>
                        <a:t>☑</a:t>
                      </a:r>
                      <a:r>
                        <a:rPr lang="ja-JP" sz="1050" kern="100">
                          <a:effectLst/>
                          <a:latin typeface="游明朝" panose="02020400000000000000" pitchFamily="18" charset="-128"/>
                          <a:ea typeface="游明朝" panose="02020400000000000000" pitchFamily="18" charset="-128"/>
                          <a:cs typeface="Times New Roman" panose="02020603050405020304" pitchFamily="18" charset="0"/>
                        </a:rPr>
                        <a:t>をつけてください</a:t>
                      </a:r>
                    </a:p>
                    <a:p>
                      <a:pPr algn="just">
                        <a:buNone/>
                      </a:pP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0" marR="73025" marT="0" marB="825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buNone/>
                      </a:pPr>
                      <a:r>
                        <a:rPr lang="ja-JP" altLang="en-US" sz="900" kern="100">
                          <a:effectLst/>
                          <a:latin typeface="游明朝" panose="02020400000000000000" pitchFamily="18" charset="-128"/>
                          <a:ea typeface="游明朝" panose="02020400000000000000" pitchFamily="18" charset="-128"/>
                          <a:cs typeface="Times New Roman" panose="02020603050405020304" pitchFamily="18" charset="0"/>
                        </a:rPr>
                        <a:t>第</a:t>
                      </a:r>
                      <a:r>
                        <a:rPr lang="en-US" sz="900" kern="100">
                          <a:effectLst/>
                          <a:latin typeface="游明朝" panose="02020400000000000000" pitchFamily="18" charset="-128"/>
                          <a:ea typeface="游明朝" panose="02020400000000000000" pitchFamily="18" charset="-128"/>
                          <a:cs typeface="Times New Roman" panose="02020603050405020304" pitchFamily="18" charset="0"/>
                        </a:rPr>
                        <a:t>1</a:t>
                      </a:r>
                      <a:r>
                        <a:rPr lang="ja-JP" sz="900" kern="100">
                          <a:effectLst/>
                          <a:latin typeface="游明朝" panose="02020400000000000000" pitchFamily="18" charset="-128"/>
                          <a:ea typeface="游明朝" panose="02020400000000000000" pitchFamily="18" charset="-128"/>
                          <a:cs typeface="Times New Roman" panose="02020603050405020304" pitchFamily="18" charset="0"/>
                        </a:rPr>
                        <a:t>希望　第</a:t>
                      </a:r>
                      <a:r>
                        <a:rPr lang="en-US" sz="900" kern="100">
                          <a:effectLst/>
                          <a:latin typeface="游明朝" panose="02020400000000000000" pitchFamily="18" charset="-128"/>
                          <a:ea typeface="游明朝" panose="02020400000000000000" pitchFamily="18" charset="-128"/>
                          <a:cs typeface="Times New Roman" panose="02020603050405020304" pitchFamily="18" charset="0"/>
                        </a:rPr>
                        <a:t>2</a:t>
                      </a:r>
                      <a:r>
                        <a:rPr lang="ja-JP" sz="900" kern="100">
                          <a:effectLst/>
                          <a:latin typeface="游明朝" panose="02020400000000000000" pitchFamily="18" charset="-128"/>
                          <a:ea typeface="游明朝" panose="02020400000000000000" pitchFamily="18" charset="-128"/>
                          <a:cs typeface="Times New Roman" panose="02020603050405020304" pitchFamily="18" charset="0"/>
                        </a:rPr>
                        <a:t>希望</a:t>
                      </a:r>
                      <a:r>
                        <a:rPr lang="ja-JP" altLang="en-US" sz="900" kern="100">
                          <a:effectLst/>
                          <a:latin typeface="游明朝" panose="02020400000000000000" pitchFamily="18" charset="-128"/>
                          <a:ea typeface="游明朝" panose="02020400000000000000" pitchFamily="18" charset="-128"/>
                          <a:cs typeface="Times New Roman" panose="02020603050405020304" pitchFamily="18" charset="0"/>
                        </a:rPr>
                        <a:t>　第</a:t>
                      </a:r>
                      <a:r>
                        <a:rPr lang="en-US" altLang="ja-JP" sz="900" kern="100">
                          <a:effectLst/>
                          <a:latin typeface="游明朝" panose="02020400000000000000" pitchFamily="18" charset="-128"/>
                          <a:ea typeface="游明朝" panose="02020400000000000000" pitchFamily="18" charset="-128"/>
                          <a:cs typeface="Times New Roman" panose="02020603050405020304" pitchFamily="18" charset="0"/>
                        </a:rPr>
                        <a:t>3</a:t>
                      </a:r>
                      <a:r>
                        <a:rPr lang="ja-JP" altLang="en-US" sz="900" kern="100">
                          <a:effectLst/>
                          <a:latin typeface="游明朝" panose="02020400000000000000" pitchFamily="18" charset="-128"/>
                          <a:ea typeface="游明朝" panose="02020400000000000000" pitchFamily="18" charset="-128"/>
                          <a:cs typeface="Times New Roman" panose="02020603050405020304" pitchFamily="18" charset="0"/>
                        </a:rPr>
                        <a:t>希望</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p>
                      <a:pPr indent="133350" algn="just">
                        <a:buNone/>
                      </a:pPr>
                      <a:r>
                        <a:rPr lang="ja-JP" sz="1400" kern="100">
                          <a:effectLst/>
                          <a:latin typeface="游明朝" panose="02020400000000000000" pitchFamily="18" charset="-128"/>
                          <a:ea typeface="游明朝" panose="02020400000000000000" pitchFamily="18" charset="-128"/>
                          <a:cs typeface="Times New Roman" panose="02020603050405020304" pitchFamily="18" charset="0"/>
                        </a:rPr>
                        <a:t>□　</a:t>
                      </a:r>
                      <a:r>
                        <a:rPr lang="en-US" altLang="ja-JP" sz="1400" kern="100">
                          <a:effectLst/>
                          <a:latin typeface="游明朝" panose="02020400000000000000" pitchFamily="18" charset="-128"/>
                          <a:ea typeface="游明朝" panose="02020400000000000000" pitchFamily="18" charset="-128"/>
                          <a:cs typeface="Times New Roman" panose="02020603050405020304" pitchFamily="18" charset="0"/>
                        </a:rPr>
                        <a:t>  </a:t>
                      </a:r>
                      <a:r>
                        <a:rPr lang="ja-JP" sz="1400" kern="100">
                          <a:effectLst/>
                          <a:latin typeface="游明朝" panose="02020400000000000000" pitchFamily="18" charset="-128"/>
                          <a:ea typeface="游明朝" panose="02020400000000000000" pitchFamily="18" charset="-128"/>
                          <a:cs typeface="Times New Roman" panose="02020603050405020304" pitchFamily="18" charset="0"/>
                        </a:rPr>
                        <a:t>□　</a:t>
                      </a:r>
                      <a:r>
                        <a:rPr lang="en-US" altLang="ja-JP" sz="1400" kern="100">
                          <a:effectLst/>
                          <a:latin typeface="游明朝" panose="02020400000000000000" pitchFamily="18" charset="-128"/>
                          <a:ea typeface="游明朝" panose="02020400000000000000" pitchFamily="18" charset="-128"/>
                          <a:cs typeface="Times New Roman" panose="02020603050405020304" pitchFamily="18" charset="0"/>
                        </a:rPr>
                        <a:t>  </a:t>
                      </a:r>
                      <a:r>
                        <a:rPr lang="ja-JP" altLang="ja-JP" sz="1400" kern="100">
                          <a:effectLst/>
                          <a:latin typeface="游明朝" panose="02020400000000000000" pitchFamily="18" charset="-128"/>
                          <a:ea typeface="游明朝" panose="02020400000000000000" pitchFamily="18" charset="-128"/>
                          <a:cs typeface="Times New Roman" panose="02020603050405020304" pitchFamily="18" charset="0"/>
                        </a:rPr>
                        <a:t>□</a:t>
                      </a:r>
                      <a:r>
                        <a:rPr lang="ja-JP" altLang="en-US" sz="1400" kern="100">
                          <a:effectLst/>
                          <a:latin typeface="游明朝" panose="02020400000000000000" pitchFamily="18" charset="-128"/>
                          <a:ea typeface="游明朝" panose="02020400000000000000" pitchFamily="18" charset="-128"/>
                          <a:cs typeface="Times New Roman" panose="02020603050405020304" pitchFamily="18" charset="0"/>
                        </a:rPr>
                        <a:t>　</a:t>
                      </a:r>
                      <a:r>
                        <a:rPr lang="ja-JP" sz="1400" kern="100">
                          <a:effectLst/>
                          <a:latin typeface="游明朝" panose="02020400000000000000" pitchFamily="18" charset="-128"/>
                          <a:ea typeface="游明朝" panose="02020400000000000000" pitchFamily="18" charset="-128"/>
                          <a:cs typeface="Times New Roman" panose="02020603050405020304" pitchFamily="18" charset="0"/>
                        </a:rPr>
                        <a:t>第１回 令和８年７月１３日（月）</a:t>
                      </a:r>
                    </a:p>
                    <a:p>
                      <a:pPr indent="133350" algn="just">
                        <a:buNone/>
                      </a:pPr>
                      <a:r>
                        <a:rPr lang="ja-JP" sz="1400" kern="100">
                          <a:effectLst/>
                          <a:latin typeface="游明朝" panose="02020400000000000000" pitchFamily="18" charset="-128"/>
                          <a:ea typeface="游明朝" panose="02020400000000000000" pitchFamily="18" charset="-128"/>
                          <a:cs typeface="Times New Roman" panose="02020603050405020304" pitchFamily="18" charset="0"/>
                        </a:rPr>
                        <a:t>□</a:t>
                      </a:r>
                      <a:r>
                        <a:rPr lang="ja-JP" altLang="en-US" sz="1400" kern="100">
                          <a:effectLst/>
                          <a:latin typeface="游明朝" panose="02020400000000000000" pitchFamily="18" charset="-128"/>
                          <a:ea typeface="游明朝" panose="02020400000000000000" pitchFamily="18" charset="-128"/>
                          <a:cs typeface="Times New Roman" panose="02020603050405020304" pitchFamily="18" charset="0"/>
                        </a:rPr>
                        <a:t>　  </a:t>
                      </a:r>
                      <a:r>
                        <a:rPr lang="ja-JP" sz="1400" kern="100">
                          <a:effectLst/>
                          <a:latin typeface="游明朝" panose="02020400000000000000" pitchFamily="18" charset="-128"/>
                          <a:ea typeface="游明朝" panose="02020400000000000000" pitchFamily="18" charset="-128"/>
                          <a:cs typeface="Times New Roman" panose="02020603050405020304" pitchFamily="18" charset="0"/>
                        </a:rPr>
                        <a:t>□　</a:t>
                      </a:r>
                      <a:r>
                        <a:rPr lang="en-US" altLang="ja-JP" sz="1400" kern="100">
                          <a:effectLst/>
                          <a:latin typeface="游明朝" panose="02020400000000000000" pitchFamily="18" charset="-128"/>
                          <a:ea typeface="游明朝" panose="02020400000000000000" pitchFamily="18" charset="-128"/>
                          <a:cs typeface="Times New Roman" panose="02020603050405020304" pitchFamily="18" charset="0"/>
                        </a:rPr>
                        <a:t> </a:t>
                      </a:r>
                      <a:r>
                        <a:rPr lang="ja-JP" altLang="en-US" sz="1400" kern="100">
                          <a:effectLst/>
                          <a:latin typeface="游明朝" panose="02020400000000000000" pitchFamily="18" charset="-128"/>
                          <a:ea typeface="游明朝" panose="02020400000000000000" pitchFamily="18" charset="-128"/>
                          <a:cs typeface="Times New Roman" panose="02020603050405020304" pitchFamily="18" charset="0"/>
                        </a:rPr>
                        <a:t> </a:t>
                      </a:r>
                      <a:r>
                        <a:rPr lang="ja-JP" altLang="ja-JP" sz="1400" kern="100">
                          <a:effectLst/>
                          <a:latin typeface="游明朝" panose="02020400000000000000" pitchFamily="18" charset="-128"/>
                          <a:ea typeface="游明朝" panose="02020400000000000000" pitchFamily="18" charset="-128"/>
                          <a:cs typeface="Times New Roman" panose="02020603050405020304" pitchFamily="18" charset="0"/>
                        </a:rPr>
                        <a:t>□</a:t>
                      </a:r>
                      <a:r>
                        <a:rPr lang="ja-JP" altLang="en-US" sz="1400" kern="100">
                          <a:effectLst/>
                          <a:latin typeface="游明朝" panose="02020400000000000000" pitchFamily="18" charset="-128"/>
                          <a:ea typeface="游明朝" panose="02020400000000000000" pitchFamily="18" charset="-128"/>
                          <a:cs typeface="Times New Roman" panose="02020603050405020304" pitchFamily="18" charset="0"/>
                        </a:rPr>
                        <a:t>　</a:t>
                      </a:r>
                      <a:r>
                        <a:rPr lang="ja-JP" sz="1400" kern="100">
                          <a:effectLst/>
                          <a:latin typeface="游明朝" panose="02020400000000000000" pitchFamily="18" charset="-128"/>
                          <a:ea typeface="游明朝" panose="02020400000000000000" pitchFamily="18" charset="-128"/>
                          <a:cs typeface="Times New Roman" panose="02020603050405020304" pitchFamily="18" charset="0"/>
                        </a:rPr>
                        <a:t>第２回 令和８年７月１４日</a:t>
                      </a:r>
                      <a:r>
                        <a:rPr lang="ja-JP" altLang="en-US" sz="1400" kern="100">
                          <a:effectLst/>
                          <a:latin typeface="游明朝" panose="02020400000000000000" pitchFamily="18" charset="-128"/>
                          <a:ea typeface="游明朝" panose="02020400000000000000" pitchFamily="18" charset="-128"/>
                          <a:cs typeface="Times New Roman" panose="02020603050405020304" pitchFamily="18" charset="0"/>
                        </a:rPr>
                        <a:t>（</a:t>
                      </a:r>
                      <a:r>
                        <a:rPr lang="ja-JP" sz="1400" kern="100">
                          <a:effectLst/>
                          <a:latin typeface="游明朝" panose="02020400000000000000" pitchFamily="18" charset="-128"/>
                          <a:ea typeface="游明朝" panose="02020400000000000000" pitchFamily="18" charset="-128"/>
                          <a:cs typeface="Times New Roman" panose="02020603050405020304" pitchFamily="18" charset="0"/>
                        </a:rPr>
                        <a:t>火）</a:t>
                      </a:r>
                    </a:p>
                    <a:p>
                      <a:pPr marL="0" marR="0" lvl="0" indent="133350" algn="just" defTabSz="685800" rtl="0" eaLnBrk="1" fontAlgn="auto" latinLnBrk="0" hangingPunct="1">
                        <a:lnSpc>
                          <a:spcPct val="100000"/>
                        </a:lnSpc>
                        <a:spcBef>
                          <a:spcPts val="0"/>
                        </a:spcBef>
                        <a:spcAft>
                          <a:spcPts val="0"/>
                        </a:spcAft>
                        <a:buClrTx/>
                        <a:buSzTx/>
                        <a:buFontTx/>
                        <a:buNone/>
                        <a:tabLst/>
                        <a:defRPr/>
                      </a:pPr>
                      <a:r>
                        <a:rPr lang="ja-JP" altLang="ja-JP" sz="1400" kern="100">
                          <a:effectLst/>
                          <a:latin typeface="游明朝" panose="02020400000000000000" pitchFamily="18" charset="-128"/>
                          <a:ea typeface="游明朝" panose="02020400000000000000" pitchFamily="18" charset="-128"/>
                          <a:cs typeface="Times New Roman" panose="02020603050405020304" pitchFamily="18" charset="0"/>
                        </a:rPr>
                        <a:t>□</a:t>
                      </a:r>
                      <a:r>
                        <a:rPr lang="ja-JP" altLang="en-US" sz="1400" kern="100">
                          <a:effectLst/>
                          <a:latin typeface="游明朝" panose="02020400000000000000" pitchFamily="18" charset="-128"/>
                          <a:ea typeface="游明朝" panose="02020400000000000000" pitchFamily="18" charset="-128"/>
                          <a:cs typeface="Times New Roman" panose="02020603050405020304" pitchFamily="18" charset="0"/>
                        </a:rPr>
                        <a:t>　  </a:t>
                      </a:r>
                      <a:r>
                        <a:rPr lang="ja-JP" altLang="ja-JP" sz="1400" kern="100">
                          <a:effectLst/>
                          <a:latin typeface="游明朝" panose="02020400000000000000" pitchFamily="18" charset="-128"/>
                          <a:ea typeface="游明朝" panose="02020400000000000000" pitchFamily="18" charset="-128"/>
                          <a:cs typeface="Times New Roman" panose="02020603050405020304" pitchFamily="18" charset="0"/>
                        </a:rPr>
                        <a:t>□　</a:t>
                      </a:r>
                      <a:r>
                        <a:rPr lang="en-US" altLang="ja-JP" sz="1400" kern="100">
                          <a:effectLst/>
                          <a:latin typeface="游明朝" panose="02020400000000000000" pitchFamily="18" charset="-128"/>
                          <a:ea typeface="游明朝" panose="02020400000000000000" pitchFamily="18" charset="-128"/>
                          <a:cs typeface="Times New Roman" panose="02020603050405020304" pitchFamily="18" charset="0"/>
                        </a:rPr>
                        <a:t> </a:t>
                      </a:r>
                      <a:r>
                        <a:rPr lang="ja-JP" altLang="en-US" sz="1400" kern="100">
                          <a:effectLst/>
                          <a:latin typeface="游明朝" panose="02020400000000000000" pitchFamily="18" charset="-128"/>
                          <a:ea typeface="游明朝" panose="02020400000000000000" pitchFamily="18" charset="-128"/>
                          <a:cs typeface="Times New Roman" panose="02020603050405020304" pitchFamily="18" charset="0"/>
                        </a:rPr>
                        <a:t> </a:t>
                      </a:r>
                      <a:r>
                        <a:rPr lang="ja-JP" altLang="ja-JP" sz="1400" kern="100">
                          <a:effectLst/>
                          <a:latin typeface="游明朝" panose="02020400000000000000" pitchFamily="18" charset="-128"/>
                          <a:ea typeface="游明朝" panose="02020400000000000000" pitchFamily="18" charset="-128"/>
                          <a:cs typeface="Times New Roman" panose="02020603050405020304" pitchFamily="18" charset="0"/>
                        </a:rPr>
                        <a:t>□</a:t>
                      </a:r>
                      <a:r>
                        <a:rPr lang="ja-JP" altLang="en-US" sz="1400" kern="100">
                          <a:effectLst/>
                          <a:latin typeface="游明朝" panose="02020400000000000000" pitchFamily="18" charset="-128"/>
                          <a:ea typeface="游明朝" panose="02020400000000000000" pitchFamily="18" charset="-128"/>
                          <a:cs typeface="Times New Roman" panose="02020603050405020304" pitchFamily="18" charset="0"/>
                        </a:rPr>
                        <a:t>　</a:t>
                      </a:r>
                      <a:r>
                        <a:rPr lang="ja-JP" altLang="ja-JP" sz="1400" kern="100">
                          <a:effectLst/>
                          <a:latin typeface="游明朝" panose="02020400000000000000" pitchFamily="18" charset="-128"/>
                          <a:ea typeface="游明朝" panose="02020400000000000000" pitchFamily="18" charset="-128"/>
                          <a:cs typeface="Times New Roman" panose="02020603050405020304" pitchFamily="18" charset="0"/>
                        </a:rPr>
                        <a:t>第</a:t>
                      </a:r>
                      <a:r>
                        <a:rPr lang="ja-JP" altLang="en-US" sz="1400" kern="100">
                          <a:effectLst/>
                          <a:latin typeface="游明朝" panose="02020400000000000000" pitchFamily="18" charset="-128"/>
                          <a:ea typeface="游明朝" panose="02020400000000000000" pitchFamily="18" charset="-128"/>
                          <a:cs typeface="Times New Roman" panose="02020603050405020304" pitchFamily="18" charset="0"/>
                        </a:rPr>
                        <a:t>３</a:t>
                      </a:r>
                      <a:r>
                        <a:rPr lang="ja-JP" altLang="ja-JP" sz="1400" kern="100">
                          <a:effectLst/>
                          <a:latin typeface="游明朝" panose="02020400000000000000" pitchFamily="18" charset="-128"/>
                          <a:ea typeface="游明朝" panose="02020400000000000000" pitchFamily="18" charset="-128"/>
                          <a:cs typeface="Times New Roman" panose="02020603050405020304" pitchFamily="18" charset="0"/>
                        </a:rPr>
                        <a:t>回 令和８年７月１</a:t>
                      </a:r>
                      <a:r>
                        <a:rPr lang="ja-JP" altLang="en-US" sz="1400" kern="100">
                          <a:effectLst/>
                          <a:latin typeface="游明朝" panose="02020400000000000000" pitchFamily="18" charset="-128"/>
                          <a:ea typeface="游明朝" panose="02020400000000000000" pitchFamily="18" charset="-128"/>
                          <a:cs typeface="Times New Roman" panose="02020603050405020304" pitchFamily="18" charset="0"/>
                        </a:rPr>
                        <a:t>６</a:t>
                      </a:r>
                      <a:r>
                        <a:rPr lang="ja-JP" altLang="ja-JP" sz="1400" kern="100">
                          <a:effectLst/>
                          <a:latin typeface="游明朝" panose="02020400000000000000" pitchFamily="18" charset="-128"/>
                          <a:ea typeface="游明朝" panose="02020400000000000000" pitchFamily="18" charset="-128"/>
                          <a:cs typeface="Times New Roman" panose="02020603050405020304" pitchFamily="18" charset="0"/>
                        </a:rPr>
                        <a:t>日</a:t>
                      </a:r>
                      <a:r>
                        <a:rPr lang="ja-JP" altLang="en-US" sz="1400" kern="100">
                          <a:effectLst/>
                          <a:latin typeface="游明朝" panose="02020400000000000000" pitchFamily="18" charset="-128"/>
                          <a:ea typeface="游明朝" panose="02020400000000000000" pitchFamily="18" charset="-128"/>
                          <a:cs typeface="Times New Roman" panose="02020603050405020304" pitchFamily="18" charset="0"/>
                        </a:rPr>
                        <a:t>（木</a:t>
                      </a:r>
                      <a:r>
                        <a:rPr lang="ja-JP" altLang="ja-JP" sz="1400" kern="100">
                          <a:effectLst/>
                          <a:latin typeface="游明朝" panose="02020400000000000000" pitchFamily="18" charset="-128"/>
                          <a:ea typeface="游明朝" panose="02020400000000000000" pitchFamily="18" charset="-128"/>
                          <a:cs typeface="Times New Roman" panose="02020603050405020304" pitchFamily="18" charset="0"/>
                        </a:rPr>
                        <a:t>）</a:t>
                      </a:r>
                    </a:p>
                    <a:p>
                      <a:pPr indent="133350" algn="just">
                        <a:buNone/>
                      </a:pPr>
                      <a:r>
                        <a:rPr lang="en-US" sz="1050" kern="100">
                          <a:effectLst/>
                          <a:latin typeface="游明朝" panose="02020400000000000000" pitchFamily="18" charset="-128"/>
                          <a:ea typeface="游明朝" panose="02020400000000000000" pitchFamily="18" charset="-128"/>
                          <a:cs typeface="Times New Roman" panose="02020603050405020304" pitchFamily="18" charset="0"/>
                        </a:rPr>
                        <a:t>※</a:t>
                      </a:r>
                      <a:r>
                        <a:rPr lang="ja-JP" altLang="en-US" sz="1050" kern="100">
                          <a:effectLst/>
                          <a:latin typeface="游明朝" panose="02020400000000000000" pitchFamily="18" charset="-128"/>
                          <a:ea typeface="游明朝" panose="02020400000000000000" pitchFamily="18" charset="-128"/>
                          <a:cs typeface="Times New Roman" panose="02020603050405020304" pitchFamily="18" charset="0"/>
                        </a:rPr>
                        <a:t>参加可能な日程に</a:t>
                      </a:r>
                      <a:r>
                        <a:rPr lang="ja-JP" sz="1050" kern="100">
                          <a:effectLst/>
                          <a:latin typeface="游明朝" panose="02020400000000000000" pitchFamily="18" charset="-128"/>
                          <a:ea typeface="游明朝" panose="02020400000000000000" pitchFamily="18" charset="-128"/>
                          <a:cs typeface="Times New Roman" panose="02020603050405020304" pitchFamily="18" charset="0"/>
                        </a:rPr>
                        <a:t>チェックをお願いします。</a:t>
                      </a:r>
                      <a:endParaRPr lang="en-US" alt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p>
                      <a:pPr indent="133350" algn="just">
                        <a:buNone/>
                      </a:pPr>
                      <a:r>
                        <a:rPr lang="en-US" sz="1050" kern="100">
                          <a:effectLst/>
                          <a:latin typeface="游明朝" panose="02020400000000000000" pitchFamily="18" charset="-128"/>
                          <a:ea typeface="游明朝" panose="02020400000000000000" pitchFamily="18" charset="-128"/>
                          <a:cs typeface="Times New Roman" panose="02020603050405020304" pitchFamily="18" charset="0"/>
                        </a:rPr>
                        <a:t>※</a:t>
                      </a:r>
                      <a:r>
                        <a:rPr lang="ja-JP" sz="1050" kern="100">
                          <a:effectLst/>
                          <a:latin typeface="游明朝" panose="02020400000000000000" pitchFamily="18" charset="-128"/>
                          <a:ea typeface="游明朝" panose="02020400000000000000" pitchFamily="18" charset="-128"/>
                          <a:cs typeface="Times New Roman" panose="02020603050405020304" pitchFamily="18" charset="0"/>
                        </a:rPr>
                        <a:t>時間はいずれも午後１時３０分～午後４時３０分</a:t>
                      </a:r>
                    </a:p>
                  </a:txBody>
                  <a:tcPr marL="0" marR="73025" marT="0" marB="825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63272041"/>
                  </a:ext>
                </a:extLst>
              </a:tr>
              <a:tr h="500262">
                <a:tc rowSpan="2">
                  <a:txBody>
                    <a:bodyPr/>
                    <a:lstStyle/>
                    <a:p>
                      <a:pPr algn="l">
                        <a:buNone/>
                      </a:pPr>
                      <a:r>
                        <a:rPr lang="ja-JP" altLang="en-US" sz="1050" kern="100">
                          <a:effectLst/>
                          <a:latin typeface="游明朝" panose="02020400000000000000" pitchFamily="18" charset="-128"/>
                          <a:ea typeface="游明朝" panose="02020400000000000000" pitchFamily="18" charset="-128"/>
                          <a:cs typeface="Times New Roman" panose="02020603050405020304" pitchFamily="18" charset="0"/>
                        </a:rPr>
                        <a:t>　</a:t>
                      </a:r>
                      <a:r>
                        <a:rPr lang="en-US" sz="1050" kern="100">
                          <a:effectLst/>
                          <a:latin typeface="游明朝" panose="02020400000000000000" pitchFamily="18" charset="-128"/>
                          <a:ea typeface="游明朝" panose="02020400000000000000" pitchFamily="18" charset="-128"/>
                          <a:cs typeface="Times New Roman" panose="02020603050405020304" pitchFamily="18" charset="0"/>
                        </a:rPr>
                        <a:t> </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p>
                      <a:pPr algn="l">
                        <a:buNone/>
                      </a:pPr>
                      <a:r>
                        <a:rPr lang="en-US" sz="1050" kern="100">
                          <a:effectLst/>
                          <a:latin typeface="游明朝" panose="02020400000000000000" pitchFamily="18" charset="-128"/>
                          <a:ea typeface="游明朝" panose="02020400000000000000" pitchFamily="18" charset="-128"/>
                          <a:cs typeface="Times New Roman" panose="02020603050405020304" pitchFamily="18" charset="0"/>
                        </a:rPr>
                        <a:t> </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p>
                      <a:pPr algn="l">
                        <a:buNone/>
                      </a:pPr>
                      <a:r>
                        <a:rPr lang="ja-JP" altLang="en-US" sz="1050" kern="100">
                          <a:effectLst/>
                          <a:latin typeface="游明朝" panose="02020400000000000000" pitchFamily="18" charset="-128"/>
                          <a:ea typeface="游明朝" panose="02020400000000000000" pitchFamily="18" charset="-128"/>
                          <a:cs typeface="Times New Roman" panose="02020603050405020304" pitchFamily="18" charset="0"/>
                        </a:rPr>
                        <a:t>　　　　</a:t>
                      </a:r>
                      <a:r>
                        <a:rPr lang="ja-JP" sz="1050" kern="100">
                          <a:effectLst/>
                          <a:latin typeface="游明朝" panose="02020400000000000000" pitchFamily="18" charset="-128"/>
                          <a:ea typeface="游明朝" panose="02020400000000000000" pitchFamily="18" charset="-128"/>
                          <a:cs typeface="Times New Roman" panose="02020603050405020304" pitchFamily="18" charset="0"/>
                        </a:rPr>
                        <a:t>ご参加者</a:t>
                      </a:r>
                      <a:endParaRPr lang="en-US" alt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p>
                      <a:pPr algn="l">
                        <a:buNone/>
                      </a:pPr>
                      <a:r>
                        <a:rPr lang="ja-JP" altLang="en-US" sz="1050" kern="100">
                          <a:effectLst/>
                          <a:latin typeface="游明朝" panose="02020400000000000000" pitchFamily="18" charset="-128"/>
                          <a:ea typeface="游明朝" panose="02020400000000000000" pitchFamily="18" charset="-128"/>
                          <a:cs typeface="Times New Roman" panose="02020603050405020304" pitchFamily="18" charset="0"/>
                        </a:rPr>
                        <a:t>（複数名ご参加の場合は</a:t>
                      </a:r>
                      <a:br>
                        <a:rPr lang="en-US" altLang="ja-JP" sz="1050" kern="100">
                          <a:effectLst/>
                          <a:latin typeface="游明朝" panose="02020400000000000000" pitchFamily="18" charset="-128"/>
                          <a:ea typeface="游明朝" panose="02020400000000000000" pitchFamily="18" charset="-128"/>
                          <a:cs typeface="Times New Roman" panose="02020603050405020304" pitchFamily="18" charset="0"/>
                        </a:rPr>
                      </a:br>
                      <a:r>
                        <a:rPr lang="ja-JP" altLang="en-US" sz="1050" kern="100">
                          <a:effectLst/>
                          <a:latin typeface="游明朝" panose="02020400000000000000" pitchFamily="18" charset="-128"/>
                          <a:ea typeface="游明朝" panose="02020400000000000000" pitchFamily="18" charset="-128"/>
                          <a:cs typeface="Times New Roman" panose="02020603050405020304" pitchFamily="18" charset="0"/>
                        </a:rPr>
                        <a:t>参加者全員の役職・氏名をご記入ください。）</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0" marR="73025" marT="0" marB="825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buNone/>
                      </a:pPr>
                      <a:r>
                        <a:rPr lang="ja-JP" sz="1050" kern="100">
                          <a:effectLst/>
                          <a:latin typeface="游明朝" panose="02020400000000000000" pitchFamily="18" charset="-128"/>
                          <a:ea typeface="游明朝" panose="02020400000000000000" pitchFamily="18" charset="-128"/>
                          <a:cs typeface="Times New Roman" panose="02020603050405020304" pitchFamily="18" charset="0"/>
                        </a:rPr>
                        <a:t>企業名</a:t>
                      </a:r>
                    </a:p>
                  </a:txBody>
                  <a:tcPr marL="0" marR="73025" marT="0" marB="825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45744577"/>
                  </a:ext>
                </a:extLst>
              </a:tr>
              <a:tr h="1105880">
                <a:tc vMerge="1">
                  <a:txBody>
                    <a:bodyPr/>
                    <a:lstStyle/>
                    <a:p>
                      <a:endParaRPr kumimoji="1" lang="ja-JP" altLang="en-US"/>
                    </a:p>
                  </a:txBody>
                  <a:tcPr/>
                </a:tc>
                <a:tc>
                  <a:txBody>
                    <a:bodyPr/>
                    <a:lstStyle/>
                    <a:p>
                      <a:pPr algn="just">
                        <a:buNone/>
                      </a:pPr>
                      <a:r>
                        <a:rPr lang="ja-JP" altLang="en-US" sz="1050" kern="100">
                          <a:effectLst/>
                          <a:latin typeface="游明朝" panose="02020400000000000000" pitchFamily="18" charset="-128"/>
                          <a:ea typeface="游明朝" panose="02020400000000000000" pitchFamily="18" charset="-128"/>
                          <a:cs typeface="Times New Roman" panose="02020603050405020304" pitchFamily="18" charset="0"/>
                        </a:rPr>
                        <a:t>役職・</a:t>
                      </a:r>
                      <a:r>
                        <a:rPr lang="ja-JP" sz="1050" kern="100">
                          <a:effectLst/>
                          <a:latin typeface="游明朝" panose="02020400000000000000" pitchFamily="18" charset="-128"/>
                          <a:ea typeface="游明朝" panose="02020400000000000000" pitchFamily="18" charset="-128"/>
                          <a:cs typeface="Times New Roman" panose="02020603050405020304" pitchFamily="18" charset="0"/>
                        </a:rPr>
                        <a:t>氏名：</a:t>
                      </a:r>
                      <a:endParaRPr lang="en-US" alt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buNone/>
                      </a:pPr>
                      <a:r>
                        <a:rPr lang="ja-JP" altLang="en-US" sz="1050" kern="100">
                          <a:effectLst/>
                          <a:latin typeface="游明朝" panose="02020400000000000000" pitchFamily="18" charset="-128"/>
                          <a:ea typeface="游明朝" panose="02020400000000000000" pitchFamily="18" charset="-128"/>
                          <a:cs typeface="Times New Roman" panose="02020603050405020304" pitchFamily="18" charset="0"/>
                        </a:rPr>
                        <a:t>①（役職）　　　　　　　　　　　　　（氏名・ふりがな）</a:t>
                      </a:r>
                      <a:endParaRPr lang="en-US" alt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buNone/>
                      </a:pPr>
                      <a:endParaRPr lang="en-US" alt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buNone/>
                      </a:pPr>
                      <a:endParaRPr lang="en-US" alt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buNone/>
                      </a:pPr>
                      <a:r>
                        <a:rPr lang="ja-JP" altLang="en-US" sz="1050" kern="100">
                          <a:effectLst/>
                          <a:latin typeface="游明朝" panose="02020400000000000000" pitchFamily="18" charset="-128"/>
                          <a:ea typeface="游明朝" panose="02020400000000000000" pitchFamily="18" charset="-128"/>
                          <a:cs typeface="Times New Roman" panose="02020603050405020304" pitchFamily="18" charset="0"/>
                        </a:rPr>
                        <a:t>②（役職）　　　　　　　　　　　　　（氏名・ふりがな）</a:t>
                      </a:r>
                      <a:endParaRPr lang="en-US" alt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buNone/>
                      </a:pPr>
                      <a:endParaRPr lang="en-US" alt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buNone/>
                      </a:pPr>
                      <a:endParaRPr lang="en-US" alt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p>
                      <a:pPr marL="0" marR="0" lvl="0" indent="0" algn="just" defTabSz="685800" rtl="0" eaLnBrk="1" fontAlgn="auto" latinLnBrk="0" hangingPunct="1">
                        <a:lnSpc>
                          <a:spcPct val="100000"/>
                        </a:lnSpc>
                        <a:spcBef>
                          <a:spcPts val="0"/>
                        </a:spcBef>
                        <a:spcAft>
                          <a:spcPts val="0"/>
                        </a:spcAft>
                        <a:buClrTx/>
                        <a:buSzTx/>
                        <a:buFontTx/>
                        <a:buNone/>
                        <a:tabLst/>
                        <a:defRPr/>
                      </a:pPr>
                      <a:r>
                        <a:rPr lang="ja-JP" altLang="en-US" sz="1050" kern="100">
                          <a:effectLst/>
                          <a:latin typeface="游明朝" panose="02020400000000000000" pitchFamily="18" charset="-128"/>
                          <a:ea typeface="游明朝" panose="02020400000000000000" pitchFamily="18" charset="-128"/>
                          <a:cs typeface="Times New Roman" panose="02020603050405020304" pitchFamily="18" charset="0"/>
                        </a:rPr>
                        <a:t>③（役職）　　　　　　　　　　　　　（氏名・ふりがな）</a:t>
                      </a:r>
                      <a:endParaRPr lang="en-US" alt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buNone/>
                      </a:pPr>
                      <a:endParaRPr lang="en-US" alt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buNone/>
                      </a:pPr>
                      <a:endParaRPr lang="en-US" alt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0" marR="73025" marT="0" marB="825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38311431"/>
                  </a:ext>
                </a:extLst>
              </a:tr>
              <a:tr h="569769">
                <a:tc>
                  <a:txBody>
                    <a:bodyPr/>
                    <a:lstStyle/>
                    <a:p>
                      <a:pPr algn="just">
                        <a:buNone/>
                      </a:pPr>
                      <a:r>
                        <a:rPr lang="ja-JP" sz="1050" kern="100">
                          <a:effectLst/>
                          <a:latin typeface="游明朝" panose="02020400000000000000" pitchFamily="18" charset="-128"/>
                          <a:ea typeface="游明朝" panose="02020400000000000000" pitchFamily="18" charset="-128"/>
                          <a:cs typeface="Times New Roman" panose="02020603050405020304" pitchFamily="18" charset="0"/>
                        </a:rPr>
                        <a:t>ご連絡先（電話）</a:t>
                      </a:r>
                      <a:endParaRPr lang="en-US" alt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buNone/>
                      </a:pPr>
                      <a:r>
                        <a:rPr lang="en-US" sz="1050" kern="100">
                          <a:effectLst/>
                          <a:latin typeface="游明朝" panose="02020400000000000000" pitchFamily="18" charset="-128"/>
                          <a:ea typeface="游明朝" panose="02020400000000000000" pitchFamily="18" charset="-128"/>
                          <a:cs typeface="Times New Roman" panose="02020603050405020304" pitchFamily="18" charset="0"/>
                        </a:rPr>
                        <a:t>※</a:t>
                      </a:r>
                      <a:r>
                        <a:rPr lang="ja-JP" sz="1050" kern="100">
                          <a:effectLst/>
                          <a:latin typeface="游明朝" panose="02020400000000000000" pitchFamily="18" charset="-128"/>
                          <a:ea typeface="游明朝" panose="02020400000000000000" pitchFamily="18" charset="-128"/>
                          <a:cs typeface="Times New Roman" panose="02020603050405020304" pitchFamily="18" charset="0"/>
                        </a:rPr>
                        <a:t>今後のご案内を希望する場合はご住所をご記入ください。</a:t>
                      </a:r>
                    </a:p>
                  </a:txBody>
                  <a:tcPr marL="0" marR="73025" marT="0" marB="825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buNone/>
                      </a:pPr>
                      <a:r>
                        <a:rPr lang="en-US" sz="1050" kern="100">
                          <a:effectLst/>
                          <a:latin typeface="游明朝" panose="02020400000000000000" pitchFamily="18" charset="-128"/>
                          <a:ea typeface="游明朝" panose="02020400000000000000" pitchFamily="18" charset="-128"/>
                          <a:cs typeface="Times New Roman" panose="02020603050405020304" pitchFamily="18" charset="0"/>
                        </a:rPr>
                        <a:t> </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buNone/>
                      </a:pPr>
                      <a:r>
                        <a:rPr lang="ja-JP" sz="1050" kern="100">
                          <a:effectLst/>
                          <a:latin typeface="游明朝" panose="02020400000000000000" pitchFamily="18" charset="-128"/>
                          <a:ea typeface="游明朝" panose="02020400000000000000" pitchFamily="18" charset="-128"/>
                          <a:cs typeface="Times New Roman" panose="02020603050405020304" pitchFamily="18" charset="0"/>
                        </a:rPr>
                        <a:t>（ＴＥＬ）</a:t>
                      </a:r>
                      <a:r>
                        <a:rPr lang="ja-JP" altLang="en-US" sz="1050" kern="100">
                          <a:effectLst/>
                          <a:latin typeface="游明朝" panose="02020400000000000000" pitchFamily="18" charset="-128"/>
                          <a:ea typeface="游明朝" panose="02020400000000000000" pitchFamily="18" charset="-128"/>
                          <a:cs typeface="Times New Roman" panose="02020603050405020304" pitchFamily="18" charset="0"/>
                        </a:rPr>
                        <a:t>　　　　　－　　　　　－</a:t>
                      </a:r>
                      <a:endParaRPr lang="en-US" alt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buNone/>
                      </a:pPr>
                      <a:endParaRPr lang="en-US" alt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p>
                      <a:pPr marL="0" marR="0" lvl="0" indent="0" algn="just" defTabSz="685800" rtl="0" eaLnBrk="1" fontAlgn="auto" latinLnBrk="0" hangingPunct="1">
                        <a:lnSpc>
                          <a:spcPct val="100000"/>
                        </a:lnSpc>
                        <a:spcBef>
                          <a:spcPts val="0"/>
                        </a:spcBef>
                        <a:spcAft>
                          <a:spcPts val="0"/>
                        </a:spcAft>
                        <a:buClrTx/>
                        <a:buSzTx/>
                        <a:buFontTx/>
                        <a:buNone/>
                        <a:tabLst/>
                        <a:defRPr/>
                      </a:pPr>
                      <a:r>
                        <a:rPr lang="ja-JP" altLang="ja-JP" sz="1050" kern="100">
                          <a:effectLst/>
                          <a:latin typeface="游明朝" panose="02020400000000000000" pitchFamily="18" charset="-128"/>
                          <a:ea typeface="游明朝" panose="02020400000000000000" pitchFamily="18" charset="-128"/>
                          <a:cs typeface="Times New Roman" panose="02020603050405020304" pitchFamily="18" charset="0"/>
                        </a:rPr>
                        <a:t>〒</a:t>
                      </a:r>
                      <a:r>
                        <a:rPr lang="en-US" altLang="ja-JP" sz="1050" kern="100">
                          <a:effectLst/>
                          <a:latin typeface="游明朝" panose="02020400000000000000" pitchFamily="18" charset="-128"/>
                          <a:ea typeface="游明朝" panose="02020400000000000000" pitchFamily="18" charset="-128"/>
                          <a:cs typeface="Times New Roman" panose="02020603050405020304" pitchFamily="18" charset="0"/>
                        </a:rPr>
                        <a:t>	</a:t>
                      </a:r>
                      <a:endParaRPr lang="ja-JP" alt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0" marR="73025" marT="0" marB="825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78071817"/>
                  </a:ext>
                </a:extLst>
              </a:tr>
            </a:tbl>
          </a:graphicData>
        </a:graphic>
      </p:graphicFrame>
      <p:sp>
        <p:nvSpPr>
          <p:cNvPr id="2" name="テキスト ボックス 1">
            <a:extLst>
              <a:ext uri="{FF2B5EF4-FFF2-40B4-BE49-F238E27FC236}">
                <a16:creationId xmlns:a16="http://schemas.microsoft.com/office/drawing/2014/main" id="{7BB2633B-9658-101D-5B63-E42D2159195C}"/>
              </a:ext>
            </a:extLst>
          </p:cNvPr>
          <p:cNvSpPr txBox="1"/>
          <p:nvPr/>
        </p:nvSpPr>
        <p:spPr>
          <a:xfrm>
            <a:off x="159871" y="463973"/>
            <a:ext cx="1701800" cy="369332"/>
          </a:xfrm>
          <a:prstGeom prst="rect">
            <a:avLst/>
          </a:prstGeom>
          <a:noFill/>
          <a:ln w="12700">
            <a:solidFill>
              <a:schemeClr val="tx1"/>
            </a:solidFill>
          </a:ln>
        </p:spPr>
        <p:txBody>
          <a:bodyPr wrap="square" rtlCol="0">
            <a:spAutoFit/>
          </a:bodyPr>
          <a:lstStyle/>
          <a:p>
            <a:r>
              <a:rPr kumimoji="1" lang="ja-JP" altLang="en-US" b="1"/>
              <a:t>日時・場所等</a:t>
            </a:r>
          </a:p>
        </p:txBody>
      </p:sp>
      <p:sp>
        <p:nvSpPr>
          <p:cNvPr id="3" name="テキスト ボックス 2">
            <a:extLst>
              <a:ext uri="{FF2B5EF4-FFF2-40B4-BE49-F238E27FC236}">
                <a16:creationId xmlns:a16="http://schemas.microsoft.com/office/drawing/2014/main" id="{94AB1EAF-5290-F6CF-5933-C691964085E0}"/>
              </a:ext>
            </a:extLst>
          </p:cNvPr>
          <p:cNvSpPr txBox="1"/>
          <p:nvPr/>
        </p:nvSpPr>
        <p:spPr>
          <a:xfrm>
            <a:off x="1966954" y="2748135"/>
            <a:ext cx="4356100" cy="830997"/>
          </a:xfrm>
          <a:prstGeom prst="rect">
            <a:avLst/>
          </a:prstGeom>
          <a:noFill/>
          <a:ln w="12700">
            <a:noFill/>
          </a:ln>
        </p:spPr>
        <p:txBody>
          <a:bodyPr wrap="square" rtlCol="0">
            <a:spAutoFit/>
          </a:bodyPr>
          <a:lstStyle/>
          <a:p>
            <a:r>
              <a:rPr kumimoji="1" lang="ja-JP" altLang="en-US" sz="1200" dirty="0">
                <a:latin typeface="+mn-ea"/>
              </a:rPr>
              <a:t>右記</a:t>
            </a:r>
            <a:r>
              <a:rPr kumimoji="1" lang="en-US" altLang="ja-JP" sz="1200" dirty="0">
                <a:latin typeface="+mn-ea"/>
              </a:rPr>
              <a:t>QR</a:t>
            </a:r>
            <a:r>
              <a:rPr kumimoji="1" lang="ja-JP" altLang="en-US" sz="1200" dirty="0">
                <a:latin typeface="+mn-ea"/>
              </a:rPr>
              <a:t>コードからお申込ください。</a:t>
            </a:r>
            <a:endParaRPr kumimoji="1" lang="en-US" altLang="ja-JP" sz="1200" dirty="0">
              <a:latin typeface="+mn-ea"/>
            </a:endParaRPr>
          </a:p>
          <a:p>
            <a:endParaRPr kumimoji="1" lang="en-US" altLang="ja-JP" sz="1200" dirty="0">
              <a:latin typeface="+mn-ea"/>
            </a:endParaRPr>
          </a:p>
          <a:p>
            <a:pPr algn="r"/>
            <a:endParaRPr kumimoji="1" lang="en-US" altLang="ja-JP" sz="1200" dirty="0">
              <a:latin typeface="+mn-ea"/>
            </a:endParaRPr>
          </a:p>
          <a:p>
            <a:endParaRPr kumimoji="1" lang="en-US" altLang="ja-JP" sz="1200" dirty="0">
              <a:latin typeface="+mn-ea"/>
            </a:endParaRPr>
          </a:p>
        </p:txBody>
      </p:sp>
      <p:sp>
        <p:nvSpPr>
          <p:cNvPr id="5" name="テキスト ボックス 4">
            <a:extLst>
              <a:ext uri="{FF2B5EF4-FFF2-40B4-BE49-F238E27FC236}">
                <a16:creationId xmlns:a16="http://schemas.microsoft.com/office/drawing/2014/main" id="{E4D6F4E3-B48D-2B6C-70B4-EAEDFDD7B9C8}"/>
              </a:ext>
            </a:extLst>
          </p:cNvPr>
          <p:cNvSpPr txBox="1"/>
          <p:nvPr/>
        </p:nvSpPr>
        <p:spPr>
          <a:xfrm>
            <a:off x="1966954" y="469330"/>
            <a:ext cx="4305300" cy="2123658"/>
          </a:xfrm>
          <a:prstGeom prst="rect">
            <a:avLst/>
          </a:prstGeom>
          <a:noFill/>
          <a:ln w="12700">
            <a:solidFill>
              <a:schemeClr val="tx1"/>
            </a:solidFill>
          </a:ln>
        </p:spPr>
        <p:txBody>
          <a:bodyPr wrap="square" rtlCol="0">
            <a:spAutoFit/>
          </a:bodyPr>
          <a:lstStyle/>
          <a:p>
            <a:r>
              <a:rPr kumimoji="1" lang="en-US" altLang="ja-JP" sz="1200">
                <a:latin typeface="+mn-ea"/>
              </a:rPr>
              <a:t>【</a:t>
            </a:r>
            <a:r>
              <a:rPr kumimoji="1" lang="ja-JP" altLang="en-US" sz="1200">
                <a:latin typeface="+mn-ea"/>
              </a:rPr>
              <a:t>第１回</a:t>
            </a:r>
            <a:r>
              <a:rPr kumimoji="1" lang="en-US" altLang="ja-JP" sz="1200">
                <a:latin typeface="+mn-ea"/>
              </a:rPr>
              <a:t>】</a:t>
            </a:r>
          </a:p>
          <a:p>
            <a:pPr>
              <a:tabLst>
                <a:tab pos="2425700" algn="l"/>
              </a:tabLst>
            </a:pPr>
            <a:r>
              <a:rPr kumimoji="1" lang="ja-JP" altLang="en-US" sz="1200">
                <a:latin typeface="+mn-ea"/>
              </a:rPr>
              <a:t>日時：令和８年７月１３日（月）１３：３０～１６：３０</a:t>
            </a:r>
            <a:endParaRPr kumimoji="1" lang="en-US" altLang="ja-JP" sz="1200">
              <a:latin typeface="+mn-ea"/>
            </a:endParaRPr>
          </a:p>
          <a:p>
            <a:pPr>
              <a:tabLst>
                <a:tab pos="2425700" algn="l"/>
              </a:tabLst>
            </a:pPr>
            <a:r>
              <a:rPr kumimoji="1" lang="ja-JP" altLang="en-US" sz="1200">
                <a:latin typeface="+mn-ea"/>
              </a:rPr>
              <a:t>場所：九段第３合同庁舎　１１階１－１共用会議室</a:t>
            </a:r>
            <a:endParaRPr kumimoji="1" lang="en-US" altLang="ja-JP" sz="1200">
              <a:latin typeface="+mn-ea"/>
            </a:endParaRPr>
          </a:p>
          <a:p>
            <a:pPr>
              <a:tabLst>
                <a:tab pos="2425700" algn="l"/>
              </a:tabLst>
            </a:pPr>
            <a:r>
              <a:rPr kumimoji="1" lang="en-US" altLang="ja-JP" sz="1200">
                <a:latin typeface="+mn-ea"/>
              </a:rPr>
              <a:t>【</a:t>
            </a:r>
            <a:r>
              <a:rPr kumimoji="1" lang="ja-JP" altLang="en-US" sz="1200">
                <a:latin typeface="+mn-ea"/>
              </a:rPr>
              <a:t>第２回</a:t>
            </a:r>
            <a:r>
              <a:rPr kumimoji="1" lang="en-US" altLang="ja-JP" sz="1200">
                <a:latin typeface="+mn-ea"/>
              </a:rPr>
              <a:t>】</a:t>
            </a:r>
          </a:p>
          <a:p>
            <a:pPr>
              <a:tabLst>
                <a:tab pos="2425700" algn="l"/>
              </a:tabLst>
            </a:pPr>
            <a:r>
              <a:rPr kumimoji="1" lang="ja-JP" altLang="en-US" sz="1200">
                <a:latin typeface="+mn-ea"/>
              </a:rPr>
              <a:t>日時：令和８年７月１４日（火）１３：３０～１６：３０</a:t>
            </a:r>
            <a:endParaRPr kumimoji="1" lang="en-US" altLang="ja-JP" sz="1200">
              <a:latin typeface="+mn-ea"/>
            </a:endParaRPr>
          </a:p>
          <a:p>
            <a:pPr>
              <a:tabLst>
                <a:tab pos="2425700" algn="l"/>
              </a:tabLst>
            </a:pPr>
            <a:r>
              <a:rPr kumimoji="1" lang="ja-JP" altLang="en-US" sz="1200">
                <a:latin typeface="+mn-ea"/>
              </a:rPr>
              <a:t>場所：九段第３合同庁舎　１１階１－１共用会議室</a:t>
            </a:r>
            <a:endParaRPr kumimoji="1" lang="en-US" altLang="ja-JP" sz="1200">
              <a:latin typeface="+mn-ea"/>
            </a:endParaRPr>
          </a:p>
          <a:p>
            <a:pPr>
              <a:tabLst>
                <a:tab pos="2425700" algn="l"/>
              </a:tabLst>
            </a:pPr>
            <a:r>
              <a:rPr kumimoji="1" lang="en-US" altLang="ja-JP" sz="1200">
                <a:latin typeface="+mn-ea"/>
              </a:rPr>
              <a:t>【</a:t>
            </a:r>
            <a:r>
              <a:rPr kumimoji="1" lang="ja-JP" altLang="en-US" sz="1200">
                <a:latin typeface="+mn-ea"/>
              </a:rPr>
              <a:t>第３回</a:t>
            </a:r>
            <a:r>
              <a:rPr kumimoji="1" lang="en-US" altLang="ja-JP" sz="1200">
                <a:latin typeface="+mn-ea"/>
              </a:rPr>
              <a:t>】</a:t>
            </a:r>
          </a:p>
          <a:p>
            <a:pPr>
              <a:tabLst>
                <a:tab pos="2425700" algn="l"/>
              </a:tabLst>
            </a:pPr>
            <a:r>
              <a:rPr kumimoji="1" lang="ja-JP" altLang="en-US" sz="1200">
                <a:latin typeface="+mn-ea"/>
              </a:rPr>
              <a:t>日時：令和８年７月１６日（木）１３：３０～１６：３０</a:t>
            </a:r>
            <a:endParaRPr kumimoji="1" lang="en-US" altLang="ja-JP" sz="1200">
              <a:latin typeface="+mn-ea"/>
            </a:endParaRPr>
          </a:p>
          <a:p>
            <a:pPr>
              <a:tabLst>
                <a:tab pos="2425700" algn="l"/>
              </a:tabLst>
            </a:pPr>
            <a:r>
              <a:rPr kumimoji="1" lang="ja-JP" altLang="en-US" sz="1200">
                <a:latin typeface="+mn-ea"/>
              </a:rPr>
              <a:t>場所：九段第３合同庁舎　１１階２－２共用会議室</a:t>
            </a:r>
            <a:endParaRPr kumimoji="1" lang="en-US" altLang="ja-JP" sz="1200">
              <a:latin typeface="+mn-ea"/>
            </a:endParaRPr>
          </a:p>
          <a:p>
            <a:endParaRPr kumimoji="1" lang="en-US" altLang="ja-JP" sz="1200">
              <a:latin typeface="+mn-ea"/>
            </a:endParaRPr>
          </a:p>
          <a:p>
            <a:r>
              <a:rPr kumimoji="1" lang="en-US" altLang="ja-JP" sz="1200">
                <a:latin typeface="+mn-ea"/>
              </a:rPr>
              <a:t>※</a:t>
            </a:r>
            <a:r>
              <a:rPr kumimoji="1" lang="ja-JP" altLang="en-US" sz="1200">
                <a:latin typeface="+mn-ea"/>
              </a:rPr>
              <a:t>各回先着５社限定！定員になり次第、締切ります！</a:t>
            </a:r>
            <a:endParaRPr kumimoji="1" lang="en-US" altLang="ja-JP" sz="1200">
              <a:latin typeface="+mn-ea"/>
            </a:endParaRPr>
          </a:p>
        </p:txBody>
      </p:sp>
      <p:sp>
        <p:nvSpPr>
          <p:cNvPr id="6" name="テキスト ボックス 5">
            <a:extLst>
              <a:ext uri="{FF2B5EF4-FFF2-40B4-BE49-F238E27FC236}">
                <a16:creationId xmlns:a16="http://schemas.microsoft.com/office/drawing/2014/main" id="{13BB61CF-5C0F-2C9D-2147-F91D1654A47A}"/>
              </a:ext>
            </a:extLst>
          </p:cNvPr>
          <p:cNvSpPr txBox="1"/>
          <p:nvPr/>
        </p:nvSpPr>
        <p:spPr>
          <a:xfrm>
            <a:off x="205275" y="2740712"/>
            <a:ext cx="1701800" cy="369332"/>
          </a:xfrm>
          <a:prstGeom prst="rect">
            <a:avLst/>
          </a:prstGeom>
          <a:noFill/>
          <a:ln w="12700">
            <a:solidFill>
              <a:schemeClr val="tx1"/>
            </a:solidFill>
          </a:ln>
        </p:spPr>
        <p:txBody>
          <a:bodyPr wrap="square" rtlCol="0">
            <a:spAutoFit/>
          </a:bodyPr>
          <a:lstStyle/>
          <a:p>
            <a:pPr algn="ctr"/>
            <a:r>
              <a:rPr kumimoji="1" lang="ja-JP" altLang="en-US" b="1"/>
              <a:t>申込方法</a:t>
            </a:r>
          </a:p>
        </p:txBody>
      </p:sp>
      <p:sp>
        <p:nvSpPr>
          <p:cNvPr id="7" name="テキスト ボックス 6">
            <a:extLst>
              <a:ext uri="{FF2B5EF4-FFF2-40B4-BE49-F238E27FC236}">
                <a16:creationId xmlns:a16="http://schemas.microsoft.com/office/drawing/2014/main" id="{B809B88F-E2F8-2D09-EF3F-D02CF5E92341}"/>
              </a:ext>
            </a:extLst>
          </p:cNvPr>
          <p:cNvSpPr txBox="1"/>
          <p:nvPr/>
        </p:nvSpPr>
        <p:spPr>
          <a:xfrm>
            <a:off x="412825" y="1110313"/>
            <a:ext cx="1448846" cy="1077218"/>
          </a:xfrm>
          <a:prstGeom prst="rect">
            <a:avLst/>
          </a:prstGeom>
          <a:noFill/>
          <a:ln w="12700">
            <a:noFill/>
          </a:ln>
        </p:spPr>
        <p:txBody>
          <a:bodyPr wrap="square" rtlCol="0">
            <a:spAutoFit/>
          </a:bodyPr>
          <a:lstStyle/>
          <a:p>
            <a:r>
              <a:rPr kumimoji="1" lang="ja-JP" altLang="en-US" sz="3200" b="1"/>
              <a:t>参加</a:t>
            </a:r>
            <a:endParaRPr kumimoji="1" lang="en-US" altLang="ja-JP" sz="3200" b="1"/>
          </a:p>
          <a:p>
            <a:r>
              <a:rPr kumimoji="1" lang="ja-JP" altLang="en-US" sz="3200" b="1"/>
              <a:t>無料！</a:t>
            </a:r>
          </a:p>
        </p:txBody>
      </p:sp>
      <p:sp>
        <p:nvSpPr>
          <p:cNvPr id="8" name="フローチャート: 結合子 7">
            <a:extLst>
              <a:ext uri="{FF2B5EF4-FFF2-40B4-BE49-F238E27FC236}">
                <a16:creationId xmlns:a16="http://schemas.microsoft.com/office/drawing/2014/main" id="{D861EB8F-FCB8-703D-D0CB-D14AE7C4F217}"/>
              </a:ext>
            </a:extLst>
          </p:cNvPr>
          <p:cNvSpPr/>
          <p:nvPr/>
        </p:nvSpPr>
        <p:spPr>
          <a:xfrm>
            <a:off x="205275" y="951846"/>
            <a:ext cx="1533079" cy="1454150"/>
          </a:xfrm>
          <a:prstGeom prst="flowChartConnector">
            <a:avLst/>
          </a:prstGeom>
          <a:noFill/>
          <a:ln cmpd="dbl">
            <a:extLst>
              <a:ext uri="{C807C97D-BFC1-408E-A445-0C87EB9F89A2}">
                <ask:lineSketchStyleProps xmlns:ask="http://schemas.microsoft.com/office/drawing/2018/sketchyshapes" sd="1219033472">
                  <a:custGeom>
                    <a:avLst/>
                    <a:gdLst>
                      <a:gd name="connsiteX0" fmla="*/ 0 w 1533079"/>
                      <a:gd name="connsiteY0" fmla="*/ 727075 h 1454150"/>
                      <a:gd name="connsiteX1" fmla="*/ 766540 w 1533079"/>
                      <a:gd name="connsiteY1" fmla="*/ 0 h 1454150"/>
                      <a:gd name="connsiteX2" fmla="*/ 1533080 w 1533079"/>
                      <a:gd name="connsiteY2" fmla="*/ 727075 h 1454150"/>
                      <a:gd name="connsiteX3" fmla="*/ 766540 w 1533079"/>
                      <a:gd name="connsiteY3" fmla="*/ 1454150 h 1454150"/>
                      <a:gd name="connsiteX4" fmla="*/ 0 w 1533079"/>
                      <a:gd name="connsiteY4" fmla="*/ 727075 h 14541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33079" h="1454150" extrusionOk="0">
                        <a:moveTo>
                          <a:pt x="0" y="727075"/>
                        </a:moveTo>
                        <a:cubicBezTo>
                          <a:pt x="-107018" y="259512"/>
                          <a:pt x="270164" y="27409"/>
                          <a:pt x="766540" y="0"/>
                        </a:cubicBezTo>
                        <a:cubicBezTo>
                          <a:pt x="1215408" y="5373"/>
                          <a:pt x="1470745" y="327505"/>
                          <a:pt x="1533080" y="727075"/>
                        </a:cubicBezTo>
                        <a:cubicBezTo>
                          <a:pt x="1518453" y="1142911"/>
                          <a:pt x="1170777" y="1559784"/>
                          <a:pt x="766540" y="1454150"/>
                        </a:cubicBezTo>
                        <a:cubicBezTo>
                          <a:pt x="265507" y="1411647"/>
                          <a:pt x="34353" y="1145041"/>
                          <a:pt x="0" y="727075"/>
                        </a:cubicBezTo>
                        <a:close/>
                      </a:path>
                    </a:pathLst>
                  </a:custGeom>
                  <ask:type>
                    <ask:lineSketchNone/>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0" name="図 9">
            <a:extLst>
              <a:ext uri="{FF2B5EF4-FFF2-40B4-BE49-F238E27FC236}">
                <a16:creationId xmlns:a16="http://schemas.microsoft.com/office/drawing/2014/main" id="{D2C4D3FD-D478-976A-4B9E-8381A2C7E2B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50927" y="2664303"/>
            <a:ext cx="1189014" cy="1189014"/>
          </a:xfrm>
          <a:prstGeom prst="rect">
            <a:avLst/>
          </a:prstGeom>
        </p:spPr>
      </p:pic>
    </p:spTree>
    <p:extLst>
      <p:ext uri="{BB962C8B-B14F-4D97-AF65-F5344CB8AC3E}">
        <p14:creationId xmlns:p14="http://schemas.microsoft.com/office/powerpoint/2010/main" val="104323934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99187001-55c5-42e3-a6bc-f3587e5153de">
      <Terms xmlns="http://schemas.microsoft.com/office/infopath/2007/PartnerControls"/>
    </lcf76f155ced4ddcb4097134ff3c332f>
    <Owner xmlns="99187001-55c5-42e3-a6bc-f3587e5153de">
      <UserInfo>
        <DisplayName/>
        <AccountId xsi:nil="true"/>
        <AccountType/>
      </UserInfo>
    </Owner>
    <TaxCatchAll xmlns="c8886e6d-ca38-4783-ac23-8bd097117a79"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C28695BF0683DD40BC146B5E7EF6DAA0" ma:contentTypeVersion="15" ma:contentTypeDescription="新しいドキュメントを作成します。" ma:contentTypeScope="" ma:versionID="c30d7a535c3eb7d69e7cbb0c084d1596">
  <xsd:schema xmlns:xsd="http://www.w3.org/2001/XMLSchema" xmlns:xs="http://www.w3.org/2001/XMLSchema" xmlns:p="http://schemas.microsoft.com/office/2006/metadata/properties" xmlns:ns2="99187001-55c5-42e3-a6bc-f3587e5153de" xmlns:ns3="c8886e6d-ca38-4783-ac23-8bd097117a79" targetNamespace="http://schemas.microsoft.com/office/2006/metadata/properties" ma:root="true" ma:fieldsID="657f2429984b4188025ddb98bdda51e7" ns2:_="" ns3:_="">
    <xsd:import namespace="99187001-55c5-42e3-a6bc-f3587e5153de"/>
    <xsd:import namespace="c8886e6d-ca38-4783-ac23-8bd097117a79"/>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9187001-55c5-42e3-a6bc-f3587e5153de"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description="" ma:indexed="true" ma:internalName="MediaServiceLocation" ma:readOnly="true">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8886e6d-ca38-4783-ac23-8bd097117a79"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2cf2da57-f528-45b2-9a99-d813fc663364}" ma:internalName="TaxCatchAll" ma:showField="CatchAllData" ma:web="c8886e6d-ca38-4783-ac23-8bd097117a7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293C954-65AA-468D-BAE6-0697D9605536}">
  <ds:schemaRefs>
    <ds:schemaRef ds:uri="http://schemas.microsoft.com/office/infopath/2007/PartnerControls"/>
    <ds:schemaRef ds:uri="http://purl.org/dc/terms/"/>
    <ds:schemaRef ds:uri="http://purl.org/dc/elements/1.1/"/>
    <ds:schemaRef ds:uri="http://www.w3.org/XML/1998/namespace"/>
    <ds:schemaRef ds:uri="c8886e6d-ca38-4783-ac23-8bd097117a79"/>
    <ds:schemaRef ds:uri="http://schemas.microsoft.com/office/2006/documentManagement/types"/>
    <ds:schemaRef ds:uri="http://schemas.microsoft.com/office/2006/metadata/properties"/>
    <ds:schemaRef ds:uri="http://schemas.openxmlformats.org/package/2006/metadata/core-properties"/>
    <ds:schemaRef ds:uri="99187001-55c5-42e3-a6bc-f3587e5153de"/>
    <ds:schemaRef ds:uri="http://purl.org/dc/dcmitype/"/>
  </ds:schemaRefs>
</ds:datastoreItem>
</file>

<file path=customXml/itemProps2.xml><?xml version="1.0" encoding="utf-8"?>
<ds:datastoreItem xmlns:ds="http://schemas.openxmlformats.org/officeDocument/2006/customXml" ds:itemID="{7FBE6F8E-885E-499E-B203-D3219E4EB85A}">
  <ds:schemaRefs>
    <ds:schemaRef ds:uri="http://schemas.microsoft.com/sharepoint/v3/contenttype/forms"/>
  </ds:schemaRefs>
</ds:datastoreItem>
</file>

<file path=customXml/itemProps3.xml><?xml version="1.0" encoding="utf-8"?>
<ds:datastoreItem xmlns:ds="http://schemas.openxmlformats.org/officeDocument/2006/customXml" ds:itemID="{FF2E773D-C2CA-43A7-A9A6-D55709B62D3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9187001-55c5-42e3-a6bc-f3587e5153de"/>
    <ds:schemaRef ds:uri="c8886e6d-ca38-4783-ac23-8bd097117a7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Words>475</Words>
  <PresentationFormat>A4 210 x 297 mm</PresentationFormat>
  <Paragraphs>61</Paragraphs>
  <Slides>2</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2</vt:i4>
      </vt:variant>
    </vt:vector>
  </HeadingPairs>
  <TitlesOfParts>
    <vt:vector size="11" baseType="lpstr">
      <vt:lpstr>HGP創英角ﾎﾟｯﾌﾟ体</vt:lpstr>
      <vt:lpstr>HG丸ｺﾞｼｯｸM-PRO</vt:lpstr>
      <vt:lpstr>HG創英角ﾎﾟｯﾌﾟ体</vt:lpstr>
      <vt:lpstr>游明朝</vt:lpstr>
      <vt:lpstr>Arial</vt:lpstr>
      <vt:lpstr>Calibri</vt:lpstr>
      <vt:lpstr>Calibri Light</vt:lpstr>
      <vt:lpstr>Segoe UI Symbol</vt:lpstr>
      <vt:lpstr>Office テーマ</vt:lpstr>
      <vt:lpstr>働き方・休み方改革 ワークショップのご案内</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0x010100C28695BF0683DD40BC146B5E7EF6DAA0</vt:lpwstr>
  </property>
  <property fmtid="{D5CDD505-2E9C-101B-9397-08002B2CF9AE}" pid="3" name="MediaServiceImageTags">
    <vt:lpwstr/>
  </property>
</Properties>
</file>