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authors+xml" PartName="/ppt/authors.xml"/>
  <Override ContentType="application/vnd.ms-powerpoint.changesinfo+xml" PartName="/ppt/changesInfos/changesInfo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9"/>
  </p:notesMasterIdLst>
  <p:sldIdLst>
    <p:sldId id="272" r:id="rId5"/>
    <p:sldId id="283" r:id="rId6"/>
    <p:sldId id="281" r:id="rId7"/>
    <p:sldId id="282" r:id="rId8"/>
  </p:sldIdLst>
  <p:sldSz cx="14041438" cy="9601200"/>
  <p:notesSz cx="9939338" cy="6807200"/>
  <p:defaultTextStyle>
    <a:defPPr>
      <a:defRPr lang="ja-JP"/>
    </a:defPPr>
    <a:lvl1pPr marL="0" algn="l" defTabSz="1279914" rtl="0" eaLnBrk="1" latinLnBrk="0" hangingPunct="1">
      <a:defRPr kumimoji="1" sz="2500" kern="1200">
        <a:solidFill>
          <a:schemeClr val="tx1"/>
        </a:solidFill>
        <a:latin typeface="+mn-lt"/>
        <a:ea typeface="+mn-ea"/>
        <a:cs typeface="+mn-cs"/>
      </a:defRPr>
    </a:lvl1pPr>
    <a:lvl2pPr marL="639958" algn="l" defTabSz="1279914" rtl="0" eaLnBrk="1" latinLnBrk="0" hangingPunct="1">
      <a:defRPr kumimoji="1" sz="2500" kern="1200">
        <a:solidFill>
          <a:schemeClr val="tx1"/>
        </a:solidFill>
        <a:latin typeface="+mn-lt"/>
        <a:ea typeface="+mn-ea"/>
        <a:cs typeface="+mn-cs"/>
      </a:defRPr>
    </a:lvl2pPr>
    <a:lvl3pPr marL="1279914" algn="l" defTabSz="1279914" rtl="0" eaLnBrk="1" latinLnBrk="0" hangingPunct="1">
      <a:defRPr kumimoji="1" sz="2500" kern="1200">
        <a:solidFill>
          <a:schemeClr val="tx1"/>
        </a:solidFill>
        <a:latin typeface="+mn-lt"/>
        <a:ea typeface="+mn-ea"/>
        <a:cs typeface="+mn-cs"/>
      </a:defRPr>
    </a:lvl3pPr>
    <a:lvl4pPr marL="1919872" algn="l" defTabSz="1279914" rtl="0" eaLnBrk="1" latinLnBrk="0" hangingPunct="1">
      <a:defRPr kumimoji="1" sz="2500" kern="1200">
        <a:solidFill>
          <a:schemeClr val="tx1"/>
        </a:solidFill>
        <a:latin typeface="+mn-lt"/>
        <a:ea typeface="+mn-ea"/>
        <a:cs typeface="+mn-cs"/>
      </a:defRPr>
    </a:lvl4pPr>
    <a:lvl5pPr marL="2559830" algn="l" defTabSz="1279914" rtl="0" eaLnBrk="1" latinLnBrk="0" hangingPunct="1">
      <a:defRPr kumimoji="1" sz="2500" kern="1200">
        <a:solidFill>
          <a:schemeClr val="tx1"/>
        </a:solidFill>
        <a:latin typeface="+mn-lt"/>
        <a:ea typeface="+mn-ea"/>
        <a:cs typeface="+mn-cs"/>
      </a:defRPr>
    </a:lvl5pPr>
    <a:lvl6pPr marL="3199788" algn="l" defTabSz="1279914" rtl="0" eaLnBrk="1" latinLnBrk="0" hangingPunct="1">
      <a:defRPr kumimoji="1" sz="2500" kern="1200">
        <a:solidFill>
          <a:schemeClr val="tx1"/>
        </a:solidFill>
        <a:latin typeface="+mn-lt"/>
        <a:ea typeface="+mn-ea"/>
        <a:cs typeface="+mn-cs"/>
      </a:defRPr>
    </a:lvl6pPr>
    <a:lvl7pPr marL="3839745" algn="l" defTabSz="1279914" rtl="0" eaLnBrk="1" latinLnBrk="0" hangingPunct="1">
      <a:defRPr kumimoji="1" sz="2500" kern="1200">
        <a:solidFill>
          <a:schemeClr val="tx1"/>
        </a:solidFill>
        <a:latin typeface="+mn-lt"/>
        <a:ea typeface="+mn-ea"/>
        <a:cs typeface="+mn-cs"/>
      </a:defRPr>
    </a:lvl7pPr>
    <a:lvl8pPr marL="4479703" algn="l" defTabSz="1279914" rtl="0" eaLnBrk="1" latinLnBrk="0" hangingPunct="1">
      <a:defRPr kumimoji="1" sz="2500" kern="1200">
        <a:solidFill>
          <a:schemeClr val="tx1"/>
        </a:solidFill>
        <a:latin typeface="+mn-lt"/>
        <a:ea typeface="+mn-ea"/>
        <a:cs typeface="+mn-cs"/>
      </a:defRPr>
    </a:lvl8pPr>
    <a:lvl9pPr marL="5119661" algn="l" defTabSz="1279914" rtl="0" eaLnBrk="1" latinLnBrk="0" hangingPunct="1">
      <a:defRPr kumimoji="1" sz="2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userDrawn="1">
          <p15:clr>
            <a:srgbClr val="A4A3A4"/>
          </p15:clr>
        </p15:guide>
        <p15:guide id="2" pos="442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CD8129-B7CC-B620-3E15-148842F542D4}" name="東江 頌平(agarie-shouhei)" initials="東江" userId="S::ASXAH@lansys.mhlw.go.jp::9d598802-bc12-4767-832c-26168ba9ab81" providerId="AD"/>
  <p188:author id="{328123F6-721F-17B1-E3F7-27E624FE635F}" name="正 菜々子(shou-nanako.hi5)" initials="正" userId="正 菜々子(shou-nanako.hi5)" providerId="None"/>
  <p188:author id="{14A4B6F7-B6B0-0C2E-20F5-E0A3FD3588E1}" name="兒島 茉由子(kojima-mayuko)" initials="茉兒" userId="S::KMGGX@lansys.mhlw.go.jp::dcb1abd8-b830-4410-8c80-90c22f6f981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35F5"/>
    <a:srgbClr val="DB8FA1"/>
    <a:srgbClr val="00CC99"/>
    <a:srgbClr val="FFFFD5"/>
    <a:srgbClr val="FFFFAA"/>
    <a:srgbClr val="CCFFCC"/>
    <a:srgbClr val="009944"/>
    <a:srgbClr val="020280"/>
    <a:srgbClr val="EBFFD7"/>
    <a:srgbClr val="DCFF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9F6308-ED08-4446-A7D2-252D7BDFF120}" v="4" dt="2026-03-19T11:51:07.2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023" autoAdjust="0"/>
    <p:restoredTop sz="95394" autoAdjust="0"/>
  </p:normalViewPr>
  <p:slideViewPr>
    <p:cSldViewPr snapToGrid="0">
      <p:cViewPr>
        <p:scale>
          <a:sx n="77" d="100"/>
          <a:sy n="77" d="100"/>
        </p:scale>
        <p:origin x="438" y="-90"/>
      </p:cViewPr>
      <p:guideLst>
        <p:guide orient="horz" pos="3024"/>
        <p:guide pos="4423"/>
      </p:guideLst>
    </p:cSldViewPr>
  </p:slideViewPr>
  <p:notesTextViewPr>
    <p:cViewPr>
      <p:scale>
        <a:sx n="1" d="1"/>
        <a:sy n="1" d="1"/>
      </p:scale>
      <p:origin x="0" y="0"/>
    </p:cViewPr>
  </p:notesTextViewPr>
  <p:gridSpacing cx="72008" cy="72008"/>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presProps.xml" Type="http://schemas.openxmlformats.org/officeDocument/2006/relationships/presProps"/><Relationship Id="rId11" Target="viewProps.xml" Type="http://schemas.openxmlformats.org/officeDocument/2006/relationships/viewProps"/><Relationship Id="rId12" Target="theme/theme1.xml" Type="http://schemas.openxmlformats.org/officeDocument/2006/relationships/theme"/><Relationship Id="rId13" Target="tableStyles.xml" Type="http://schemas.openxmlformats.org/officeDocument/2006/relationships/tableStyles"/><Relationship Id="rId14" Target="changesInfos/changesInfo1.xml" Type="http://schemas.microsoft.com/office/2016/11/relationships/changesInfo"/><Relationship Id="rId15" Target="revisionInfo.xml" Type="http://schemas.microsoft.com/office/2015/10/relationships/revisionInfo"/><Relationship Id="rId16" Target="authors.xml" Type="http://schemas.microsoft.com/office/2018/10/relationships/authors"/><Relationship Id="rId2" Target="../customXml/item2.xml" Type="http://schemas.openxmlformats.org/officeDocument/2006/relationships/customXml"/><Relationship Id="rId3" Target="../customXml/item3.xml" Type="http://schemas.openxmlformats.org/officeDocument/2006/relationships/customXml"/><Relationship Id="rId4" Target="slideMasters/slideMaster1.xml" Type="http://schemas.openxmlformats.org/officeDocument/2006/relationships/slide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notesMasters/notesMaster1.xml" Type="http://schemas.openxmlformats.org/officeDocument/2006/relationships/notesMaster"/></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森本 優美花(morimoto-yumika.ll6)" userId="505caf68-c0ba-4c8f-8d85-8ceca84c7359" providerId="ADAL" clId="{5F794F6E-19D1-492A-9FF0-881263E129F4}"/>
    <pc:docChg chg="custSel addSld delSld modSld">
      <pc:chgData name="森本 優美花(morimoto-yumika.ll6)" userId="505caf68-c0ba-4c8f-8d85-8ceca84c7359" providerId="ADAL" clId="{5F794F6E-19D1-492A-9FF0-881263E129F4}" dt="2026-03-19T11:51:07.202" v="172"/>
      <pc:docMkLst>
        <pc:docMk/>
      </pc:docMkLst>
      <pc:sldChg chg="modSp mod">
        <pc:chgData name="森本 優美花(morimoto-yumika.ll6)" userId="505caf68-c0ba-4c8f-8d85-8ceca84c7359" providerId="ADAL" clId="{5F794F6E-19D1-492A-9FF0-881263E129F4}" dt="2026-03-19T11:51:07.202" v="172"/>
        <pc:sldMkLst>
          <pc:docMk/>
          <pc:sldMk cId="3064064405" sldId="272"/>
        </pc:sldMkLst>
        <pc:spChg chg="mod">
          <ac:chgData name="森本 優美花(morimoto-yumika.ll6)" userId="505caf68-c0ba-4c8f-8d85-8ceca84c7359" providerId="ADAL" clId="{5F794F6E-19D1-492A-9FF0-881263E129F4}" dt="2026-03-19T11:51:07.202" v="172"/>
          <ac:spMkLst>
            <pc:docMk/>
            <pc:sldMk cId="3064064405" sldId="272"/>
            <ac:spMk id="19" creationId="{00000000-0000-0000-0000-000000000000}"/>
          </ac:spMkLst>
        </pc:spChg>
      </pc:sldChg>
      <pc:sldChg chg="addSp delSp modSp mod modCm">
        <pc:chgData name="森本 優美花(morimoto-yumika.ll6)" userId="505caf68-c0ba-4c8f-8d85-8ceca84c7359" providerId="ADAL" clId="{5F794F6E-19D1-492A-9FF0-881263E129F4}" dt="2026-03-11T06:44:00.235" v="126" actId="478"/>
        <pc:sldMkLst>
          <pc:docMk/>
          <pc:sldMk cId="1646825018" sldId="281"/>
        </pc:sldMkLst>
        <pc:spChg chg="mod">
          <ac:chgData name="森本 優美花(morimoto-yumika.ll6)" userId="505caf68-c0ba-4c8f-8d85-8ceca84c7359" providerId="ADAL" clId="{5F794F6E-19D1-492A-9FF0-881263E129F4}" dt="2026-03-11T02:11:24.076" v="39" actId="207"/>
          <ac:spMkLst>
            <pc:docMk/>
            <pc:sldMk cId="1646825018" sldId="281"/>
            <ac:spMk id="7" creationId="{BC9BD872-0C5F-9032-6815-6AC33F0F5135}"/>
          </ac:spMkLst>
        </pc:spChg>
        <pc:spChg chg="mod">
          <ac:chgData name="森本 優美花(morimoto-yumika.ll6)" userId="505caf68-c0ba-4c8f-8d85-8ceca84c7359" providerId="ADAL" clId="{5F794F6E-19D1-492A-9FF0-881263E129F4}" dt="2026-03-10T09:18:06.210" v="36" actId="207"/>
          <ac:spMkLst>
            <pc:docMk/>
            <pc:sldMk cId="1646825018" sldId="281"/>
            <ac:spMk id="8" creationId="{4B6EC82B-1AB3-9507-89CD-135F36AB0BA1}"/>
          </ac:spMkLst>
        </pc:spChg>
        <pc:extLst>
          <p:ext xmlns:p="http://schemas.openxmlformats.org/presentationml/2006/main" uri="{D6D511B9-2390-475A-947B-AFAB55BFBCF1}">
            <pc226:cmChg xmlns:pc226="http://schemas.microsoft.com/office/powerpoint/2022/06/main/command" chg="mod">
              <pc226:chgData name="森本 優美花(morimoto-yumika.ll6)" userId="505caf68-c0ba-4c8f-8d85-8ceca84c7359" providerId="ADAL" clId="{5F794F6E-19D1-492A-9FF0-881263E129F4}" dt="2026-03-10T09:17:42.096" v="35" actId="6549"/>
              <pc2:cmMkLst xmlns:pc2="http://schemas.microsoft.com/office/powerpoint/2019/9/main/command">
                <pc:docMk/>
                <pc:sldMk cId="1646825018" sldId="281"/>
                <pc2:cmMk id="{F516E93D-8D8D-4B59-A6E3-EB3EFEC0A3AB}"/>
              </pc2:cmMkLst>
            </pc226:cmChg>
          </p:ext>
        </pc:extLst>
      </pc:sldChg>
      <pc:sldChg chg="delSp mod">
        <pc:chgData name="森本 優美花(morimoto-yumika.ll6)" userId="505caf68-c0ba-4c8f-8d85-8ceca84c7359" providerId="ADAL" clId="{5F794F6E-19D1-492A-9FF0-881263E129F4}" dt="2026-03-10T09:18:33.123" v="37" actId="478"/>
        <pc:sldMkLst>
          <pc:docMk/>
          <pc:sldMk cId="788499926" sldId="282"/>
        </pc:sldMkLst>
      </pc:sldChg>
      <pc:sldChg chg="addSp delSp modSp mod">
        <pc:chgData name="森本 優美花(morimoto-yumika.ll6)" userId="505caf68-c0ba-4c8f-8d85-8ceca84c7359" providerId="ADAL" clId="{5F794F6E-19D1-492A-9FF0-881263E129F4}" dt="2026-03-11T06:43:52.472" v="124" actId="478"/>
        <pc:sldMkLst>
          <pc:docMk/>
          <pc:sldMk cId="1627845593" sldId="283"/>
        </pc:sldMkLst>
        <pc:spChg chg="mod">
          <ac:chgData name="森本 優美花(morimoto-yumika.ll6)" userId="505caf68-c0ba-4c8f-8d85-8ceca84c7359" providerId="ADAL" clId="{5F794F6E-19D1-492A-9FF0-881263E129F4}" dt="2026-03-10T09:13:15.338" v="28"/>
          <ac:spMkLst>
            <pc:docMk/>
            <pc:sldMk cId="1627845593" sldId="283"/>
            <ac:spMk id="27" creationId="{ABF8E10B-0F46-8C13-73FE-333C442B77A7}"/>
          </ac:spMkLst>
        </pc:spChg>
        <pc:spChg chg="mod">
          <ac:chgData name="森本 優美花(morimoto-yumika.ll6)" userId="505caf68-c0ba-4c8f-8d85-8ceca84c7359" providerId="ADAL" clId="{5F794F6E-19D1-492A-9FF0-881263E129F4}" dt="2026-03-10T09:13:37.086" v="29" actId="207"/>
          <ac:spMkLst>
            <pc:docMk/>
            <pc:sldMk cId="1627845593" sldId="283"/>
            <ac:spMk id="48" creationId="{4A27203E-C464-760A-7C8A-7A48A1E99C34}"/>
          </ac:spMkLst>
        </pc:spChg>
        <pc:spChg chg="mod">
          <ac:chgData name="森本 優美花(morimoto-yumika.ll6)" userId="505caf68-c0ba-4c8f-8d85-8ceca84c7359" providerId="ADAL" clId="{5F794F6E-19D1-492A-9FF0-881263E129F4}" dt="2026-03-10T09:14:08.368" v="30" actId="207"/>
          <ac:spMkLst>
            <pc:docMk/>
            <pc:sldMk cId="1627845593" sldId="283"/>
            <ac:spMk id="51" creationId="{B45C2AEA-60FE-3719-E103-6C3B266F43BB}"/>
          </ac:spMkLst>
        </pc:spChg>
        <pc:spChg chg="mod">
          <ac:chgData name="森本 優美花(morimoto-yumika.ll6)" userId="505caf68-c0ba-4c8f-8d85-8ceca84c7359" providerId="ADAL" clId="{5F794F6E-19D1-492A-9FF0-881263E129F4}" dt="2026-03-10T02:08:50.527" v="2" actId="400"/>
          <ac:spMkLst>
            <pc:docMk/>
            <pc:sldMk cId="1627845593" sldId="283"/>
            <ac:spMk id="61" creationId="{C610939C-8951-C41C-6B76-CD23A10AB64C}"/>
          </ac:spMkLst>
        </pc:spChg>
        <pc:spChg chg="mod">
          <ac:chgData name="森本 優美花(morimoto-yumika.ll6)" userId="505caf68-c0ba-4c8f-8d85-8ceca84c7359" providerId="ADAL" clId="{5F794F6E-19D1-492A-9FF0-881263E129F4}" dt="2026-03-10T09:16:03.987" v="31" actId="207"/>
          <ac:spMkLst>
            <pc:docMk/>
            <pc:sldMk cId="1627845593" sldId="283"/>
            <ac:spMk id="72" creationId="{713298F1-F359-0CBC-8C46-60433A0633D8}"/>
          </ac:spMkLst>
        </pc:spChg>
      </pc:sldChg>
      <pc:sldChg chg="modSp add del mod">
        <pc:chgData name="森本 優美花(morimoto-yumika.ll6)" userId="505caf68-c0ba-4c8f-8d85-8ceca84c7359" providerId="ADAL" clId="{5F794F6E-19D1-492A-9FF0-881263E129F4}" dt="2026-03-11T06:43:50.467" v="123" actId="47"/>
        <pc:sldMkLst>
          <pc:docMk/>
          <pc:sldMk cId="1603964924" sldId="284"/>
        </pc:sldMkLst>
      </pc:sldChg>
      <pc:sldChg chg="modSp add del mod">
        <pc:chgData name="森本 優美花(morimoto-yumika.ll6)" userId="505caf68-c0ba-4c8f-8d85-8ceca84c7359" providerId="ADAL" clId="{5F794F6E-19D1-492A-9FF0-881263E129F4}" dt="2026-03-11T06:43:58.207" v="125" actId="47"/>
        <pc:sldMkLst>
          <pc:docMk/>
          <pc:sldMk cId="4143982802" sldId="285"/>
        </pc:sldMkLst>
      </pc:sldChg>
    </pc:docChg>
  </pc:docChgLst>
  <pc:docChgLst>
    <pc:chgData name="武藤 真一(mutou-shinichi)" userId="864072ca-f084-4ff4-be38-853c1fb944f5" providerId="ADAL" clId="{4B09CC03-B9EB-4E7B-8525-5464768241BF}"/>
    <pc:docChg chg="modSld">
      <pc:chgData name="武藤 真一(mutou-shinichi)" userId="864072ca-f084-4ff4-be38-853c1fb944f5" providerId="ADAL" clId="{4B09CC03-B9EB-4E7B-8525-5464768241BF}" dt="2026-02-09T02:05:17.539" v="66" actId="207"/>
      <pc:docMkLst>
        <pc:docMk/>
      </pc:docMkLst>
      <pc:sldChg chg="modSp mod">
        <pc:chgData name="武藤 真一(mutou-shinichi)" userId="864072ca-f084-4ff4-be38-853c1fb944f5" providerId="ADAL" clId="{4B09CC03-B9EB-4E7B-8525-5464768241BF}" dt="2026-02-09T02:05:17.539" v="66" actId="207"/>
        <pc:sldMkLst>
          <pc:docMk/>
          <pc:sldMk cId="1646825018" sldId="281"/>
        </pc:sldMkLst>
      </pc:sldChg>
    </pc:docChg>
  </pc:docChgLst>
  <pc:docChgLst>
    <pc:chgData name="兒島 茉由子(kojima-mayuko)" userId="dcb1abd8-b830-4410-8c80-90c22f6f9813" providerId="ADAL" clId="{5F794F6E-19D1-492A-9FF0-881263E129F4}"/>
    <pc:docChg chg="custSel modSld">
      <pc:chgData name="兒島 茉由子(kojima-mayuko)" userId="dcb1abd8-b830-4410-8c80-90c22f6f9813" providerId="ADAL" clId="{5F794F6E-19D1-492A-9FF0-881263E129F4}" dt="2026-03-10T02:02:24.134" v="31"/>
      <pc:docMkLst>
        <pc:docMk/>
      </pc:docMkLst>
      <pc:sldChg chg="addSp delSp modSp mod">
        <pc:chgData name="兒島 茉由子(kojima-mayuko)" userId="dcb1abd8-b830-4410-8c80-90c22f6f9813" providerId="ADAL" clId="{5F794F6E-19D1-492A-9FF0-881263E129F4}" dt="2026-03-10T02:02:24.134" v="31"/>
        <pc:sldMkLst>
          <pc:docMk/>
          <pc:sldMk cId="1646825018" sldId="281"/>
        </pc:sldMkLst>
        <pc:spChg chg="mod">
          <ac:chgData name="兒島 茉由子(kojima-mayuko)" userId="dcb1abd8-b830-4410-8c80-90c22f6f9813" providerId="ADAL" clId="{5F794F6E-19D1-492A-9FF0-881263E129F4}" dt="2026-03-10T02:02:24.134" v="31"/>
          <ac:spMkLst>
            <pc:docMk/>
            <pc:sldMk cId="1646825018" sldId="281"/>
            <ac:spMk id="7" creationId="{BC9BD872-0C5F-9032-6815-6AC33F0F5135}"/>
          </ac:spMkLst>
        </pc:spChg>
      </pc:sldChg>
      <pc:sldChg chg="modSp mod">
        <pc:chgData name="兒島 茉由子(kojima-mayuko)" userId="dcb1abd8-b830-4410-8c80-90c22f6f9813" providerId="ADAL" clId="{5F794F6E-19D1-492A-9FF0-881263E129F4}" dt="2026-03-10T01:57:58.112" v="28" actId="207"/>
        <pc:sldMkLst>
          <pc:docMk/>
          <pc:sldMk cId="1627845593" sldId="283"/>
        </pc:sldMkLst>
        <pc:spChg chg="mod">
          <ac:chgData name="兒島 茉由子(kojima-mayuko)" userId="dcb1abd8-b830-4410-8c80-90c22f6f9813" providerId="ADAL" clId="{5F794F6E-19D1-492A-9FF0-881263E129F4}" dt="2026-03-10T01:55:46.054" v="15" actId="1076"/>
          <ac:spMkLst>
            <pc:docMk/>
            <pc:sldMk cId="1627845593" sldId="283"/>
            <ac:spMk id="33" creationId="{B4972D77-C697-C7E1-39C6-93925C383ED2}"/>
          </ac:spMkLst>
        </pc:spChg>
        <pc:spChg chg="mod">
          <ac:chgData name="兒島 茉由子(kojima-mayuko)" userId="dcb1abd8-b830-4410-8c80-90c22f6f9813" providerId="ADAL" clId="{5F794F6E-19D1-492A-9FF0-881263E129F4}" dt="2026-03-10T01:55:45.645" v="14" actId="207"/>
          <ac:spMkLst>
            <pc:docMk/>
            <pc:sldMk cId="1627845593" sldId="283"/>
            <ac:spMk id="48" creationId="{4A27203E-C464-760A-7C8A-7A48A1E99C34}"/>
          </ac:spMkLst>
        </pc:spChg>
        <pc:spChg chg="mod">
          <ac:chgData name="兒島 茉由子(kojima-mayuko)" userId="dcb1abd8-b830-4410-8c80-90c22f6f9813" providerId="ADAL" clId="{5F794F6E-19D1-492A-9FF0-881263E129F4}" dt="2026-03-10T01:56:33.647" v="18" actId="1076"/>
          <ac:spMkLst>
            <pc:docMk/>
            <pc:sldMk cId="1627845593" sldId="283"/>
            <ac:spMk id="51" creationId="{B45C2AEA-60FE-3719-E103-6C3B266F43BB}"/>
          </ac:spMkLst>
        </pc:spChg>
        <pc:spChg chg="mod">
          <ac:chgData name="兒島 茉由子(kojima-mayuko)" userId="dcb1abd8-b830-4410-8c80-90c22f6f9813" providerId="ADAL" clId="{5F794F6E-19D1-492A-9FF0-881263E129F4}" dt="2026-03-10T01:57:58.112" v="28" actId="207"/>
          <ac:spMkLst>
            <pc:docMk/>
            <pc:sldMk cId="1627845593" sldId="283"/>
            <ac:spMk id="72" creationId="{713298F1-F359-0CBC-8C46-60433A0633D8}"/>
          </ac:spMkLst>
        </pc:spChg>
      </pc:sldChg>
    </pc:docChg>
  </pc:docChgLst>
  <pc:docChgLst>
    <pc:chgData name="森本 優美花(morimoto-yumika.ll6)" userId="505caf68-c0ba-4c8f-8d85-8ceca84c7359" providerId="ADAL" clId="{21C63E50-C2C0-474B-9D79-10AA547310E9}"/>
    <pc:docChg chg="modSld">
      <pc:chgData name="森本 優美花(morimoto-yumika.ll6)" userId="505caf68-c0ba-4c8f-8d85-8ceca84c7359" providerId="ADAL" clId="{21C63E50-C2C0-474B-9D79-10AA547310E9}" dt="2025-07-04T06:16:43.436" v="66" actId="207"/>
      <pc:docMkLst>
        <pc:docMk/>
      </pc:docMkLst>
      <pc:sldChg chg="modSp mod">
        <pc:chgData name="森本 優美花(morimoto-yumika.ll6)" userId="505caf68-c0ba-4c8f-8d85-8ceca84c7359" providerId="ADAL" clId="{21C63E50-C2C0-474B-9D79-10AA547310E9}" dt="2025-07-04T06:16:43.436" v="66" actId="207"/>
        <pc:sldMkLst>
          <pc:docMk/>
          <pc:sldMk cId="1531725158" sldId="278"/>
        </pc:sldMkLst>
      </pc:sldChg>
    </pc:docChg>
  </pc:docChgLst>
  <pc:docChgLst>
    <pc:chgData name="森本 優美花(morimoto-yumika.ll6)" userId="505caf68-c0ba-4c8f-8d85-8ceca84c7359" providerId="ADAL" clId="{11A6420A-50BD-4494-81A1-69AF6FBD0CDE}"/>
    <pc:docChg chg="undo custSel addSld delSld modSld">
      <pc:chgData name="森本 優美花(morimoto-yumika.ll6)" userId="505caf68-c0ba-4c8f-8d85-8ceca84c7359" providerId="ADAL" clId="{11A6420A-50BD-4494-81A1-69AF6FBD0CDE}" dt="2026-01-27T09:57:11.889" v="207" actId="1076"/>
      <pc:docMkLst>
        <pc:docMk/>
      </pc:docMkLst>
      <pc:sldChg chg="del">
        <pc:chgData name="森本 優美花(morimoto-yumika.ll6)" userId="505caf68-c0ba-4c8f-8d85-8ceca84c7359" providerId="ADAL" clId="{11A6420A-50BD-4494-81A1-69AF6FBD0CDE}" dt="2026-01-27T05:34:29.120" v="12" actId="2696"/>
        <pc:sldMkLst>
          <pc:docMk/>
          <pc:sldMk cId="3387583324" sldId="275"/>
        </pc:sldMkLst>
      </pc:sldChg>
      <pc:sldChg chg="del">
        <pc:chgData name="森本 優美花(morimoto-yumika.ll6)" userId="505caf68-c0ba-4c8f-8d85-8ceca84c7359" providerId="ADAL" clId="{11A6420A-50BD-4494-81A1-69AF6FBD0CDE}" dt="2026-01-27T05:27:25.143" v="5" actId="47"/>
        <pc:sldMkLst>
          <pc:docMk/>
          <pc:sldMk cId="1531725158" sldId="278"/>
        </pc:sldMkLst>
      </pc:sldChg>
      <pc:sldChg chg="add del">
        <pc:chgData name="森本 優美花(morimoto-yumika.ll6)" userId="505caf68-c0ba-4c8f-8d85-8ceca84c7359" providerId="ADAL" clId="{11A6420A-50BD-4494-81A1-69AF6FBD0CDE}" dt="2026-01-27T05:32:14.905" v="11" actId="2696"/>
        <pc:sldMkLst>
          <pc:docMk/>
          <pc:sldMk cId="1932047246" sldId="279"/>
        </pc:sldMkLst>
      </pc:sldChg>
      <pc:sldChg chg="del">
        <pc:chgData name="森本 優美花(morimoto-yumika.ll6)" userId="505caf68-c0ba-4c8f-8d85-8ceca84c7359" providerId="ADAL" clId="{11A6420A-50BD-4494-81A1-69AF6FBD0CDE}" dt="2026-01-27T05:28:27.600" v="8" actId="2696"/>
        <pc:sldMkLst>
          <pc:docMk/>
          <pc:sldMk cId="1642631339" sldId="280"/>
        </pc:sldMkLst>
      </pc:sldChg>
      <pc:sldChg chg="addSp delSp modSp mod">
        <pc:chgData name="森本 優美花(morimoto-yumika.ll6)" userId="505caf68-c0ba-4c8f-8d85-8ceca84c7359" providerId="ADAL" clId="{11A6420A-50BD-4494-81A1-69AF6FBD0CDE}" dt="2026-01-27T09:56:08.920" v="134"/>
        <pc:sldMkLst>
          <pc:docMk/>
          <pc:sldMk cId="1646825018" sldId="281"/>
        </pc:sldMkLst>
      </pc:sldChg>
      <pc:sldChg chg="addSp delSp modSp mod">
        <pc:chgData name="森本 優美花(morimoto-yumika.ll6)" userId="505caf68-c0ba-4c8f-8d85-8ceca84c7359" providerId="ADAL" clId="{11A6420A-50BD-4494-81A1-69AF6FBD0CDE}" dt="2026-01-27T09:57:11.889" v="207" actId="1076"/>
        <pc:sldMkLst>
          <pc:docMk/>
          <pc:sldMk cId="788499926" sldId="282"/>
        </pc:sldMkLst>
      </pc:sldChg>
      <pc:sldChg chg="addSp delSp modSp add mod">
        <pc:chgData name="森本 優美花(morimoto-yumika.ll6)" userId="505caf68-c0ba-4c8f-8d85-8ceca84c7359" providerId="ADAL" clId="{11A6420A-50BD-4494-81A1-69AF6FBD0CDE}" dt="2026-01-27T09:55:55.941" v="132" actId="14100"/>
        <pc:sldMkLst>
          <pc:docMk/>
          <pc:sldMk cId="1627845593" sldId="283"/>
        </pc:sldMkLst>
      </pc:sldChg>
    </pc:docChg>
  </pc:docChgLst>
  <pc:docChgLst>
    <pc:chgData name="東江 頌平(agarie-shouhei)" userId="9d598802-bc12-4767-832c-26168ba9ab81" providerId="ADAL" clId="{090DD4AF-2EE0-4613-950B-C0DFAC1BB51C}"/>
    <pc:docChg chg="undo redo custSel modSld">
      <pc:chgData name="東江 頌平(agarie-shouhei)" userId="9d598802-bc12-4767-832c-26168ba9ab81" providerId="ADAL" clId="{090DD4AF-2EE0-4613-950B-C0DFAC1BB51C}" dt="2025-03-14T12:03:57.547" v="135" actId="400"/>
      <pc:docMkLst>
        <pc:docMk/>
      </pc:docMkLst>
      <pc:sldChg chg="modSp mod">
        <pc:chgData name="東江 頌平(agarie-shouhei)" userId="9d598802-bc12-4767-832c-26168ba9ab81" providerId="ADAL" clId="{090DD4AF-2EE0-4613-950B-C0DFAC1BB51C}" dt="2025-03-14T12:02:35.118" v="119" actId="400"/>
        <pc:sldMkLst>
          <pc:docMk/>
          <pc:sldMk cId="1015083215" sldId="276"/>
        </pc:sldMkLst>
      </pc:sldChg>
      <pc:sldChg chg="modSp mod">
        <pc:chgData name="東江 頌平(agarie-shouhei)" userId="9d598802-bc12-4767-832c-26168ba9ab81" providerId="ADAL" clId="{090DD4AF-2EE0-4613-950B-C0DFAC1BB51C}" dt="2025-03-14T12:03:57.547" v="135" actId="400"/>
        <pc:sldMkLst>
          <pc:docMk/>
          <pc:sldMk cId="336533435" sldId="277"/>
        </pc:sldMkLst>
      </pc:sldChg>
    </pc:docChg>
  </pc:docChgLst>
  <pc:docChgLst>
    <pc:chgData name="東江 頌平(agarie-shouhei)" userId="9d598802-bc12-4767-832c-26168ba9ab81" providerId="ADAL" clId="{95424F7D-8D8A-470F-93A2-1D9C813E4A1E}"/>
    <pc:docChg chg="undo custSel addSld modSld">
      <pc:chgData name="東江 頌平(agarie-shouhei)" userId="9d598802-bc12-4767-832c-26168ba9ab81" providerId="ADAL" clId="{95424F7D-8D8A-470F-93A2-1D9C813E4A1E}" dt="2025-03-04T05:20:49.172" v="530"/>
      <pc:docMkLst>
        <pc:docMk/>
      </pc:docMkLst>
      <pc:sldChg chg="addSp modSp mod">
        <pc:chgData name="東江 頌平(agarie-shouhei)" userId="9d598802-bc12-4767-832c-26168ba9ab81" providerId="ADAL" clId="{95424F7D-8D8A-470F-93A2-1D9C813E4A1E}" dt="2025-03-04T05:13:07.048" v="274"/>
        <pc:sldMkLst>
          <pc:docMk/>
          <pc:sldMk cId="3116815176" sldId="268"/>
        </pc:sldMkLst>
      </pc:sldChg>
      <pc:sldChg chg="addSp modSp">
        <pc:chgData name="東江 頌平(agarie-shouhei)" userId="9d598802-bc12-4767-832c-26168ba9ab81" providerId="ADAL" clId="{95424F7D-8D8A-470F-93A2-1D9C813E4A1E}" dt="2025-03-04T05:13:30.750" v="279"/>
        <pc:sldMkLst>
          <pc:docMk/>
          <pc:sldMk cId="3406413548" sldId="271"/>
        </pc:sldMkLst>
      </pc:sldChg>
      <pc:sldChg chg="addSp delSp modSp mod">
        <pc:chgData name="東江 頌平(agarie-shouhei)" userId="9d598802-bc12-4767-832c-26168ba9ab81" providerId="ADAL" clId="{95424F7D-8D8A-470F-93A2-1D9C813E4A1E}" dt="2025-03-04T05:19:31.558" v="445" actId="478"/>
        <pc:sldMkLst>
          <pc:docMk/>
          <pc:sldMk cId="1015083215" sldId="276"/>
        </pc:sldMkLst>
      </pc:sldChg>
      <pc:sldChg chg="addSp modSp add mod">
        <pc:chgData name="東江 頌平(agarie-shouhei)" userId="9d598802-bc12-4767-832c-26168ba9ab81" providerId="ADAL" clId="{95424F7D-8D8A-470F-93A2-1D9C813E4A1E}" dt="2025-03-04T05:20:49.172" v="530"/>
        <pc:sldMkLst>
          <pc:docMk/>
          <pc:sldMk cId="336533435" sldId="277"/>
        </pc:sldMkLst>
      </pc:sldChg>
    </pc:docChg>
  </pc:docChgLst>
  <pc:docChgLst>
    <pc:chgData name="森本 優美花(morimoto-yumika.ll6)" userId="505caf68-c0ba-4c8f-8d85-8ceca84c7359" providerId="ADAL" clId="{0AC49154-FB05-4543-865D-B78BBD26BA03}"/>
    <pc:docChg chg="addSld modSld">
      <pc:chgData name="森本 優美花(morimoto-yumika.ll6)" userId="505caf68-c0ba-4c8f-8d85-8ceca84c7359" providerId="ADAL" clId="{0AC49154-FB05-4543-865D-B78BBD26BA03}" dt="2025-12-04T07:23:41.002" v="43"/>
      <pc:docMkLst>
        <pc:docMk/>
      </pc:docMkLst>
      <pc:sldChg chg="addSp modSp">
        <pc:chgData name="森本 優美花(morimoto-yumika.ll6)" userId="505caf68-c0ba-4c8f-8d85-8ceca84c7359" providerId="ADAL" clId="{0AC49154-FB05-4543-865D-B78BBD26BA03}" dt="2025-12-04T07:19:38.372" v="1"/>
        <pc:sldMkLst>
          <pc:docMk/>
          <pc:sldMk cId="1531725158" sldId="278"/>
        </pc:sldMkLst>
      </pc:sldChg>
      <pc:sldChg chg="modSp add mod">
        <pc:chgData name="森本 優美花(morimoto-yumika.ll6)" userId="505caf68-c0ba-4c8f-8d85-8ceca84c7359" providerId="ADAL" clId="{0AC49154-FB05-4543-865D-B78BBD26BA03}" dt="2025-12-04T07:19:57.549" v="24"/>
        <pc:sldMkLst>
          <pc:docMk/>
          <pc:sldMk cId="1642631339" sldId="280"/>
        </pc:sldMkLst>
      </pc:sldChg>
      <pc:sldChg chg="modSp add mod">
        <pc:chgData name="森本 優美花(morimoto-yumika.ll6)" userId="505caf68-c0ba-4c8f-8d85-8ceca84c7359" providerId="ADAL" clId="{0AC49154-FB05-4543-865D-B78BBD26BA03}" dt="2025-12-04T07:20:24.179" v="42"/>
        <pc:sldMkLst>
          <pc:docMk/>
          <pc:sldMk cId="1646825018" sldId="281"/>
        </pc:sldMkLst>
      </pc:sldChg>
      <pc:sldChg chg="add">
        <pc:chgData name="森本 優美花(morimoto-yumika.ll6)" userId="505caf68-c0ba-4c8f-8d85-8ceca84c7359" providerId="ADAL" clId="{0AC49154-FB05-4543-865D-B78BBD26BA03}" dt="2025-12-04T07:23:41.002" v="43"/>
        <pc:sldMkLst>
          <pc:docMk/>
          <pc:sldMk cId="788499926" sldId="282"/>
        </pc:sldMkLst>
      </pc:sldChg>
    </pc:docChg>
  </pc:docChgLst>
  <pc:docChgLst>
    <pc:chgData name="佐々木 龍生(sasaki-ryuusei.6w0)" userId="c0ba1501-5eb0-4790-82d7-490f4dd761f1" providerId="ADAL" clId="{BA4439C4-D6E7-473D-8505-21EC62064011}"/>
    <pc:docChg chg="modSld">
      <pc:chgData name="佐々木 龍生(sasaki-ryuusei.6w0)" userId="c0ba1501-5eb0-4790-82d7-490f4dd761f1" providerId="ADAL" clId="{BA4439C4-D6E7-473D-8505-21EC62064011}" dt="2026-02-16T07:28:10.422" v="3" actId="1076"/>
      <pc:docMkLst>
        <pc:docMk/>
      </pc:docMkLst>
      <pc:sldChg chg="modSp mod">
        <pc:chgData name="佐々木 龍生(sasaki-ryuusei.6w0)" userId="c0ba1501-5eb0-4790-82d7-490f4dd761f1" providerId="ADAL" clId="{BA4439C4-D6E7-473D-8505-21EC62064011}" dt="2026-02-16T07:28:05.517" v="2" actId="1076"/>
        <pc:sldMkLst>
          <pc:docMk/>
          <pc:sldMk cId="1646825018" sldId="281"/>
        </pc:sldMkLst>
      </pc:sldChg>
      <pc:sldChg chg="modSp mod">
        <pc:chgData name="佐々木 龍生(sasaki-ryuusei.6w0)" userId="c0ba1501-5eb0-4790-82d7-490f4dd761f1" providerId="ADAL" clId="{BA4439C4-D6E7-473D-8505-21EC62064011}" dt="2026-02-16T07:28:10.422" v="3" actId="1076"/>
        <pc:sldMkLst>
          <pc:docMk/>
          <pc:sldMk cId="788499926" sldId="282"/>
        </pc:sldMkLst>
      </pc:sldChg>
      <pc:sldChg chg="modSp mod">
        <pc:chgData name="佐々木 龍生(sasaki-ryuusei.6w0)" userId="c0ba1501-5eb0-4790-82d7-490f4dd761f1" providerId="ADAL" clId="{BA4439C4-D6E7-473D-8505-21EC62064011}" dt="2026-02-16T07:27:58.232" v="1" actId="1076"/>
        <pc:sldMkLst>
          <pc:docMk/>
          <pc:sldMk cId="1627845593" sldId="283"/>
        </pc:sldMkLst>
      </pc:sldChg>
    </pc:docChg>
  </pc:docChgLst>
  <pc:docChgLst>
    <pc:chgData name="東江 頌平(agarie-shouhei)" userId="9d598802-bc12-4767-832c-26168ba9ab81" providerId="ADAL" clId="{E418988B-8A3F-4084-B9FD-B16A926379DE}"/>
    <pc:docChg chg="undo custSel addSld delSld modSld">
      <pc:chgData name="東江 頌平(agarie-shouhei)" userId="9d598802-bc12-4767-832c-26168ba9ab81" providerId="ADAL" clId="{E418988B-8A3F-4084-B9FD-B16A926379DE}" dt="2025-03-11T08:40:49.722" v="99" actId="207"/>
      <pc:docMkLst>
        <pc:docMk/>
      </pc:docMkLst>
      <pc:sldChg chg="delSp del mod">
        <pc:chgData name="東江 頌平(agarie-shouhei)" userId="9d598802-bc12-4767-832c-26168ba9ab81" providerId="ADAL" clId="{E418988B-8A3F-4084-B9FD-B16A926379DE}" dt="2025-03-11T02:08:38.671" v="5" actId="2696"/>
        <pc:sldMkLst>
          <pc:docMk/>
          <pc:sldMk cId="3116815176" sldId="268"/>
        </pc:sldMkLst>
      </pc:sldChg>
      <pc:sldChg chg="delSp del mod">
        <pc:chgData name="東江 頌平(agarie-shouhei)" userId="9d598802-bc12-4767-832c-26168ba9ab81" providerId="ADAL" clId="{E418988B-8A3F-4084-B9FD-B16A926379DE}" dt="2025-03-11T02:11:50.873" v="37" actId="2696"/>
        <pc:sldMkLst>
          <pc:docMk/>
          <pc:sldMk cId="3406413548" sldId="271"/>
        </pc:sldMkLst>
      </pc:sldChg>
      <pc:sldChg chg="addSp modSp mod">
        <pc:chgData name="東江 頌平(agarie-shouhei)" userId="9d598802-bc12-4767-832c-26168ba9ab81" providerId="ADAL" clId="{E418988B-8A3F-4084-B9FD-B16A926379DE}" dt="2025-03-11T08:40:49.722" v="99" actId="207"/>
        <pc:sldMkLst>
          <pc:docMk/>
          <pc:sldMk cId="3064064405" sldId="272"/>
        </pc:sldMkLst>
      </pc:sldChg>
      <pc:sldChg chg="addSp modSp mod">
        <pc:chgData name="東江 頌平(agarie-shouhei)" userId="9d598802-bc12-4767-832c-26168ba9ab81" providerId="ADAL" clId="{E418988B-8A3F-4084-B9FD-B16A926379DE}" dt="2025-03-11T02:13:56.665" v="54" actId="1076"/>
        <pc:sldMkLst>
          <pc:docMk/>
          <pc:sldMk cId="3387583324" sldId="275"/>
        </pc:sldMkLst>
      </pc:sldChg>
      <pc:sldChg chg="addSp delSp modSp mod">
        <pc:chgData name="東江 頌平(agarie-shouhei)" userId="9d598802-bc12-4767-832c-26168ba9ab81" providerId="ADAL" clId="{E418988B-8A3F-4084-B9FD-B16A926379DE}" dt="2025-03-11T02:19:19.899" v="73" actId="1035"/>
        <pc:sldMkLst>
          <pc:docMk/>
          <pc:sldMk cId="1015083215" sldId="276"/>
        </pc:sldMkLst>
      </pc:sldChg>
      <pc:sldChg chg="addSp delSp modSp mod">
        <pc:chgData name="東江 頌平(agarie-shouhei)" userId="9d598802-bc12-4767-832c-26168ba9ab81" providerId="ADAL" clId="{E418988B-8A3F-4084-B9FD-B16A926379DE}" dt="2025-03-11T02:09:44.630" v="12" actId="478"/>
        <pc:sldMkLst>
          <pc:docMk/>
          <pc:sldMk cId="336533435" sldId="277"/>
        </pc:sldMkLst>
      </pc:sldChg>
      <pc:sldChg chg="addSp delSp modSp add mod">
        <pc:chgData name="東江 頌平(agarie-shouhei)" userId="9d598802-bc12-4767-832c-26168ba9ab81" providerId="ADAL" clId="{E418988B-8A3F-4084-B9FD-B16A926379DE}" dt="2025-03-11T02:13:26.312" v="40" actId="207"/>
        <pc:sldMkLst>
          <pc:docMk/>
          <pc:sldMk cId="1531725158" sldId="278"/>
        </pc:sldMkLst>
      </pc:sldChg>
      <pc:sldChg chg="modSp add mod">
        <pc:chgData name="東江 頌平(agarie-shouhei)" userId="9d598802-bc12-4767-832c-26168ba9ab81" providerId="ADAL" clId="{E418988B-8A3F-4084-B9FD-B16A926379DE}" dt="2025-03-11T02:14:13.268" v="59" actId="207"/>
        <pc:sldMkLst>
          <pc:docMk/>
          <pc:sldMk cId="1932047246" sldId="279"/>
        </pc:sldMkLst>
      </pc:sldChg>
    </pc:docChg>
  </pc:docChgLst>
  <pc:docChgLst>
    <pc:chgData name="東江 頌平(agarie-shouhei)" userId="9d598802-bc12-4767-832c-26168ba9ab81" providerId="ADAL" clId="{EC2BAB5F-3D3D-41F3-B64C-203EA5EE9EFF}"/>
    <pc:docChg chg="custSel delSld modSld">
      <pc:chgData name="東江 頌平(agarie-shouhei)" userId="9d598802-bc12-4767-832c-26168ba9ab81" providerId="ADAL" clId="{EC2BAB5F-3D3D-41F3-B64C-203EA5EE9EFF}" dt="2025-03-27T11:48:17.976" v="29"/>
      <pc:docMkLst>
        <pc:docMk/>
      </pc:docMkLst>
      <pc:sldChg chg="delSp modSp mod">
        <pc:chgData name="東江 頌平(agarie-shouhei)" userId="9d598802-bc12-4767-832c-26168ba9ab81" providerId="ADAL" clId="{EC2BAB5F-3D3D-41F3-B64C-203EA5EE9EFF}" dt="2025-03-27T11:48:17.976" v="29"/>
        <pc:sldMkLst>
          <pc:docMk/>
          <pc:sldMk cId="3064064405" sldId="272"/>
        </pc:sldMkLst>
      </pc:sldChg>
      <pc:sldChg chg="delSp mod">
        <pc:chgData name="東江 頌平(agarie-shouhei)" userId="9d598802-bc12-4767-832c-26168ba9ab81" providerId="ADAL" clId="{EC2BAB5F-3D3D-41F3-B64C-203EA5EE9EFF}" dt="2025-03-26T04:41:09.518" v="5" actId="478"/>
        <pc:sldMkLst>
          <pc:docMk/>
          <pc:sldMk cId="3387583324" sldId="275"/>
        </pc:sldMkLst>
      </pc:sldChg>
      <pc:sldChg chg="del">
        <pc:chgData name="東江 頌平(agarie-shouhei)" userId="9d598802-bc12-4767-832c-26168ba9ab81" providerId="ADAL" clId="{EC2BAB5F-3D3D-41F3-B64C-203EA5EE9EFF}" dt="2025-03-26T04:40:48.910" v="1" actId="2696"/>
        <pc:sldMkLst>
          <pc:docMk/>
          <pc:sldMk cId="1015083215" sldId="276"/>
        </pc:sldMkLst>
      </pc:sldChg>
      <pc:sldChg chg="del">
        <pc:chgData name="東江 頌平(agarie-shouhei)" userId="9d598802-bc12-4767-832c-26168ba9ab81" providerId="ADAL" clId="{EC2BAB5F-3D3D-41F3-B64C-203EA5EE9EFF}" dt="2025-03-26T04:41:01.551" v="3" actId="2696"/>
        <pc:sldMkLst>
          <pc:docMk/>
          <pc:sldMk cId="336533435" sldId="277"/>
        </pc:sldMkLst>
      </pc:sldChg>
      <pc:sldChg chg="delSp mod">
        <pc:chgData name="東江 頌平(agarie-shouhei)" userId="9d598802-bc12-4767-832c-26168ba9ab81" providerId="ADAL" clId="{EC2BAB5F-3D3D-41F3-B64C-203EA5EE9EFF}" dt="2025-03-26T04:40:50.657" v="2" actId="478"/>
        <pc:sldMkLst>
          <pc:docMk/>
          <pc:sldMk cId="1531725158" sldId="278"/>
        </pc:sldMkLst>
      </pc:sldChg>
      <pc:sldChg chg="delSp mod">
        <pc:chgData name="東江 頌平(agarie-shouhei)" userId="9d598802-bc12-4767-832c-26168ba9ab81" providerId="ADAL" clId="{EC2BAB5F-3D3D-41F3-B64C-203EA5EE9EFF}" dt="2025-03-26T04:41:04.621" v="4" actId="478"/>
        <pc:sldMkLst>
          <pc:docMk/>
          <pc:sldMk cId="1932047246" sldId="279"/>
        </pc:sldMkLst>
      </pc:sldChg>
    </pc:docChg>
  </pc:docChgLst>
</pc:chgInfo>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4306888" cy="3413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9277" y="1"/>
            <a:ext cx="4308475" cy="341313"/>
          </a:xfrm>
          <a:prstGeom prst="rect">
            <a:avLst/>
          </a:prstGeom>
        </p:spPr>
        <p:txBody>
          <a:bodyPr vert="horz" lIns="91440" tIns="45720" rIns="91440" bIns="45720" rtlCol="0"/>
          <a:lstStyle>
            <a:lvl1pPr algn="r">
              <a:defRPr sz="1200"/>
            </a:lvl1pPr>
          </a:lstStyle>
          <a:p>
            <a:fld id="{4D809117-E0F4-456E-A54E-FCBAAD4B0831}" type="datetimeFigureOut">
              <a:rPr kumimoji="1" lang="ja-JP" altLang="en-US" smtClean="0"/>
              <a:t>2026/3/23</a:t>
            </a:fld>
            <a:endParaRPr kumimoji="1" lang="ja-JP" altLang="en-US"/>
          </a:p>
        </p:txBody>
      </p:sp>
      <p:sp>
        <p:nvSpPr>
          <p:cNvPr id="4" name="スライド イメージ プレースホルダー 3"/>
          <p:cNvSpPr>
            <a:spLocks noGrp="1" noRot="1" noChangeAspect="1"/>
          </p:cNvSpPr>
          <p:nvPr>
            <p:ph type="sldImg" idx="2"/>
          </p:nvPr>
        </p:nvSpPr>
        <p:spPr>
          <a:xfrm>
            <a:off x="3289300" y="850900"/>
            <a:ext cx="3360738" cy="229711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93775" y="3276601"/>
            <a:ext cx="7951789" cy="26797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465888"/>
            <a:ext cx="4306888" cy="34131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9277" y="6465888"/>
            <a:ext cx="4308475" cy="341312"/>
          </a:xfrm>
          <a:prstGeom prst="rect">
            <a:avLst/>
          </a:prstGeom>
        </p:spPr>
        <p:txBody>
          <a:bodyPr vert="horz" lIns="91440" tIns="45720" rIns="91440" bIns="45720" rtlCol="0" anchor="b"/>
          <a:lstStyle>
            <a:lvl1pPr algn="r">
              <a:defRPr sz="1200"/>
            </a:lvl1pPr>
          </a:lstStyle>
          <a:p>
            <a:fld id="{D69803EB-85B2-40B1-838E-2973202B3CC5}" type="slidenum">
              <a:rPr kumimoji="1" lang="ja-JP" altLang="en-US" smtClean="0"/>
              <a:t>‹#›</a:t>
            </a:fld>
            <a:endParaRPr kumimoji="1" lang="ja-JP" altLang="en-US"/>
          </a:p>
        </p:txBody>
      </p:sp>
    </p:spTree>
    <p:extLst>
      <p:ext uri="{BB962C8B-B14F-4D97-AF65-F5344CB8AC3E}">
        <p14:creationId xmlns:p14="http://schemas.microsoft.com/office/powerpoint/2010/main" val="170092065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64050" y="746125"/>
            <a:ext cx="5446713"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1280160" rtl="0" eaLnBrk="1" fontAlgn="auto" latinLnBrk="0" hangingPunct="1">
              <a:lnSpc>
                <a:spcPct val="100000"/>
              </a:lnSpc>
              <a:spcBef>
                <a:spcPts val="0"/>
              </a:spcBef>
              <a:spcAft>
                <a:spcPts val="0"/>
              </a:spcAft>
              <a:buClrTx/>
              <a:buSzTx/>
              <a:buFontTx/>
              <a:buNone/>
              <a:tabLst/>
              <a:defRPr/>
            </a:pPr>
            <a:fld id="{ED00EEFA-E0D3-4E18-87D9-1B30F5EFF15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128016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388757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5F811-6DB6-E837-27DE-E2A68100492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4A8EF3C-1EB1-2C1B-3231-CF9DD4F3E21B}"/>
              </a:ext>
            </a:extLst>
          </p:cNvPr>
          <p:cNvSpPr>
            <a:spLocks noGrp="1" noRot="1" noChangeAspect="1"/>
          </p:cNvSpPr>
          <p:nvPr>
            <p:ph type="sldImg"/>
          </p:nvPr>
        </p:nvSpPr>
        <p:spPr>
          <a:xfrm>
            <a:off x="4464050" y="746125"/>
            <a:ext cx="5446713" cy="3725863"/>
          </a:xfrm>
        </p:spPr>
      </p:sp>
      <p:sp>
        <p:nvSpPr>
          <p:cNvPr id="3" name="ノート プレースホルダー 2">
            <a:extLst>
              <a:ext uri="{FF2B5EF4-FFF2-40B4-BE49-F238E27FC236}">
                <a16:creationId xmlns:a16="http://schemas.microsoft.com/office/drawing/2014/main" id="{4E25DABB-DE71-4344-5315-E8FBC841B16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531679E-753E-642A-9B72-B90314FC3B2B}"/>
              </a:ext>
            </a:extLst>
          </p:cNvPr>
          <p:cNvSpPr>
            <a:spLocks noGrp="1"/>
          </p:cNvSpPr>
          <p:nvPr>
            <p:ph type="sldNum" sz="quarter" idx="10"/>
          </p:nvPr>
        </p:nvSpPr>
        <p:spPr/>
        <p:txBody>
          <a:bodyPr/>
          <a:lstStyle/>
          <a:p>
            <a:pPr marL="0" marR="0" lvl="0" indent="0" algn="r" defTabSz="1280160" rtl="0" eaLnBrk="1" fontAlgn="auto" latinLnBrk="0" hangingPunct="1">
              <a:lnSpc>
                <a:spcPct val="100000"/>
              </a:lnSpc>
              <a:spcBef>
                <a:spcPts val="0"/>
              </a:spcBef>
              <a:spcAft>
                <a:spcPts val="0"/>
              </a:spcAft>
              <a:buClrTx/>
              <a:buSzTx/>
              <a:buFontTx/>
              <a:buNone/>
              <a:tabLst/>
              <a:defRPr/>
            </a:pPr>
            <a:fld id="{ED00EEFA-E0D3-4E18-87D9-1B30F5EFF15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128016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440661906"/>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53108" y="2982603"/>
            <a:ext cx="11935222" cy="205803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2106218" y="5440680"/>
            <a:ext cx="9829007" cy="2453640"/>
          </a:xfrm>
        </p:spPr>
        <p:txBody>
          <a:bodyPr/>
          <a:lstStyle>
            <a:lvl1pPr marL="0" indent="0" algn="ctr">
              <a:buNone/>
              <a:defRPr>
                <a:solidFill>
                  <a:schemeClr val="tx1">
                    <a:tint val="75000"/>
                  </a:schemeClr>
                </a:solidFill>
              </a:defRPr>
            </a:lvl1pPr>
            <a:lvl2pPr marL="675250" indent="0" algn="ctr">
              <a:buNone/>
              <a:defRPr>
                <a:solidFill>
                  <a:schemeClr val="tx1">
                    <a:tint val="75000"/>
                  </a:schemeClr>
                </a:solidFill>
              </a:defRPr>
            </a:lvl2pPr>
            <a:lvl3pPr marL="1350502" indent="0" algn="ctr">
              <a:buNone/>
              <a:defRPr>
                <a:solidFill>
                  <a:schemeClr val="tx1">
                    <a:tint val="75000"/>
                  </a:schemeClr>
                </a:solidFill>
              </a:defRPr>
            </a:lvl3pPr>
            <a:lvl4pPr marL="2025755" indent="0" algn="ctr">
              <a:buNone/>
              <a:defRPr>
                <a:solidFill>
                  <a:schemeClr val="tx1">
                    <a:tint val="75000"/>
                  </a:schemeClr>
                </a:solidFill>
              </a:defRPr>
            </a:lvl4pPr>
            <a:lvl5pPr marL="2701005" indent="0" algn="ctr">
              <a:buNone/>
              <a:defRPr>
                <a:solidFill>
                  <a:schemeClr val="tx1">
                    <a:tint val="75000"/>
                  </a:schemeClr>
                </a:solidFill>
              </a:defRPr>
            </a:lvl5pPr>
            <a:lvl6pPr marL="3376258" indent="0" algn="ctr">
              <a:buNone/>
              <a:defRPr>
                <a:solidFill>
                  <a:schemeClr val="tx1">
                    <a:tint val="75000"/>
                  </a:schemeClr>
                </a:solidFill>
              </a:defRPr>
            </a:lvl6pPr>
            <a:lvl7pPr marL="4051510" indent="0" algn="ctr">
              <a:buNone/>
              <a:defRPr>
                <a:solidFill>
                  <a:schemeClr val="tx1">
                    <a:tint val="75000"/>
                  </a:schemeClr>
                </a:solidFill>
              </a:defRPr>
            </a:lvl7pPr>
            <a:lvl8pPr marL="4726760" indent="0" algn="ctr">
              <a:buNone/>
              <a:defRPr>
                <a:solidFill>
                  <a:schemeClr val="tx1">
                    <a:tint val="75000"/>
                  </a:schemeClr>
                </a:solidFill>
              </a:defRPr>
            </a:lvl8pPr>
            <a:lvl9pPr marL="540201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DFF3880-1322-403E-9ACF-7285FA950D90}" type="datetimeFigureOut">
              <a:rPr kumimoji="1" lang="ja-JP" altLang="en-US" smtClean="0"/>
              <a:t>2026/3/23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3424277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DFF3880-1322-403E-9ACF-7285FA950D90}" type="datetimeFigureOut">
              <a:rPr kumimoji="1" lang="ja-JP" altLang="en-US" smtClean="0"/>
              <a:t>2026/3/23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2886533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5633295" y="537849"/>
            <a:ext cx="4851121" cy="11470323"/>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1077486" y="537849"/>
            <a:ext cx="14321780" cy="11470323"/>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DFF3880-1322-403E-9ACF-7285FA950D90}" type="datetimeFigureOut">
              <a:rPr kumimoji="1" lang="ja-JP" altLang="en-US" smtClean="0"/>
              <a:t>2026/3/23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574861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DFF3880-1322-403E-9ACF-7285FA950D90}" type="datetimeFigureOut">
              <a:rPr kumimoji="1" lang="ja-JP" altLang="en-US" smtClean="0"/>
              <a:t>2026/3/23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1903041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109178" y="6169670"/>
            <a:ext cx="11935222" cy="1906905"/>
          </a:xfrm>
        </p:spPr>
        <p:txBody>
          <a:bodyPr anchor="t"/>
          <a:lstStyle>
            <a:lvl1pPr algn="l">
              <a:defRPr sz="5901"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109178" y="4069400"/>
            <a:ext cx="11935222" cy="2100262"/>
          </a:xfrm>
        </p:spPr>
        <p:txBody>
          <a:bodyPr anchor="b"/>
          <a:lstStyle>
            <a:lvl1pPr marL="0" indent="0">
              <a:buNone/>
              <a:defRPr sz="3001">
                <a:solidFill>
                  <a:schemeClr val="tx1">
                    <a:tint val="75000"/>
                  </a:schemeClr>
                </a:solidFill>
              </a:defRPr>
            </a:lvl1pPr>
            <a:lvl2pPr marL="675250" indent="0">
              <a:buNone/>
              <a:defRPr sz="2701">
                <a:solidFill>
                  <a:schemeClr val="tx1">
                    <a:tint val="75000"/>
                  </a:schemeClr>
                </a:solidFill>
              </a:defRPr>
            </a:lvl2pPr>
            <a:lvl3pPr marL="1350502" indent="0">
              <a:buNone/>
              <a:defRPr sz="2400">
                <a:solidFill>
                  <a:schemeClr val="tx1">
                    <a:tint val="75000"/>
                  </a:schemeClr>
                </a:solidFill>
              </a:defRPr>
            </a:lvl3pPr>
            <a:lvl4pPr marL="2025755" indent="0">
              <a:buNone/>
              <a:defRPr sz="2102">
                <a:solidFill>
                  <a:schemeClr val="tx1">
                    <a:tint val="75000"/>
                  </a:schemeClr>
                </a:solidFill>
              </a:defRPr>
            </a:lvl4pPr>
            <a:lvl5pPr marL="2701005" indent="0">
              <a:buNone/>
              <a:defRPr sz="2102">
                <a:solidFill>
                  <a:schemeClr val="tx1">
                    <a:tint val="75000"/>
                  </a:schemeClr>
                </a:solidFill>
              </a:defRPr>
            </a:lvl5pPr>
            <a:lvl6pPr marL="3376258" indent="0">
              <a:buNone/>
              <a:defRPr sz="2102">
                <a:solidFill>
                  <a:schemeClr val="tx1">
                    <a:tint val="75000"/>
                  </a:schemeClr>
                </a:solidFill>
              </a:defRPr>
            </a:lvl6pPr>
            <a:lvl7pPr marL="4051510" indent="0">
              <a:buNone/>
              <a:defRPr sz="2102">
                <a:solidFill>
                  <a:schemeClr val="tx1">
                    <a:tint val="75000"/>
                  </a:schemeClr>
                </a:solidFill>
              </a:defRPr>
            </a:lvl7pPr>
            <a:lvl8pPr marL="4726760" indent="0">
              <a:buNone/>
              <a:defRPr sz="2102">
                <a:solidFill>
                  <a:schemeClr val="tx1">
                    <a:tint val="75000"/>
                  </a:schemeClr>
                </a:solidFill>
              </a:defRPr>
            </a:lvl8pPr>
            <a:lvl9pPr marL="5402010" indent="0">
              <a:buNone/>
              <a:defRPr sz="2102">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DFF3880-1322-403E-9ACF-7285FA950D90}" type="datetimeFigureOut">
              <a:rPr kumimoji="1" lang="ja-JP" altLang="en-US" smtClean="0"/>
              <a:t>2026/3/23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167704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1077485" y="3135948"/>
            <a:ext cx="9585232" cy="8872220"/>
          </a:xfrm>
        </p:spPr>
        <p:txBody>
          <a:bodyPr/>
          <a:lstStyle>
            <a:lvl1pPr>
              <a:defRPr sz="4101"/>
            </a:lvl1pPr>
            <a:lvl2pPr>
              <a:defRPr sz="3500"/>
            </a:lvl2pPr>
            <a:lvl3pPr>
              <a:defRPr sz="3001"/>
            </a:lvl3pPr>
            <a:lvl4pPr>
              <a:defRPr sz="2701"/>
            </a:lvl4pPr>
            <a:lvl5pPr>
              <a:defRPr sz="2701"/>
            </a:lvl5pPr>
            <a:lvl6pPr>
              <a:defRPr sz="2701"/>
            </a:lvl6pPr>
            <a:lvl7pPr>
              <a:defRPr sz="2701"/>
            </a:lvl7pPr>
            <a:lvl8pPr>
              <a:defRPr sz="2701"/>
            </a:lvl8pPr>
            <a:lvl9pPr>
              <a:defRPr sz="2701"/>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10896741" y="3135948"/>
            <a:ext cx="9587670" cy="8872220"/>
          </a:xfrm>
        </p:spPr>
        <p:txBody>
          <a:bodyPr/>
          <a:lstStyle>
            <a:lvl1pPr>
              <a:defRPr sz="4101"/>
            </a:lvl1pPr>
            <a:lvl2pPr>
              <a:defRPr sz="3500"/>
            </a:lvl2pPr>
            <a:lvl3pPr>
              <a:defRPr sz="3001"/>
            </a:lvl3pPr>
            <a:lvl4pPr>
              <a:defRPr sz="2701"/>
            </a:lvl4pPr>
            <a:lvl5pPr>
              <a:defRPr sz="2701"/>
            </a:lvl5pPr>
            <a:lvl6pPr>
              <a:defRPr sz="2701"/>
            </a:lvl6pPr>
            <a:lvl7pPr>
              <a:defRPr sz="2701"/>
            </a:lvl7pPr>
            <a:lvl8pPr>
              <a:defRPr sz="2701"/>
            </a:lvl8pPr>
            <a:lvl9pPr>
              <a:defRPr sz="2701"/>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DFF3880-1322-403E-9ACF-7285FA950D90}" type="datetimeFigureOut">
              <a:rPr kumimoji="1" lang="ja-JP" altLang="en-US" smtClean="0"/>
              <a:t>2026/3/23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141525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702072" y="384493"/>
            <a:ext cx="12637294" cy="16002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02073" y="2149162"/>
            <a:ext cx="6204075" cy="895667"/>
          </a:xfrm>
        </p:spPr>
        <p:txBody>
          <a:bodyPr anchor="b"/>
          <a:lstStyle>
            <a:lvl1pPr marL="0" indent="0">
              <a:buNone/>
              <a:defRPr sz="3500" b="1"/>
            </a:lvl1pPr>
            <a:lvl2pPr marL="675250" indent="0">
              <a:buNone/>
              <a:defRPr sz="3001" b="1"/>
            </a:lvl2pPr>
            <a:lvl3pPr marL="1350502" indent="0">
              <a:buNone/>
              <a:defRPr sz="2701" b="1"/>
            </a:lvl3pPr>
            <a:lvl4pPr marL="2025755" indent="0">
              <a:buNone/>
              <a:defRPr sz="2400" b="1"/>
            </a:lvl4pPr>
            <a:lvl5pPr marL="2701005" indent="0">
              <a:buNone/>
              <a:defRPr sz="2400" b="1"/>
            </a:lvl5pPr>
            <a:lvl6pPr marL="3376258" indent="0">
              <a:buNone/>
              <a:defRPr sz="2400" b="1"/>
            </a:lvl6pPr>
            <a:lvl7pPr marL="4051510" indent="0">
              <a:buNone/>
              <a:defRPr sz="2400" b="1"/>
            </a:lvl7pPr>
            <a:lvl8pPr marL="4726760" indent="0">
              <a:buNone/>
              <a:defRPr sz="2400" b="1"/>
            </a:lvl8pPr>
            <a:lvl9pPr marL="5402010" indent="0">
              <a:buNone/>
              <a:defRPr sz="24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702073" y="3044828"/>
            <a:ext cx="6204075" cy="5531803"/>
          </a:xfrm>
        </p:spPr>
        <p:txBody>
          <a:bodyPr/>
          <a:lstStyle>
            <a:lvl1pPr>
              <a:defRPr sz="3500"/>
            </a:lvl1pPr>
            <a:lvl2pPr>
              <a:defRPr sz="3001"/>
            </a:lvl2pPr>
            <a:lvl3pPr>
              <a:defRPr sz="2701"/>
            </a:lvl3pPr>
            <a:lvl4pPr>
              <a:defRPr sz="2400"/>
            </a:lvl4pPr>
            <a:lvl5pPr>
              <a:defRPr sz="2400"/>
            </a:lvl5pPr>
            <a:lvl6pPr>
              <a:defRPr sz="2400"/>
            </a:lvl6pPr>
            <a:lvl7pPr>
              <a:defRPr sz="2400"/>
            </a:lvl7pPr>
            <a:lvl8pPr>
              <a:defRPr sz="2400"/>
            </a:lvl8pPr>
            <a:lvl9pPr>
              <a:defRPr sz="24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7132865" y="2149162"/>
            <a:ext cx="6206511" cy="895667"/>
          </a:xfrm>
        </p:spPr>
        <p:txBody>
          <a:bodyPr anchor="b"/>
          <a:lstStyle>
            <a:lvl1pPr marL="0" indent="0">
              <a:buNone/>
              <a:defRPr sz="3500" b="1"/>
            </a:lvl1pPr>
            <a:lvl2pPr marL="675250" indent="0">
              <a:buNone/>
              <a:defRPr sz="3001" b="1"/>
            </a:lvl2pPr>
            <a:lvl3pPr marL="1350502" indent="0">
              <a:buNone/>
              <a:defRPr sz="2701" b="1"/>
            </a:lvl3pPr>
            <a:lvl4pPr marL="2025755" indent="0">
              <a:buNone/>
              <a:defRPr sz="2400" b="1"/>
            </a:lvl4pPr>
            <a:lvl5pPr marL="2701005" indent="0">
              <a:buNone/>
              <a:defRPr sz="2400" b="1"/>
            </a:lvl5pPr>
            <a:lvl6pPr marL="3376258" indent="0">
              <a:buNone/>
              <a:defRPr sz="2400" b="1"/>
            </a:lvl6pPr>
            <a:lvl7pPr marL="4051510" indent="0">
              <a:buNone/>
              <a:defRPr sz="2400" b="1"/>
            </a:lvl7pPr>
            <a:lvl8pPr marL="4726760" indent="0">
              <a:buNone/>
              <a:defRPr sz="2400" b="1"/>
            </a:lvl8pPr>
            <a:lvl9pPr marL="5402010" indent="0">
              <a:buNone/>
              <a:defRPr sz="24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7132865" y="3044828"/>
            <a:ext cx="6206511" cy="5531803"/>
          </a:xfrm>
        </p:spPr>
        <p:txBody>
          <a:bodyPr/>
          <a:lstStyle>
            <a:lvl1pPr>
              <a:defRPr sz="3500"/>
            </a:lvl1pPr>
            <a:lvl2pPr>
              <a:defRPr sz="3001"/>
            </a:lvl2pPr>
            <a:lvl3pPr>
              <a:defRPr sz="2701"/>
            </a:lvl3pPr>
            <a:lvl4pPr>
              <a:defRPr sz="2400"/>
            </a:lvl4pPr>
            <a:lvl5pPr>
              <a:defRPr sz="2400"/>
            </a:lvl5pPr>
            <a:lvl6pPr>
              <a:defRPr sz="2400"/>
            </a:lvl6pPr>
            <a:lvl7pPr>
              <a:defRPr sz="2400"/>
            </a:lvl7pPr>
            <a:lvl8pPr>
              <a:defRPr sz="2400"/>
            </a:lvl8pPr>
            <a:lvl9pPr>
              <a:defRPr sz="24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DFF3880-1322-403E-9ACF-7285FA950D90}" type="datetimeFigureOut">
              <a:rPr kumimoji="1" lang="ja-JP" altLang="en-US" smtClean="0"/>
              <a:t>2026/3/23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353410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DFF3880-1322-403E-9ACF-7285FA950D90}" type="datetimeFigureOut">
              <a:rPr kumimoji="1" lang="ja-JP" altLang="en-US" smtClean="0"/>
              <a:t>2026/3/23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677980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DFF3880-1322-403E-9ACF-7285FA950D90}" type="datetimeFigureOut">
              <a:rPr kumimoji="1" lang="ja-JP" altLang="en-US" smtClean="0"/>
              <a:t>2026/3/23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817148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02075" y="382270"/>
            <a:ext cx="4619535" cy="1626870"/>
          </a:xfrm>
        </p:spPr>
        <p:txBody>
          <a:bodyPr anchor="b"/>
          <a:lstStyle>
            <a:lvl1pPr algn="l">
              <a:defRPr sz="3001" b="1"/>
            </a:lvl1pPr>
          </a:lstStyle>
          <a:p>
            <a:r>
              <a:rPr kumimoji="1" lang="ja-JP" altLang="en-US"/>
              <a:t>マスター タイトルの書式設定</a:t>
            </a:r>
          </a:p>
        </p:txBody>
      </p:sp>
      <p:sp>
        <p:nvSpPr>
          <p:cNvPr id="3" name="コンテンツ プレースホルダー 2"/>
          <p:cNvSpPr>
            <a:spLocks noGrp="1"/>
          </p:cNvSpPr>
          <p:nvPr>
            <p:ph idx="1"/>
          </p:nvPr>
        </p:nvSpPr>
        <p:spPr>
          <a:xfrm>
            <a:off x="5489811" y="382272"/>
            <a:ext cx="7849555" cy="8194358"/>
          </a:xfrm>
        </p:spPr>
        <p:txBody>
          <a:bodyPr/>
          <a:lstStyle>
            <a:lvl1pPr>
              <a:defRPr sz="4700"/>
            </a:lvl1pPr>
            <a:lvl2pPr>
              <a:defRPr sz="4101"/>
            </a:lvl2pPr>
            <a:lvl3pPr>
              <a:defRPr sz="3500"/>
            </a:lvl3pPr>
            <a:lvl4pPr>
              <a:defRPr sz="3001"/>
            </a:lvl4pPr>
            <a:lvl5pPr>
              <a:defRPr sz="3001"/>
            </a:lvl5pPr>
            <a:lvl6pPr>
              <a:defRPr sz="3001"/>
            </a:lvl6pPr>
            <a:lvl7pPr>
              <a:defRPr sz="3001"/>
            </a:lvl7pPr>
            <a:lvl8pPr>
              <a:defRPr sz="3001"/>
            </a:lvl8pPr>
            <a:lvl9pPr>
              <a:defRPr sz="3001"/>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702075" y="2009142"/>
            <a:ext cx="4619535" cy="6567488"/>
          </a:xfrm>
        </p:spPr>
        <p:txBody>
          <a:bodyPr/>
          <a:lstStyle>
            <a:lvl1pPr marL="0" indent="0">
              <a:buNone/>
              <a:defRPr sz="2102"/>
            </a:lvl1pPr>
            <a:lvl2pPr marL="675250" indent="0">
              <a:buNone/>
              <a:defRPr sz="1800"/>
            </a:lvl2pPr>
            <a:lvl3pPr marL="1350502" indent="0">
              <a:buNone/>
              <a:defRPr sz="1501"/>
            </a:lvl3pPr>
            <a:lvl4pPr marL="2025755" indent="0">
              <a:buNone/>
              <a:defRPr sz="1300"/>
            </a:lvl4pPr>
            <a:lvl5pPr marL="2701005" indent="0">
              <a:buNone/>
              <a:defRPr sz="1300"/>
            </a:lvl5pPr>
            <a:lvl6pPr marL="3376258" indent="0">
              <a:buNone/>
              <a:defRPr sz="1300"/>
            </a:lvl6pPr>
            <a:lvl7pPr marL="4051510" indent="0">
              <a:buNone/>
              <a:defRPr sz="1300"/>
            </a:lvl7pPr>
            <a:lvl8pPr marL="4726760" indent="0">
              <a:buNone/>
              <a:defRPr sz="1300"/>
            </a:lvl8pPr>
            <a:lvl9pPr marL="5402010" indent="0">
              <a:buNone/>
              <a:defRPr sz="13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DFF3880-1322-403E-9ACF-7285FA950D90}" type="datetimeFigureOut">
              <a:rPr kumimoji="1" lang="ja-JP" altLang="en-US" smtClean="0"/>
              <a:t>2026/3/23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4100728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752221" y="6720842"/>
            <a:ext cx="8424863" cy="793433"/>
          </a:xfrm>
        </p:spPr>
        <p:txBody>
          <a:bodyPr anchor="b"/>
          <a:lstStyle>
            <a:lvl1pPr algn="l">
              <a:defRPr sz="3001" b="1"/>
            </a:lvl1pPr>
          </a:lstStyle>
          <a:p>
            <a:r>
              <a:rPr kumimoji="1" lang="ja-JP" altLang="en-US"/>
              <a:t>マスター タイトルの書式設定</a:t>
            </a:r>
          </a:p>
        </p:txBody>
      </p:sp>
      <p:sp>
        <p:nvSpPr>
          <p:cNvPr id="3" name="図プレースホルダー 2"/>
          <p:cNvSpPr>
            <a:spLocks noGrp="1"/>
          </p:cNvSpPr>
          <p:nvPr>
            <p:ph type="pic" idx="1"/>
          </p:nvPr>
        </p:nvSpPr>
        <p:spPr>
          <a:xfrm>
            <a:off x="2752221" y="857885"/>
            <a:ext cx="8424863" cy="5760720"/>
          </a:xfrm>
        </p:spPr>
        <p:txBody>
          <a:bodyPr/>
          <a:lstStyle>
            <a:lvl1pPr marL="0" indent="0">
              <a:buNone/>
              <a:defRPr sz="4700"/>
            </a:lvl1pPr>
            <a:lvl2pPr marL="675250" indent="0">
              <a:buNone/>
              <a:defRPr sz="4101"/>
            </a:lvl2pPr>
            <a:lvl3pPr marL="1350502" indent="0">
              <a:buNone/>
              <a:defRPr sz="3500"/>
            </a:lvl3pPr>
            <a:lvl4pPr marL="2025755" indent="0">
              <a:buNone/>
              <a:defRPr sz="3001"/>
            </a:lvl4pPr>
            <a:lvl5pPr marL="2701005" indent="0">
              <a:buNone/>
              <a:defRPr sz="3001"/>
            </a:lvl5pPr>
            <a:lvl6pPr marL="3376258" indent="0">
              <a:buNone/>
              <a:defRPr sz="3001"/>
            </a:lvl6pPr>
            <a:lvl7pPr marL="4051510" indent="0">
              <a:buNone/>
              <a:defRPr sz="3001"/>
            </a:lvl7pPr>
            <a:lvl8pPr marL="4726760" indent="0">
              <a:buNone/>
              <a:defRPr sz="3001"/>
            </a:lvl8pPr>
            <a:lvl9pPr marL="5402010" indent="0">
              <a:buNone/>
              <a:defRPr sz="3001"/>
            </a:lvl9pPr>
          </a:lstStyle>
          <a:p>
            <a:endParaRPr kumimoji="1" lang="ja-JP" altLang="en-US"/>
          </a:p>
        </p:txBody>
      </p:sp>
      <p:sp>
        <p:nvSpPr>
          <p:cNvPr id="4" name="テキスト プレースホルダー 3"/>
          <p:cNvSpPr>
            <a:spLocks noGrp="1"/>
          </p:cNvSpPr>
          <p:nvPr>
            <p:ph type="body" sz="half" idx="2"/>
          </p:nvPr>
        </p:nvSpPr>
        <p:spPr>
          <a:xfrm>
            <a:off x="2752221" y="7514276"/>
            <a:ext cx="8424863" cy="1126807"/>
          </a:xfrm>
        </p:spPr>
        <p:txBody>
          <a:bodyPr/>
          <a:lstStyle>
            <a:lvl1pPr marL="0" indent="0">
              <a:buNone/>
              <a:defRPr sz="2102"/>
            </a:lvl1pPr>
            <a:lvl2pPr marL="675250" indent="0">
              <a:buNone/>
              <a:defRPr sz="1800"/>
            </a:lvl2pPr>
            <a:lvl3pPr marL="1350502" indent="0">
              <a:buNone/>
              <a:defRPr sz="1501"/>
            </a:lvl3pPr>
            <a:lvl4pPr marL="2025755" indent="0">
              <a:buNone/>
              <a:defRPr sz="1300"/>
            </a:lvl4pPr>
            <a:lvl5pPr marL="2701005" indent="0">
              <a:buNone/>
              <a:defRPr sz="1300"/>
            </a:lvl5pPr>
            <a:lvl6pPr marL="3376258" indent="0">
              <a:buNone/>
              <a:defRPr sz="1300"/>
            </a:lvl6pPr>
            <a:lvl7pPr marL="4051510" indent="0">
              <a:buNone/>
              <a:defRPr sz="1300"/>
            </a:lvl7pPr>
            <a:lvl8pPr marL="4726760" indent="0">
              <a:buNone/>
              <a:defRPr sz="1300"/>
            </a:lvl8pPr>
            <a:lvl9pPr marL="5402010" indent="0">
              <a:buNone/>
              <a:defRPr sz="13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DFF3880-1322-403E-9ACF-7285FA950D90}" type="datetimeFigureOut">
              <a:rPr kumimoji="1" lang="ja-JP" altLang="en-US" smtClean="0"/>
              <a:t>2026/3/23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1442133227"/>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702072" y="384493"/>
            <a:ext cx="12637294" cy="1600200"/>
          </a:xfrm>
          <a:prstGeom prst="rect">
            <a:avLst/>
          </a:prstGeom>
        </p:spPr>
        <p:txBody>
          <a:bodyPr vert="horz" lIns="135028" tIns="67517" rIns="135028" bIns="67517"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702072" y="2240282"/>
            <a:ext cx="12637294" cy="6336348"/>
          </a:xfrm>
          <a:prstGeom prst="rect">
            <a:avLst/>
          </a:prstGeom>
        </p:spPr>
        <p:txBody>
          <a:bodyPr vert="horz" lIns="135028" tIns="67517" rIns="135028" bIns="67517"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702072" y="8898902"/>
            <a:ext cx="3276336" cy="511175"/>
          </a:xfrm>
          <a:prstGeom prst="rect">
            <a:avLst/>
          </a:prstGeom>
        </p:spPr>
        <p:txBody>
          <a:bodyPr vert="horz" lIns="135028" tIns="67517" rIns="135028" bIns="67517" rtlCol="0" anchor="ctr"/>
          <a:lstStyle>
            <a:lvl1pPr algn="l">
              <a:defRPr sz="1800">
                <a:solidFill>
                  <a:schemeClr val="tx1">
                    <a:tint val="75000"/>
                  </a:schemeClr>
                </a:solidFill>
              </a:defRPr>
            </a:lvl1pPr>
          </a:lstStyle>
          <a:p>
            <a:fld id="{0DFF3880-1322-403E-9ACF-7285FA950D90}" type="datetimeFigureOut">
              <a:rPr kumimoji="1" lang="ja-JP" altLang="en-US" smtClean="0"/>
              <a:t>2026/3/23</a:t>
            </a:fld>
            <a:endParaRPr kumimoji="1" lang="ja-JP" altLang="en-US"/>
          </a:p>
        </p:txBody>
      </p:sp>
      <p:sp>
        <p:nvSpPr>
          <p:cNvPr id="5" name="フッター プレースホルダー 4"/>
          <p:cNvSpPr>
            <a:spLocks noGrp="1"/>
          </p:cNvSpPr>
          <p:nvPr>
            <p:ph type="ftr" sz="quarter" idx="3"/>
          </p:nvPr>
        </p:nvSpPr>
        <p:spPr>
          <a:xfrm>
            <a:off x="4797494" y="8898902"/>
            <a:ext cx="4446455" cy="511175"/>
          </a:xfrm>
          <a:prstGeom prst="rect">
            <a:avLst/>
          </a:prstGeom>
        </p:spPr>
        <p:txBody>
          <a:bodyPr vert="horz" lIns="135028" tIns="67517" rIns="135028" bIns="67517" rtlCol="0" anchor="ctr"/>
          <a:lstStyle>
            <a:lvl1pPr algn="ctr">
              <a:defRPr sz="18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10063030" y="8898902"/>
            <a:ext cx="3276336" cy="511175"/>
          </a:xfrm>
          <a:prstGeom prst="rect">
            <a:avLst/>
          </a:prstGeom>
        </p:spPr>
        <p:txBody>
          <a:bodyPr vert="horz" lIns="135028" tIns="67517" rIns="135028" bIns="67517" rtlCol="0" anchor="ctr"/>
          <a:lstStyle>
            <a:lvl1pPr algn="r">
              <a:defRPr sz="1800">
                <a:solidFill>
                  <a:schemeClr val="tx1">
                    <a:tint val="75000"/>
                  </a:schemeClr>
                </a:solidFill>
              </a:defRPr>
            </a:lvl1p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23516892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1350502" rtl="0" eaLnBrk="1" latinLnBrk="0" hangingPunct="1">
        <a:spcBef>
          <a:spcPct val="0"/>
        </a:spcBef>
        <a:buNone/>
        <a:defRPr kumimoji="1" sz="6502" kern="1200">
          <a:solidFill>
            <a:schemeClr val="tx1"/>
          </a:solidFill>
          <a:latin typeface="+mj-lt"/>
          <a:ea typeface="+mj-ea"/>
          <a:cs typeface="+mj-cs"/>
        </a:defRPr>
      </a:lvl1pPr>
    </p:titleStyle>
    <p:bodyStyle>
      <a:lvl1pPr marL="506437" indent="-506437" algn="l" defTabSz="1350502" rtl="0" eaLnBrk="1" latinLnBrk="0" hangingPunct="1">
        <a:spcBef>
          <a:spcPct val="20000"/>
        </a:spcBef>
        <a:buFont typeface="Arial" panose="020B0604020202020204" pitchFamily="34" charset="0"/>
        <a:buChar char="•"/>
        <a:defRPr kumimoji="1" sz="4700" kern="1200">
          <a:solidFill>
            <a:schemeClr val="tx1"/>
          </a:solidFill>
          <a:latin typeface="+mn-lt"/>
          <a:ea typeface="+mn-ea"/>
          <a:cs typeface="+mn-cs"/>
        </a:defRPr>
      </a:lvl1pPr>
      <a:lvl2pPr marL="1097285" indent="-422033" algn="l" defTabSz="1350502" rtl="0" eaLnBrk="1" latinLnBrk="0" hangingPunct="1">
        <a:spcBef>
          <a:spcPct val="20000"/>
        </a:spcBef>
        <a:buFont typeface="Arial" panose="020B0604020202020204" pitchFamily="34" charset="0"/>
        <a:buChar char="–"/>
        <a:defRPr kumimoji="1" sz="4101" kern="1200">
          <a:solidFill>
            <a:schemeClr val="tx1"/>
          </a:solidFill>
          <a:latin typeface="+mn-lt"/>
          <a:ea typeface="+mn-ea"/>
          <a:cs typeface="+mn-cs"/>
        </a:defRPr>
      </a:lvl2pPr>
      <a:lvl3pPr marL="1688131" indent="-337624" algn="l" defTabSz="1350502" rtl="0" eaLnBrk="1" latinLnBrk="0" hangingPunct="1">
        <a:spcBef>
          <a:spcPct val="20000"/>
        </a:spcBef>
        <a:buFont typeface="Arial" panose="020B0604020202020204" pitchFamily="34" charset="0"/>
        <a:buChar char="•"/>
        <a:defRPr kumimoji="1" sz="3500" kern="1200">
          <a:solidFill>
            <a:schemeClr val="tx1"/>
          </a:solidFill>
          <a:latin typeface="+mn-lt"/>
          <a:ea typeface="+mn-ea"/>
          <a:cs typeface="+mn-cs"/>
        </a:defRPr>
      </a:lvl3pPr>
      <a:lvl4pPr marL="2363381" indent="-337624" algn="l" defTabSz="1350502" rtl="0" eaLnBrk="1" latinLnBrk="0" hangingPunct="1">
        <a:spcBef>
          <a:spcPct val="20000"/>
        </a:spcBef>
        <a:buFont typeface="Arial" panose="020B0604020202020204" pitchFamily="34" charset="0"/>
        <a:buChar char="–"/>
        <a:defRPr kumimoji="1" sz="3001" kern="1200">
          <a:solidFill>
            <a:schemeClr val="tx1"/>
          </a:solidFill>
          <a:latin typeface="+mn-lt"/>
          <a:ea typeface="+mn-ea"/>
          <a:cs typeface="+mn-cs"/>
        </a:defRPr>
      </a:lvl4pPr>
      <a:lvl5pPr marL="3038631" indent="-337624" algn="l" defTabSz="1350502" rtl="0" eaLnBrk="1" latinLnBrk="0" hangingPunct="1">
        <a:spcBef>
          <a:spcPct val="20000"/>
        </a:spcBef>
        <a:buFont typeface="Arial" panose="020B0604020202020204" pitchFamily="34" charset="0"/>
        <a:buChar char="»"/>
        <a:defRPr kumimoji="1" sz="3001" kern="1200">
          <a:solidFill>
            <a:schemeClr val="tx1"/>
          </a:solidFill>
          <a:latin typeface="+mn-lt"/>
          <a:ea typeface="+mn-ea"/>
          <a:cs typeface="+mn-cs"/>
        </a:defRPr>
      </a:lvl5pPr>
      <a:lvl6pPr marL="3713880" indent="-337624" algn="l" defTabSz="1350502" rtl="0" eaLnBrk="1" latinLnBrk="0" hangingPunct="1">
        <a:spcBef>
          <a:spcPct val="20000"/>
        </a:spcBef>
        <a:buFont typeface="Arial" panose="020B0604020202020204" pitchFamily="34" charset="0"/>
        <a:buChar char="•"/>
        <a:defRPr kumimoji="1" sz="3001" kern="1200">
          <a:solidFill>
            <a:schemeClr val="tx1"/>
          </a:solidFill>
          <a:latin typeface="+mn-lt"/>
          <a:ea typeface="+mn-ea"/>
          <a:cs typeface="+mn-cs"/>
        </a:defRPr>
      </a:lvl6pPr>
      <a:lvl7pPr marL="4389134" indent="-337624" algn="l" defTabSz="1350502" rtl="0" eaLnBrk="1" latinLnBrk="0" hangingPunct="1">
        <a:spcBef>
          <a:spcPct val="20000"/>
        </a:spcBef>
        <a:buFont typeface="Arial" panose="020B0604020202020204" pitchFamily="34" charset="0"/>
        <a:buChar char="•"/>
        <a:defRPr kumimoji="1" sz="3001" kern="1200">
          <a:solidFill>
            <a:schemeClr val="tx1"/>
          </a:solidFill>
          <a:latin typeface="+mn-lt"/>
          <a:ea typeface="+mn-ea"/>
          <a:cs typeface="+mn-cs"/>
        </a:defRPr>
      </a:lvl7pPr>
      <a:lvl8pPr marL="5064386" indent="-337624" algn="l" defTabSz="1350502" rtl="0" eaLnBrk="1" latinLnBrk="0" hangingPunct="1">
        <a:spcBef>
          <a:spcPct val="20000"/>
        </a:spcBef>
        <a:buFont typeface="Arial" panose="020B0604020202020204" pitchFamily="34" charset="0"/>
        <a:buChar char="•"/>
        <a:defRPr kumimoji="1" sz="3001" kern="1200">
          <a:solidFill>
            <a:schemeClr val="tx1"/>
          </a:solidFill>
          <a:latin typeface="+mn-lt"/>
          <a:ea typeface="+mn-ea"/>
          <a:cs typeface="+mn-cs"/>
        </a:defRPr>
      </a:lvl8pPr>
      <a:lvl9pPr marL="5739636" indent="-337624" algn="l" defTabSz="1350502" rtl="0" eaLnBrk="1" latinLnBrk="0" hangingPunct="1">
        <a:spcBef>
          <a:spcPct val="20000"/>
        </a:spcBef>
        <a:buFont typeface="Arial" panose="020B0604020202020204" pitchFamily="34" charset="0"/>
        <a:buChar char="•"/>
        <a:defRPr kumimoji="1" sz="3001" kern="1200">
          <a:solidFill>
            <a:schemeClr val="tx1"/>
          </a:solidFill>
          <a:latin typeface="+mn-lt"/>
          <a:ea typeface="+mn-ea"/>
          <a:cs typeface="+mn-cs"/>
        </a:defRPr>
      </a:lvl9pPr>
    </p:bodyStyle>
    <p:otherStyle>
      <a:defPPr>
        <a:defRPr lang="ja-JP"/>
      </a:defPPr>
      <a:lvl1pPr marL="0" algn="l" defTabSz="1350502" rtl="0" eaLnBrk="1" latinLnBrk="0" hangingPunct="1">
        <a:defRPr kumimoji="1" sz="2701" kern="1200">
          <a:solidFill>
            <a:schemeClr val="tx1"/>
          </a:solidFill>
          <a:latin typeface="+mn-lt"/>
          <a:ea typeface="+mn-ea"/>
          <a:cs typeface="+mn-cs"/>
        </a:defRPr>
      </a:lvl1pPr>
      <a:lvl2pPr marL="675250" algn="l" defTabSz="1350502" rtl="0" eaLnBrk="1" latinLnBrk="0" hangingPunct="1">
        <a:defRPr kumimoji="1" sz="2701" kern="1200">
          <a:solidFill>
            <a:schemeClr val="tx1"/>
          </a:solidFill>
          <a:latin typeface="+mn-lt"/>
          <a:ea typeface="+mn-ea"/>
          <a:cs typeface="+mn-cs"/>
        </a:defRPr>
      </a:lvl2pPr>
      <a:lvl3pPr marL="1350502" algn="l" defTabSz="1350502" rtl="0" eaLnBrk="1" latinLnBrk="0" hangingPunct="1">
        <a:defRPr kumimoji="1" sz="2701" kern="1200">
          <a:solidFill>
            <a:schemeClr val="tx1"/>
          </a:solidFill>
          <a:latin typeface="+mn-lt"/>
          <a:ea typeface="+mn-ea"/>
          <a:cs typeface="+mn-cs"/>
        </a:defRPr>
      </a:lvl3pPr>
      <a:lvl4pPr marL="2025755" algn="l" defTabSz="1350502" rtl="0" eaLnBrk="1" latinLnBrk="0" hangingPunct="1">
        <a:defRPr kumimoji="1" sz="2701" kern="1200">
          <a:solidFill>
            <a:schemeClr val="tx1"/>
          </a:solidFill>
          <a:latin typeface="+mn-lt"/>
          <a:ea typeface="+mn-ea"/>
          <a:cs typeface="+mn-cs"/>
        </a:defRPr>
      </a:lvl4pPr>
      <a:lvl5pPr marL="2701005" algn="l" defTabSz="1350502" rtl="0" eaLnBrk="1" latinLnBrk="0" hangingPunct="1">
        <a:defRPr kumimoji="1" sz="2701" kern="1200">
          <a:solidFill>
            <a:schemeClr val="tx1"/>
          </a:solidFill>
          <a:latin typeface="+mn-lt"/>
          <a:ea typeface="+mn-ea"/>
          <a:cs typeface="+mn-cs"/>
        </a:defRPr>
      </a:lvl5pPr>
      <a:lvl6pPr marL="3376258" algn="l" defTabSz="1350502" rtl="0" eaLnBrk="1" latinLnBrk="0" hangingPunct="1">
        <a:defRPr kumimoji="1" sz="2701" kern="1200">
          <a:solidFill>
            <a:schemeClr val="tx1"/>
          </a:solidFill>
          <a:latin typeface="+mn-lt"/>
          <a:ea typeface="+mn-ea"/>
          <a:cs typeface="+mn-cs"/>
        </a:defRPr>
      </a:lvl6pPr>
      <a:lvl7pPr marL="4051510" algn="l" defTabSz="1350502" rtl="0" eaLnBrk="1" latinLnBrk="0" hangingPunct="1">
        <a:defRPr kumimoji="1" sz="2701" kern="1200">
          <a:solidFill>
            <a:schemeClr val="tx1"/>
          </a:solidFill>
          <a:latin typeface="+mn-lt"/>
          <a:ea typeface="+mn-ea"/>
          <a:cs typeface="+mn-cs"/>
        </a:defRPr>
      </a:lvl7pPr>
      <a:lvl8pPr marL="4726760" algn="l" defTabSz="1350502" rtl="0" eaLnBrk="1" latinLnBrk="0" hangingPunct="1">
        <a:defRPr kumimoji="1" sz="2701" kern="1200">
          <a:solidFill>
            <a:schemeClr val="tx1"/>
          </a:solidFill>
          <a:latin typeface="+mn-lt"/>
          <a:ea typeface="+mn-ea"/>
          <a:cs typeface="+mn-cs"/>
        </a:defRPr>
      </a:lvl8pPr>
      <a:lvl9pPr marL="5402010" algn="l" defTabSz="1350502" rtl="0" eaLnBrk="1" latinLnBrk="0" hangingPunct="1">
        <a:defRPr kumimoji="1" sz="2701"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9.png" Type="http://schemas.openxmlformats.org/officeDocument/2006/relationships/image"/><Relationship Id="rId2" Target="../notesSlides/notesSlide2.xml" Type="http://schemas.openxmlformats.org/officeDocument/2006/relationships/notesSlide"/><Relationship Id="rId3" Target="../media/image4.png" Type="http://schemas.openxmlformats.org/officeDocument/2006/relationships/image"/><Relationship Id="rId4" Target="https://www.hellowork.mhlw.go.jp/member/mem_establish.html" TargetMode="External" Type="http://schemas.openxmlformats.org/officeDocument/2006/relationships/hyperlink"/><Relationship Id="rId5" Target="https://www.mhlw.go.jp/content/11600000/000820477.pdf" TargetMode="External" Type="http://schemas.openxmlformats.org/officeDocument/2006/relationships/hyperlink"/><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サブタイトル 2"/>
          <p:cNvSpPr txBox="1">
            <a:spLocks/>
          </p:cNvSpPr>
          <p:nvPr/>
        </p:nvSpPr>
        <p:spPr>
          <a:xfrm>
            <a:off x="7425136" y="3145945"/>
            <a:ext cx="5686705" cy="3888432"/>
          </a:xfrm>
          <a:prstGeom prst="rect">
            <a:avLst/>
          </a:prstGeom>
          <a:noFill/>
          <a:ln w="50800" cmpd="sng">
            <a:solidFill>
              <a:srgbClr val="FF6600"/>
            </a:solidFill>
          </a:ln>
        </p:spPr>
        <p:txBody>
          <a:bodyPr vert="horz" lIns="135068" tIns="67535" rIns="135068" bIns="67535" rtlCol="0">
            <a:normAutofit/>
          </a:bodyPr>
          <a:lstStyle>
            <a:lvl1pPr marL="0" indent="0" algn="ctr" defTabSz="1350677" rtl="0" eaLnBrk="1" latinLnBrk="0" hangingPunct="1">
              <a:spcBef>
                <a:spcPct val="20000"/>
              </a:spcBef>
              <a:buFont typeface="Arial" panose="020B0604020202020204" pitchFamily="34" charset="0"/>
              <a:buNone/>
              <a:defRPr kumimoji="1" sz="4700" kern="1200">
                <a:solidFill>
                  <a:schemeClr val="tx1">
                    <a:tint val="75000"/>
                  </a:schemeClr>
                </a:solidFill>
                <a:latin typeface="+mn-lt"/>
                <a:ea typeface="+mn-ea"/>
                <a:cs typeface="+mn-cs"/>
              </a:defRPr>
            </a:lvl1pPr>
            <a:lvl2pPr marL="675337" indent="0" algn="ctr" defTabSz="1350677" rtl="0" eaLnBrk="1" latinLnBrk="0" hangingPunct="1">
              <a:spcBef>
                <a:spcPct val="20000"/>
              </a:spcBef>
              <a:buFont typeface="Arial" panose="020B0604020202020204" pitchFamily="34" charset="0"/>
              <a:buNone/>
              <a:defRPr kumimoji="1" sz="4100" kern="1200">
                <a:solidFill>
                  <a:schemeClr val="tx1">
                    <a:tint val="75000"/>
                  </a:schemeClr>
                </a:solidFill>
                <a:latin typeface="+mn-lt"/>
                <a:ea typeface="+mn-ea"/>
                <a:cs typeface="+mn-cs"/>
              </a:defRPr>
            </a:lvl2pPr>
            <a:lvl3pPr marL="1350677" indent="0" algn="ctr" defTabSz="1350677" rtl="0" eaLnBrk="1" latinLnBrk="0" hangingPunct="1">
              <a:spcBef>
                <a:spcPct val="20000"/>
              </a:spcBef>
              <a:buFont typeface="Arial" panose="020B0604020202020204" pitchFamily="34" charset="0"/>
              <a:buNone/>
              <a:defRPr kumimoji="1" sz="3500" kern="1200">
                <a:solidFill>
                  <a:schemeClr val="tx1">
                    <a:tint val="75000"/>
                  </a:schemeClr>
                </a:solidFill>
                <a:latin typeface="+mn-lt"/>
                <a:ea typeface="+mn-ea"/>
                <a:cs typeface="+mn-cs"/>
              </a:defRPr>
            </a:lvl3pPr>
            <a:lvl4pPr marL="2026015" indent="0" algn="ctr" defTabSz="1350677" rtl="0" eaLnBrk="1" latinLnBrk="0" hangingPunct="1">
              <a:spcBef>
                <a:spcPct val="20000"/>
              </a:spcBef>
              <a:buFont typeface="Arial" panose="020B0604020202020204" pitchFamily="34" charset="0"/>
              <a:buNone/>
              <a:defRPr kumimoji="1" sz="3000" kern="1200">
                <a:solidFill>
                  <a:schemeClr val="tx1">
                    <a:tint val="75000"/>
                  </a:schemeClr>
                </a:solidFill>
                <a:latin typeface="+mn-lt"/>
                <a:ea typeface="+mn-ea"/>
                <a:cs typeface="+mn-cs"/>
              </a:defRPr>
            </a:lvl4pPr>
            <a:lvl5pPr marL="2701352" indent="0" algn="ctr" defTabSz="1350677" rtl="0" eaLnBrk="1" latinLnBrk="0" hangingPunct="1">
              <a:spcBef>
                <a:spcPct val="20000"/>
              </a:spcBef>
              <a:buFont typeface="Arial" panose="020B0604020202020204" pitchFamily="34" charset="0"/>
              <a:buNone/>
              <a:defRPr kumimoji="1" sz="3000" kern="1200">
                <a:solidFill>
                  <a:schemeClr val="tx1">
                    <a:tint val="75000"/>
                  </a:schemeClr>
                </a:solidFill>
                <a:latin typeface="+mn-lt"/>
                <a:ea typeface="+mn-ea"/>
                <a:cs typeface="+mn-cs"/>
              </a:defRPr>
            </a:lvl5pPr>
            <a:lvl6pPr marL="3376689" indent="0" algn="ctr" defTabSz="1350677" rtl="0" eaLnBrk="1" latinLnBrk="0" hangingPunct="1">
              <a:spcBef>
                <a:spcPct val="20000"/>
              </a:spcBef>
              <a:buFont typeface="Arial" panose="020B0604020202020204" pitchFamily="34" charset="0"/>
              <a:buNone/>
              <a:defRPr kumimoji="1" sz="3000" kern="1200">
                <a:solidFill>
                  <a:schemeClr val="tx1">
                    <a:tint val="75000"/>
                  </a:schemeClr>
                </a:solidFill>
                <a:latin typeface="+mn-lt"/>
                <a:ea typeface="+mn-ea"/>
                <a:cs typeface="+mn-cs"/>
              </a:defRPr>
            </a:lvl6pPr>
            <a:lvl7pPr marL="4052030" indent="0" algn="ctr" defTabSz="1350677" rtl="0" eaLnBrk="1" latinLnBrk="0" hangingPunct="1">
              <a:spcBef>
                <a:spcPct val="20000"/>
              </a:spcBef>
              <a:buFont typeface="Arial" panose="020B0604020202020204" pitchFamily="34" charset="0"/>
              <a:buNone/>
              <a:defRPr kumimoji="1" sz="3000" kern="1200">
                <a:solidFill>
                  <a:schemeClr val="tx1">
                    <a:tint val="75000"/>
                  </a:schemeClr>
                </a:solidFill>
                <a:latin typeface="+mn-lt"/>
                <a:ea typeface="+mn-ea"/>
                <a:cs typeface="+mn-cs"/>
              </a:defRPr>
            </a:lvl7pPr>
            <a:lvl8pPr marL="4727367" indent="0" algn="ctr" defTabSz="1350677" rtl="0" eaLnBrk="1" latinLnBrk="0" hangingPunct="1">
              <a:spcBef>
                <a:spcPct val="20000"/>
              </a:spcBef>
              <a:buFont typeface="Arial" panose="020B0604020202020204" pitchFamily="34" charset="0"/>
              <a:buNone/>
              <a:defRPr kumimoji="1" sz="3000" kern="1200">
                <a:solidFill>
                  <a:schemeClr val="tx1">
                    <a:tint val="75000"/>
                  </a:schemeClr>
                </a:solidFill>
                <a:latin typeface="+mn-lt"/>
                <a:ea typeface="+mn-ea"/>
                <a:cs typeface="+mn-cs"/>
              </a:defRPr>
            </a:lvl8pPr>
            <a:lvl9pPr marL="5402704" indent="0" algn="ctr" defTabSz="1350677" rtl="0" eaLnBrk="1" latinLnBrk="0" hangingPunct="1">
              <a:spcBef>
                <a:spcPct val="20000"/>
              </a:spcBef>
              <a:buFont typeface="Arial" panose="020B0604020202020204" pitchFamily="34" charset="0"/>
              <a:buNone/>
              <a:defRPr kumimoji="1" sz="3000" kern="1200">
                <a:solidFill>
                  <a:schemeClr val="tx1">
                    <a:tint val="75000"/>
                  </a:schemeClr>
                </a:solidFill>
                <a:latin typeface="+mn-lt"/>
                <a:ea typeface="+mn-ea"/>
                <a:cs typeface="+mn-cs"/>
              </a:defRPr>
            </a:lvl9pPr>
          </a:lstStyle>
          <a:p>
            <a:endParaRPr lang="en-US" altLang="ja-JP" sz="2400">
              <a:solidFill>
                <a:schemeClr val="tx2"/>
              </a:solidFill>
            </a:endParaRPr>
          </a:p>
          <a:p>
            <a:pPr algn="l"/>
            <a:r>
              <a:rPr lang="ja-JP" altLang="en-US"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このリーフレットでは、大卒等求人票の各項目のうち、皆さまから相談が多かった項目を中心に気を付けるポイントを紹介しています。</a:t>
            </a:r>
            <a:endParaRPr lang="en-US" altLang="ja-JP"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endParaRPr lang="en-US" altLang="ja-JP"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spcBef>
                <a:spcPts val="600"/>
              </a:spcBef>
            </a:pPr>
            <a:r>
              <a:rPr lang="ja-JP" altLang="en-US"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採用後にトラブルにならないよう、求人票の内容を十分に理解し、不明な点がある場合は、応募前にハローワークに問い合わせるほか、採用面接時に会社に確認するなど、しっかりと確認するようにしましょう。</a:t>
            </a:r>
            <a:endParaRPr lang="en-US" altLang="ja-JP"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spcBef>
                <a:spcPts val="600"/>
              </a:spcBef>
            </a:pPr>
            <a:endParaRPr lang="en-US" altLang="ja-JP"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spcBef>
                <a:spcPts val="600"/>
              </a:spcBef>
            </a:pPr>
            <a:r>
              <a:rPr lang="ja-JP" altLang="en-US"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また、求人票の内容でわからないことや疑問に思うことがありましたら、最終ページに記載してあるハローワークなどにお気軽にご相談ください。</a:t>
            </a:r>
          </a:p>
        </p:txBody>
      </p:sp>
      <p:grpSp>
        <p:nvGrpSpPr>
          <p:cNvPr id="30" name="グループ化 29"/>
          <p:cNvGrpSpPr/>
          <p:nvPr/>
        </p:nvGrpSpPr>
        <p:grpSpPr>
          <a:xfrm>
            <a:off x="7422018" y="8636083"/>
            <a:ext cx="6240639" cy="395704"/>
            <a:chOff x="7652575" y="8636074"/>
            <a:chExt cx="6240639" cy="395703"/>
          </a:xfrm>
        </p:grpSpPr>
        <p:sp>
          <p:nvSpPr>
            <p:cNvPr id="31" name="Text Box 42"/>
            <p:cNvSpPr txBox="1">
              <a:spLocks noChangeArrowheads="1"/>
            </p:cNvSpPr>
            <p:nvPr/>
          </p:nvSpPr>
          <p:spPr bwMode="auto">
            <a:xfrm>
              <a:off x="7652575" y="8693224"/>
              <a:ext cx="6240639" cy="338553"/>
            </a:xfrm>
            <a:prstGeom prst="rect">
              <a:avLst/>
            </a:prstGeom>
            <a:noFill/>
            <a:ln w="9525">
              <a:noFill/>
              <a:miter lim="800000"/>
              <a:headEnd/>
              <a:tailEnd/>
            </a:ln>
          </p:spPr>
          <p:txBody>
            <a:bodyPr lIns="36000" rIns="36000">
              <a:spAutoFit/>
            </a:bodyPr>
            <a:lstStyle/>
            <a:p>
              <a:pPr algn="ctr" defTabSz="1280364">
                <a:defRPr/>
              </a:pPr>
              <a:r>
                <a:rPr lang="ja-JP" altLang="en-US" sz="1600" b="1" spc="-2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厚生労働省・都道府県労働局・ハローワーク</a:t>
              </a:r>
            </a:p>
          </p:txBody>
        </p:sp>
        <p:pic>
          <p:nvPicPr>
            <p:cNvPr id="32" name="図 30" descr="マーク最小.jpg"/>
            <p:cNvPicPr>
              <a:picLocks noChangeAspect="1"/>
            </p:cNvPicPr>
            <p:nvPr/>
          </p:nvPicPr>
          <p:blipFill>
            <a:blip r:embed="rId3" cstate="print"/>
            <a:srcRect/>
            <a:stretch>
              <a:fillRect/>
            </a:stretch>
          </p:blipFill>
          <p:spPr bwMode="auto">
            <a:xfrm>
              <a:off x="8221808" y="8636074"/>
              <a:ext cx="383087" cy="373063"/>
            </a:xfrm>
            <a:prstGeom prst="rect">
              <a:avLst/>
            </a:prstGeom>
            <a:noFill/>
            <a:ln w="9525">
              <a:noFill/>
              <a:miter lim="800000"/>
              <a:headEnd/>
              <a:tailEnd/>
            </a:ln>
          </p:spPr>
        </p:pic>
      </p:grpSp>
      <p:sp>
        <p:nvSpPr>
          <p:cNvPr id="33" name="ホームベース 32"/>
          <p:cNvSpPr/>
          <p:nvPr/>
        </p:nvSpPr>
        <p:spPr>
          <a:xfrm>
            <a:off x="8054444" y="2928394"/>
            <a:ext cx="4428092" cy="432048"/>
          </a:xfrm>
          <a:prstGeom prst="homePlate">
            <a:avLst>
              <a:gd name="adj" fmla="val 0"/>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algn="ctr" defTabSz="1280364">
              <a:defRPr/>
            </a:pPr>
            <a:r>
              <a:rPr lang="ja-JP" altLang="en-US" sz="1800" b="1">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就職活動中の皆さまへ</a:t>
            </a:r>
          </a:p>
        </p:txBody>
      </p:sp>
      <p:grpSp>
        <p:nvGrpSpPr>
          <p:cNvPr id="34" name="Group 6"/>
          <p:cNvGrpSpPr>
            <a:grpSpLocks/>
          </p:cNvGrpSpPr>
          <p:nvPr/>
        </p:nvGrpSpPr>
        <p:grpSpPr bwMode="auto">
          <a:xfrm>
            <a:off x="6766689" y="9327810"/>
            <a:ext cx="7337286" cy="503238"/>
            <a:chOff x="28" y="16443"/>
            <a:chExt cx="12275" cy="794"/>
          </a:xfrm>
        </p:grpSpPr>
        <p:sp>
          <p:nvSpPr>
            <p:cNvPr id="35" name="AutoShape 7"/>
            <p:cNvSpPr>
              <a:spLocks noChangeArrowheads="1"/>
            </p:cNvSpPr>
            <p:nvPr/>
          </p:nvSpPr>
          <p:spPr bwMode="auto">
            <a:xfrm>
              <a:off x="28" y="16443"/>
              <a:ext cx="9952" cy="794"/>
            </a:xfrm>
            <a:prstGeom prst="roundRect">
              <a:avLst>
                <a:gd name="adj" fmla="val 0"/>
              </a:avLst>
            </a:prstGeom>
            <a:solidFill>
              <a:srgbClr val="009944"/>
            </a:solidFill>
            <a:ln w="9525">
              <a:noFill/>
              <a:round/>
              <a:headEnd/>
              <a:tailEnd/>
            </a:ln>
          </p:spPr>
          <p:txBody>
            <a:bodyPr vert="horz" wrap="square" lIns="74295" tIns="8890" rIns="74295" bIns="8890" numCol="1" anchor="t" anchorCtr="0" compatLnSpc="1">
              <a:prstTxWarp prst="textNoShape">
                <a:avLst/>
              </a:prstTxWarp>
            </a:bodyPr>
            <a:lstStyle/>
            <a:p>
              <a:pPr defTabSz="1280364">
                <a:defRPr/>
              </a:pPr>
              <a:endParaRPr lang="ja-JP" altLang="en-US" sz="2501">
                <a:solidFill>
                  <a:prstClr val="black"/>
                </a:solidFill>
                <a:latin typeface="Calibri"/>
                <a:ea typeface="ＭＳ Ｐゴシック" panose="020B0600070205080204" pitchFamily="50" charset="-128"/>
              </a:endParaRPr>
            </a:p>
          </p:txBody>
        </p:sp>
        <p:sp>
          <p:nvSpPr>
            <p:cNvPr id="36" name="Oval 8"/>
            <p:cNvSpPr>
              <a:spLocks noChangeArrowheads="1"/>
            </p:cNvSpPr>
            <p:nvPr/>
          </p:nvSpPr>
          <p:spPr bwMode="auto">
            <a:xfrm>
              <a:off x="10490" y="16443"/>
              <a:ext cx="794" cy="794"/>
            </a:xfrm>
            <a:prstGeom prst="ellipse">
              <a:avLst/>
            </a:prstGeom>
            <a:solidFill>
              <a:srgbClr val="FFC000"/>
            </a:solidFill>
            <a:ln w="9525">
              <a:noFill/>
              <a:round/>
              <a:headEnd/>
              <a:tailEnd/>
            </a:ln>
          </p:spPr>
          <p:txBody>
            <a:bodyPr vert="horz" wrap="square" lIns="74295" tIns="8890" rIns="74295" bIns="8890" numCol="1" anchor="t" anchorCtr="0" compatLnSpc="1">
              <a:prstTxWarp prst="textNoShape">
                <a:avLst/>
              </a:prstTxWarp>
            </a:bodyPr>
            <a:lstStyle/>
            <a:p>
              <a:pPr defTabSz="1280364">
                <a:defRPr/>
              </a:pPr>
              <a:endParaRPr lang="ja-JP" altLang="en-US" sz="2501">
                <a:solidFill>
                  <a:prstClr val="black"/>
                </a:solidFill>
                <a:latin typeface="Calibri"/>
                <a:ea typeface="ＭＳ Ｐゴシック" panose="020B0600070205080204" pitchFamily="50" charset="-128"/>
              </a:endParaRPr>
            </a:p>
          </p:txBody>
        </p:sp>
        <p:sp>
          <p:nvSpPr>
            <p:cNvPr id="37" name="AutoShape 9"/>
            <p:cNvSpPr>
              <a:spLocks noChangeArrowheads="1"/>
            </p:cNvSpPr>
            <p:nvPr/>
          </p:nvSpPr>
          <p:spPr bwMode="auto">
            <a:xfrm>
              <a:off x="11283" y="16443"/>
              <a:ext cx="1020" cy="794"/>
            </a:xfrm>
            <a:prstGeom prst="roundRect">
              <a:avLst>
                <a:gd name="adj" fmla="val 50000"/>
              </a:avLst>
            </a:prstGeom>
            <a:solidFill>
              <a:srgbClr val="009944"/>
            </a:solidFill>
            <a:ln w="9525">
              <a:noFill/>
              <a:round/>
              <a:headEnd/>
              <a:tailEnd/>
            </a:ln>
          </p:spPr>
          <p:txBody>
            <a:bodyPr vert="horz" wrap="square" lIns="74295" tIns="8890" rIns="74295" bIns="8890" numCol="1" anchor="t" anchorCtr="0" compatLnSpc="1">
              <a:prstTxWarp prst="textNoShape">
                <a:avLst/>
              </a:prstTxWarp>
            </a:bodyPr>
            <a:lstStyle/>
            <a:p>
              <a:pPr defTabSz="1280364">
                <a:defRPr/>
              </a:pPr>
              <a:endParaRPr lang="ja-JP" altLang="en-US" sz="2501">
                <a:solidFill>
                  <a:prstClr val="black"/>
                </a:solidFill>
                <a:latin typeface="Calibri"/>
                <a:ea typeface="ＭＳ Ｐゴシック" panose="020B0600070205080204" pitchFamily="50" charset="-128"/>
              </a:endParaRPr>
            </a:p>
          </p:txBody>
        </p:sp>
      </p:grpSp>
      <p:sp>
        <p:nvSpPr>
          <p:cNvPr id="38" name="AutoShape 9"/>
          <p:cNvSpPr>
            <a:spLocks noChangeArrowheads="1"/>
          </p:cNvSpPr>
          <p:nvPr/>
        </p:nvSpPr>
        <p:spPr bwMode="auto">
          <a:xfrm>
            <a:off x="12467239" y="9327810"/>
            <a:ext cx="589294" cy="503238"/>
          </a:xfrm>
          <a:prstGeom prst="roundRect">
            <a:avLst>
              <a:gd name="adj" fmla="val 50000"/>
            </a:avLst>
          </a:prstGeom>
          <a:solidFill>
            <a:srgbClr val="009944"/>
          </a:solidFill>
          <a:ln w="9525">
            <a:noFill/>
            <a:round/>
            <a:headEnd/>
            <a:tailEnd/>
          </a:ln>
        </p:spPr>
        <p:txBody>
          <a:bodyPr vert="horz" wrap="square" lIns="74295" tIns="8890" rIns="74295" bIns="8890" numCol="1" anchor="t" anchorCtr="0" compatLnSpc="1">
            <a:prstTxWarp prst="textNoShape">
              <a:avLst/>
            </a:prstTxWarp>
          </a:bodyPr>
          <a:lstStyle/>
          <a:p>
            <a:pPr defTabSz="1280364">
              <a:defRPr/>
            </a:pPr>
            <a:endParaRPr lang="ja-JP" altLang="en-US" sz="2501">
              <a:solidFill>
                <a:prstClr val="black"/>
              </a:solidFill>
              <a:latin typeface="Calibri"/>
              <a:ea typeface="ＭＳ Ｐゴシック" panose="020B0600070205080204" pitchFamily="50" charset="-128"/>
            </a:endParaRPr>
          </a:p>
        </p:txBody>
      </p:sp>
      <p:grpSp>
        <p:nvGrpSpPr>
          <p:cNvPr id="39" name="Group 2"/>
          <p:cNvGrpSpPr>
            <a:grpSpLocks/>
          </p:cNvGrpSpPr>
          <p:nvPr/>
        </p:nvGrpSpPr>
        <p:grpSpPr bwMode="auto">
          <a:xfrm>
            <a:off x="7115852" y="-234331"/>
            <a:ext cx="6983008" cy="504826"/>
            <a:chOff x="624" y="-397"/>
            <a:chExt cx="11679" cy="794"/>
          </a:xfrm>
        </p:grpSpPr>
        <p:sp>
          <p:nvSpPr>
            <p:cNvPr id="40" name="Oval 4"/>
            <p:cNvSpPr>
              <a:spLocks noChangeArrowheads="1"/>
            </p:cNvSpPr>
            <p:nvPr/>
          </p:nvSpPr>
          <p:spPr bwMode="auto">
            <a:xfrm>
              <a:off x="624" y="-397"/>
              <a:ext cx="794" cy="794"/>
            </a:xfrm>
            <a:prstGeom prst="ellipse">
              <a:avLst/>
            </a:prstGeom>
            <a:solidFill>
              <a:srgbClr val="FFC000"/>
            </a:solidFill>
            <a:ln w="9525">
              <a:noFill/>
              <a:round/>
              <a:headEnd/>
              <a:tailEnd/>
            </a:ln>
          </p:spPr>
          <p:txBody>
            <a:bodyPr vert="horz" wrap="square" lIns="74295" tIns="8890" rIns="74295" bIns="8890" numCol="1" anchor="t" anchorCtr="0" compatLnSpc="1">
              <a:prstTxWarp prst="textNoShape">
                <a:avLst/>
              </a:prstTxWarp>
            </a:bodyPr>
            <a:lstStyle/>
            <a:p>
              <a:pPr defTabSz="1280364">
                <a:defRPr/>
              </a:pPr>
              <a:endParaRPr lang="ja-JP" altLang="en-US" sz="2501">
                <a:solidFill>
                  <a:prstClr val="black"/>
                </a:solidFill>
                <a:latin typeface="Calibri"/>
                <a:ea typeface="ＭＳ Ｐゴシック" panose="020B0600070205080204" pitchFamily="50" charset="-128"/>
              </a:endParaRPr>
            </a:p>
          </p:txBody>
        </p:sp>
        <p:sp>
          <p:nvSpPr>
            <p:cNvPr id="41" name="AutoShape 5"/>
            <p:cNvSpPr>
              <a:spLocks noChangeArrowheads="1"/>
            </p:cNvSpPr>
            <p:nvPr/>
          </p:nvSpPr>
          <p:spPr bwMode="auto">
            <a:xfrm>
              <a:off x="1418" y="-397"/>
              <a:ext cx="10885" cy="794"/>
            </a:xfrm>
            <a:prstGeom prst="roundRect">
              <a:avLst>
                <a:gd name="adj" fmla="val 50000"/>
              </a:avLst>
            </a:prstGeom>
            <a:solidFill>
              <a:srgbClr val="009944"/>
            </a:solidFill>
            <a:ln w="9525">
              <a:noFill/>
              <a:round/>
              <a:headEnd/>
              <a:tailEnd/>
            </a:ln>
          </p:spPr>
          <p:txBody>
            <a:bodyPr vert="horz" wrap="square" lIns="74295" tIns="8890" rIns="74295" bIns="8890" numCol="1" anchor="t" anchorCtr="0" compatLnSpc="1">
              <a:prstTxWarp prst="textNoShape">
                <a:avLst/>
              </a:prstTxWarp>
            </a:bodyPr>
            <a:lstStyle/>
            <a:p>
              <a:pPr defTabSz="1280364">
                <a:defRPr/>
              </a:pPr>
              <a:endParaRPr lang="ja-JP" altLang="en-US" sz="2501">
                <a:solidFill>
                  <a:prstClr val="black"/>
                </a:solidFill>
                <a:latin typeface="Calibri"/>
                <a:ea typeface="ＭＳ Ｐゴシック" panose="020B0600070205080204" pitchFamily="50" charset="-128"/>
              </a:endParaRPr>
            </a:p>
          </p:txBody>
        </p:sp>
      </p:grpSp>
      <p:sp>
        <p:nvSpPr>
          <p:cNvPr id="42" name="弦 41"/>
          <p:cNvSpPr/>
          <p:nvPr/>
        </p:nvSpPr>
        <p:spPr>
          <a:xfrm>
            <a:off x="6444656" y="-246707"/>
            <a:ext cx="674542" cy="509292"/>
          </a:xfrm>
          <a:prstGeom prst="chord">
            <a:avLst>
              <a:gd name="adj1" fmla="val 16060930"/>
              <a:gd name="adj2" fmla="val 5413662"/>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0364">
              <a:defRPr/>
            </a:pPr>
            <a:endParaRPr lang="ja-JP" altLang="en-US" sz="2501">
              <a:solidFill>
                <a:prstClr val="white"/>
              </a:solidFill>
              <a:latin typeface="Calibri"/>
              <a:ea typeface="ＭＳ Ｐゴシック" panose="020B0600070205080204" pitchFamily="50" charset="-128"/>
            </a:endParaRPr>
          </a:p>
        </p:txBody>
      </p:sp>
      <p:sp>
        <p:nvSpPr>
          <p:cNvPr id="43" name="Text Box 15"/>
          <p:cNvSpPr txBox="1">
            <a:spLocks noChangeArrowheads="1"/>
          </p:cNvSpPr>
          <p:nvPr/>
        </p:nvSpPr>
        <p:spPr bwMode="auto">
          <a:xfrm>
            <a:off x="7060518" y="369319"/>
            <a:ext cx="1080136" cy="144154"/>
          </a:xfrm>
          <a:prstGeom prst="rect">
            <a:avLst/>
          </a:prstGeom>
          <a:noFill/>
          <a:ln w="6350" cap="rnd">
            <a:noFill/>
            <a:prstDash val="sysDot"/>
            <a:miter lim="800000"/>
            <a:headEnd/>
            <a:tailEnd/>
          </a:ln>
        </p:spPr>
        <p:txBody>
          <a:bodyPr vert="horz" wrap="square" lIns="0" tIns="0" rIns="0" bIns="0" numCol="1" anchor="t" anchorCtr="0" compatLnSpc="1">
            <a:prstTxWarp prst="textNoShape">
              <a:avLst/>
            </a:prstTxWarp>
          </a:bodyPr>
          <a:lstStyle/>
          <a:p>
            <a:pPr defTabSz="914544" fontAlgn="base">
              <a:lnSpc>
                <a:spcPct val="72000"/>
              </a:lnSpc>
              <a:spcBef>
                <a:spcPct val="0"/>
              </a:spcBef>
              <a:spcAft>
                <a:spcPct val="0"/>
              </a:spcAft>
              <a:defRPr/>
            </a:pPr>
            <a:r>
              <a:rPr lang="ja-JP" altLang="en-US" sz="800">
                <a:solidFill>
                  <a:srgbClr val="000000"/>
                </a:solidFill>
                <a:latin typeface="Century" pitchFamily="18" charset="0"/>
                <a:ea typeface="ＭＳ 明朝" pitchFamily="17" charset="-128"/>
                <a:cs typeface="ＭＳ Ｐゴシック" pitchFamily="50" charset="-128"/>
              </a:rPr>
              <a:t>（求職者の方へ）</a:t>
            </a:r>
            <a:endParaRPr lang="ja-JP" altLang="en-US" sz="1800">
              <a:solidFill>
                <a:prstClr val="black"/>
              </a:solidFill>
              <a:latin typeface="Arial" pitchFamily="34" charset="0"/>
              <a:ea typeface="ＭＳ Ｐゴシック" pitchFamily="50" charset="-128"/>
              <a:cs typeface="ＭＳ Ｐゴシック" pitchFamily="50" charset="-128"/>
            </a:endParaRPr>
          </a:p>
        </p:txBody>
      </p:sp>
      <p:sp>
        <p:nvSpPr>
          <p:cNvPr id="44" name="角丸四角形 43"/>
          <p:cNvSpPr/>
          <p:nvPr/>
        </p:nvSpPr>
        <p:spPr>
          <a:xfrm>
            <a:off x="7194088" y="840163"/>
            <a:ext cx="6148800" cy="1656182"/>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algn="ctr" defTabSz="1280364">
              <a:defRPr/>
            </a:pPr>
            <a:r>
              <a:rPr lang="ja-JP" altLang="en-US" sz="4000" b="1">
                <a:ln w="12700">
                  <a:noFill/>
                  <a:prstDash val="solid"/>
                </a:ln>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求人票（大卒等）の</a:t>
            </a:r>
            <a:endParaRPr lang="en-US" altLang="ja-JP" sz="4000" b="1">
              <a:ln w="12700">
                <a:noFill/>
                <a:prstDash val="solid"/>
              </a:ln>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1280364">
              <a:defRPr/>
            </a:pPr>
            <a:r>
              <a:rPr lang="ja-JP" altLang="en-US" sz="4000" b="1">
                <a:ln w="12700">
                  <a:noFill/>
                  <a:prstDash val="solid"/>
                </a:ln>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見方のポイント</a:t>
            </a:r>
          </a:p>
        </p:txBody>
      </p:sp>
      <p:sp>
        <p:nvSpPr>
          <p:cNvPr id="49" name="テキスト ボックス 48"/>
          <p:cNvSpPr txBox="1"/>
          <p:nvPr/>
        </p:nvSpPr>
        <p:spPr>
          <a:xfrm>
            <a:off x="-394644" y="9811401"/>
            <a:ext cx="1224593" cy="264560"/>
          </a:xfrm>
          <a:prstGeom prst="rect">
            <a:avLst/>
          </a:prstGeom>
          <a:noFill/>
        </p:spPr>
        <p:txBody>
          <a:bodyPr wrap="square" rtlCol="0">
            <a:spAutoFit/>
          </a:bodyPr>
          <a:lstStyle/>
          <a:p>
            <a:pPr algn="ctr"/>
            <a:r>
              <a:rPr lang="ja-JP" altLang="en-US" sz="1119">
                <a:solidFill>
                  <a:schemeClr val="accent2"/>
                </a:solidFill>
                <a:latin typeface="メイリオ" panose="020B0604030504040204" pitchFamily="50" charset="-128"/>
                <a:ea typeface="メイリオ" panose="020B0604030504040204" pitchFamily="50" charset="-128"/>
              </a:rPr>
              <a:t>⑥</a:t>
            </a:r>
          </a:p>
        </p:txBody>
      </p:sp>
      <p:sp>
        <p:nvSpPr>
          <p:cNvPr id="19" name="テキスト ボックス 18"/>
          <p:cNvSpPr txBox="1"/>
          <p:nvPr/>
        </p:nvSpPr>
        <p:spPr>
          <a:xfrm>
            <a:off x="12118752" y="9148216"/>
            <a:ext cx="1543904" cy="207749"/>
          </a:xfrm>
          <a:prstGeom prst="rect">
            <a:avLst/>
          </a:prstGeom>
          <a:noFill/>
          <a:ln>
            <a:noFill/>
          </a:ln>
        </p:spPr>
        <p:txBody>
          <a:bodyPr wrap="square" rtlCol="0">
            <a:spAutoFit/>
          </a:bodyPr>
          <a:lstStyle/>
          <a:p>
            <a:pPr algn="r">
              <a:lnSpc>
                <a:spcPts val="800"/>
              </a:lnSpc>
            </a:pPr>
            <a:r>
              <a:rPr lang="en-US" altLang="ja-JP" sz="1000" kern="1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LL080319</a:t>
            </a:r>
            <a:r>
              <a:rPr lang="ja-JP" altLang="en-US" sz="1000" kern="1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首</a:t>
            </a:r>
            <a:r>
              <a:rPr lang="en-US" altLang="ja-JP" sz="1000" kern="1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01</a:t>
            </a:r>
            <a:endParaRPr lang="ja-JP" altLang="ja-JP" sz="2801" kern="1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064064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F61C8-BB47-E709-F196-7A62915D62D5}"/>
            </a:ext>
          </a:extLst>
        </p:cNvPr>
        <p:cNvGrpSpPr/>
        <p:nvPr/>
      </p:nvGrpSpPr>
      <p:grpSpPr>
        <a:xfrm>
          <a:off x="0" y="0"/>
          <a:ext cx="0" cy="0"/>
          <a:chOff x="0" y="0"/>
          <a:chExt cx="0" cy="0"/>
        </a:xfrm>
      </p:grpSpPr>
      <p:sp>
        <p:nvSpPr>
          <p:cNvPr id="69" name="四角形吹き出し 68">
            <a:extLst>
              <a:ext uri="{FF2B5EF4-FFF2-40B4-BE49-F238E27FC236}">
                <a16:creationId xmlns:a16="http://schemas.microsoft.com/office/drawing/2014/main" id="{E542A758-A1A5-F02C-006D-FF28FB134EA8}"/>
              </a:ext>
            </a:extLst>
          </p:cNvPr>
          <p:cNvSpPr/>
          <p:nvPr/>
        </p:nvSpPr>
        <p:spPr>
          <a:xfrm>
            <a:off x="10523302" y="1446969"/>
            <a:ext cx="3328528" cy="575998"/>
          </a:xfrm>
          <a:prstGeom prst="wedgeRectCallout">
            <a:avLst>
              <a:gd name="adj1" fmla="val -26324"/>
              <a:gd name="adj2" fmla="val -48152"/>
            </a:avLst>
          </a:prstGeom>
          <a:solidFill>
            <a:schemeClr val="accent6">
              <a:lumMod val="40000"/>
              <a:lumOff val="6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2" tIns="72002" rIns="91422" bIns="45711" rtlCol="0" anchor="t"/>
          <a:lstStyle/>
          <a:p>
            <a:r>
              <a:rPr lang="ja-JP" altLang="en-US" sz="901"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⑫「通勤手当」</a:t>
            </a:r>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通勤手当が実費ではなく、会社規定の計算方法により支給される場合があります。</a:t>
            </a:r>
          </a:p>
        </p:txBody>
      </p:sp>
      <p:sp>
        <p:nvSpPr>
          <p:cNvPr id="31" name="四角形吹き出し 30">
            <a:extLst>
              <a:ext uri="{FF2B5EF4-FFF2-40B4-BE49-F238E27FC236}">
                <a16:creationId xmlns:a16="http://schemas.microsoft.com/office/drawing/2014/main" id="{EC1D3084-035F-F702-1654-4C27DD2DE01A}"/>
              </a:ext>
            </a:extLst>
          </p:cNvPr>
          <p:cNvSpPr/>
          <p:nvPr/>
        </p:nvSpPr>
        <p:spPr>
          <a:xfrm>
            <a:off x="10523302" y="3876893"/>
            <a:ext cx="3328528" cy="936000"/>
          </a:xfrm>
          <a:prstGeom prst="wedgeRectCallout">
            <a:avLst>
              <a:gd name="adj1" fmla="val 49965"/>
              <a:gd name="adj2" fmla="val -26159"/>
            </a:avLst>
          </a:prstGeom>
          <a:solidFill>
            <a:schemeClr val="accent6">
              <a:lumMod val="40000"/>
              <a:lumOff val="6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2" tIns="72002" rIns="72002" bIns="45711" rtlCol="0" anchor="t"/>
          <a:lstStyle/>
          <a:p>
            <a:r>
              <a:rPr lang="ja-JP" altLang="en-US" sz="901"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⑭「就業時間」</a:t>
            </a:r>
            <a:endParaRPr lang="en-US" altLang="ja-JP" sz="901"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一定期間の労働時間が変則的な「変形」や、「交替制」の場合など、どのような働き方なのか分からない場合は、ハローワークに聞いてみましょう。また、複数の時間帯が記載されているときは、どの時間の勤務もあり得る場合や、その時間の中から選択して勤務する場合などがあるので、面接などで確認するといいでしょう。</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四角形吹き出し 32">
            <a:extLst>
              <a:ext uri="{FF2B5EF4-FFF2-40B4-BE49-F238E27FC236}">
                <a16:creationId xmlns:a16="http://schemas.microsoft.com/office/drawing/2014/main" id="{B4972D77-C697-C7E1-39C6-93925C383ED2}"/>
              </a:ext>
            </a:extLst>
          </p:cNvPr>
          <p:cNvSpPr/>
          <p:nvPr/>
        </p:nvSpPr>
        <p:spPr>
          <a:xfrm>
            <a:off x="10523302" y="4906916"/>
            <a:ext cx="3328528" cy="997820"/>
          </a:xfrm>
          <a:prstGeom prst="wedgeRectCallout">
            <a:avLst>
              <a:gd name="adj1" fmla="val 28891"/>
              <a:gd name="adj2" fmla="val -50103"/>
            </a:avLst>
          </a:prstGeom>
          <a:solidFill>
            <a:schemeClr val="accent5">
              <a:lumMod val="20000"/>
              <a:lumOff val="80000"/>
            </a:schemeClr>
          </a:solidFill>
          <a:ln w="12700">
            <a:solidFill>
              <a:srgbClr val="3E35F5"/>
            </a:solidFill>
          </a:ln>
        </p:spPr>
        <p:style>
          <a:lnRef idx="2">
            <a:schemeClr val="accent1">
              <a:shade val="50000"/>
            </a:schemeClr>
          </a:lnRef>
          <a:fillRef idx="1">
            <a:schemeClr val="accent1"/>
          </a:fillRef>
          <a:effectRef idx="0">
            <a:schemeClr val="accent1"/>
          </a:effectRef>
          <a:fontRef idx="minor">
            <a:schemeClr val="lt1"/>
          </a:fontRef>
        </p:style>
        <p:txBody>
          <a:bodyPr lIns="91422" tIns="72002" rIns="72002" bIns="45711" rtlCol="0" anchor="t"/>
          <a:lstStyle/>
          <a:p>
            <a:r>
              <a:rPr lang="ja-JP" altLang="en-US" sz="901"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⑮「時間外」</a:t>
            </a:r>
            <a:endParaRPr lang="en-US" altLang="ja-JP" sz="901"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早出出勤や残業のことです。時期により残業時間に差がある場合があります。気になるときは面接などで確認してください。</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なお、３６協定（労働基準法第３６条に基づく時間外及び休日労働に関する労使協定）がある場合は「あり」となっていますのでよく確認しましょう。</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0" name="四角形吹き出し 69">
            <a:extLst>
              <a:ext uri="{FF2B5EF4-FFF2-40B4-BE49-F238E27FC236}">
                <a16:creationId xmlns:a16="http://schemas.microsoft.com/office/drawing/2014/main" id="{22464A2A-0E73-07C2-DBCC-92A2123EA850}"/>
              </a:ext>
            </a:extLst>
          </p:cNvPr>
          <p:cNvSpPr/>
          <p:nvPr/>
        </p:nvSpPr>
        <p:spPr>
          <a:xfrm>
            <a:off x="10523302" y="503340"/>
            <a:ext cx="3328528" cy="830069"/>
          </a:xfrm>
          <a:prstGeom prst="wedgeRectCallout">
            <a:avLst>
              <a:gd name="adj1" fmla="val -29362"/>
              <a:gd name="adj2" fmla="val -49907"/>
            </a:avLst>
          </a:prstGeom>
          <a:solidFill>
            <a:schemeClr val="accent5">
              <a:lumMod val="20000"/>
              <a:lumOff val="80000"/>
            </a:schemeClr>
          </a:solidFill>
          <a:ln w="12700">
            <a:solidFill>
              <a:srgbClr val="3E35F5"/>
            </a:solidFill>
          </a:ln>
        </p:spPr>
        <p:style>
          <a:lnRef idx="2">
            <a:schemeClr val="accent1">
              <a:shade val="50000"/>
            </a:schemeClr>
          </a:lnRef>
          <a:fillRef idx="1">
            <a:schemeClr val="accent1"/>
          </a:fillRef>
          <a:effectRef idx="0">
            <a:schemeClr val="accent1"/>
          </a:effectRef>
          <a:fontRef idx="minor">
            <a:schemeClr val="lt1"/>
          </a:fontRef>
        </p:style>
        <p:txBody>
          <a:bodyPr lIns="91422" tIns="72002" rIns="91422" bIns="45711" rtlCol="0" anchor="t"/>
          <a:lstStyle/>
          <a:p>
            <a:r>
              <a:rPr lang="ja-JP" altLang="en-US" sz="901"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⑪「賞与」「昇給」</a:t>
            </a:r>
            <a:endParaRPr lang="en-US" altLang="ja-JP" sz="901"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「賞与」は制度及び前年度実績が記載されています。</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「昇給」は制度及び前年度一年間の実績又は割合が記載されています（採用された年度の翌年度の４月１日までの昇給を含む。 ）。</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会社・個人の業績により変動することがあります。</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9" name="四角形吹き出し 48">
            <a:extLst>
              <a:ext uri="{FF2B5EF4-FFF2-40B4-BE49-F238E27FC236}">
                <a16:creationId xmlns:a16="http://schemas.microsoft.com/office/drawing/2014/main" id="{C95718AB-BD63-D721-756E-9D42257F69E1}"/>
              </a:ext>
            </a:extLst>
          </p:cNvPr>
          <p:cNvSpPr/>
          <p:nvPr/>
        </p:nvSpPr>
        <p:spPr>
          <a:xfrm>
            <a:off x="10523302" y="8483795"/>
            <a:ext cx="3328528" cy="756000"/>
          </a:xfrm>
          <a:prstGeom prst="wedgeRectCallout">
            <a:avLst>
              <a:gd name="adj1" fmla="val -48433"/>
              <a:gd name="adj2" fmla="val -20530"/>
            </a:avLst>
          </a:prstGeom>
          <a:solidFill>
            <a:schemeClr val="accent5">
              <a:lumMod val="20000"/>
              <a:lumOff val="80000"/>
            </a:schemeClr>
          </a:solidFill>
          <a:ln w="12700">
            <a:solidFill>
              <a:srgbClr val="3E35F5"/>
            </a:solidFill>
          </a:ln>
        </p:spPr>
        <p:style>
          <a:lnRef idx="2">
            <a:schemeClr val="accent1">
              <a:shade val="50000"/>
            </a:schemeClr>
          </a:lnRef>
          <a:fillRef idx="1">
            <a:schemeClr val="accent1"/>
          </a:fillRef>
          <a:effectRef idx="0">
            <a:schemeClr val="accent1"/>
          </a:effectRef>
          <a:fontRef idx="minor">
            <a:schemeClr val="lt1"/>
          </a:fontRef>
        </p:style>
        <p:txBody>
          <a:bodyPr lIns="91422" tIns="72002" rIns="91422" bIns="45711" rtlCol="0" anchor="t"/>
          <a:lstStyle/>
          <a:p>
            <a:r>
              <a:rPr lang="ja-JP" altLang="en-US" sz="901"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⑲「週休二日制」</a:t>
            </a:r>
            <a:endParaRPr lang="en-US" altLang="ja-JP" sz="901" b="1">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「週休二日制」欄には、完全週休二日制を実施している場合は「毎週」、前記以外の形態で週休二日制を実施している場合は「その他」、週休二日制でない場合「なし」と記載されています。</a:t>
            </a:r>
          </a:p>
        </p:txBody>
      </p:sp>
      <p:sp>
        <p:nvSpPr>
          <p:cNvPr id="56" name="四角形吹き出し 55">
            <a:extLst>
              <a:ext uri="{FF2B5EF4-FFF2-40B4-BE49-F238E27FC236}">
                <a16:creationId xmlns:a16="http://schemas.microsoft.com/office/drawing/2014/main" id="{41CB17D5-6BB4-5AFF-6CB8-C3C563D08AAD}"/>
              </a:ext>
            </a:extLst>
          </p:cNvPr>
          <p:cNvSpPr/>
          <p:nvPr/>
        </p:nvSpPr>
        <p:spPr>
          <a:xfrm>
            <a:off x="10523302" y="6999870"/>
            <a:ext cx="3328528" cy="586955"/>
          </a:xfrm>
          <a:prstGeom prst="wedgeRectCallout">
            <a:avLst>
              <a:gd name="adj1" fmla="val -48433"/>
              <a:gd name="adj2" fmla="val -20530"/>
            </a:avLst>
          </a:prstGeom>
          <a:solidFill>
            <a:schemeClr val="accent5">
              <a:lumMod val="20000"/>
              <a:lumOff val="80000"/>
            </a:schemeClr>
          </a:solidFill>
          <a:ln w="12700">
            <a:solidFill>
              <a:srgbClr val="3E35F5"/>
            </a:solidFill>
          </a:ln>
        </p:spPr>
        <p:style>
          <a:lnRef idx="2">
            <a:schemeClr val="accent1">
              <a:shade val="50000"/>
            </a:schemeClr>
          </a:lnRef>
          <a:fillRef idx="1">
            <a:schemeClr val="accent1"/>
          </a:fillRef>
          <a:effectRef idx="0">
            <a:schemeClr val="accent1"/>
          </a:effectRef>
          <a:fontRef idx="minor">
            <a:schemeClr val="lt1"/>
          </a:fontRef>
        </p:style>
        <p:txBody>
          <a:bodyPr lIns="91422" tIns="72002" rIns="91422" bIns="45711" rtlCol="0" anchor="t"/>
          <a:lstStyle/>
          <a:p>
            <a:r>
              <a:rPr lang="ja-JP" altLang="en-US" sz="901"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⑰「休日等」</a:t>
            </a:r>
            <a:endParaRPr lang="en-US" altLang="ja-JP" sz="901"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記載されている休日の制度に不明な点がある場合は、ハローワークに聞いてみましょう。</a:t>
            </a: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また、休日出勤が必要な場合もあることに注意してください。</a:t>
            </a:r>
          </a:p>
        </p:txBody>
      </p:sp>
      <p:sp>
        <p:nvSpPr>
          <p:cNvPr id="53" name="四角形吹き出し 52">
            <a:extLst>
              <a:ext uri="{FF2B5EF4-FFF2-40B4-BE49-F238E27FC236}">
                <a16:creationId xmlns:a16="http://schemas.microsoft.com/office/drawing/2014/main" id="{0FD7D664-F6BB-A058-F4D7-52591961F457}"/>
              </a:ext>
            </a:extLst>
          </p:cNvPr>
          <p:cNvSpPr/>
          <p:nvPr/>
        </p:nvSpPr>
        <p:spPr>
          <a:xfrm>
            <a:off x="10523302" y="2147169"/>
            <a:ext cx="3328528" cy="1627079"/>
          </a:xfrm>
          <a:prstGeom prst="wedgeRectCallout">
            <a:avLst>
              <a:gd name="adj1" fmla="val -48431"/>
              <a:gd name="adj2" fmla="val -28261"/>
            </a:avLst>
          </a:prstGeom>
          <a:solidFill>
            <a:schemeClr val="accent5">
              <a:lumMod val="20000"/>
              <a:lumOff val="80000"/>
            </a:schemeClr>
          </a:solidFill>
          <a:ln w="12700">
            <a:solidFill>
              <a:srgbClr val="3E35F5"/>
            </a:solidFill>
          </a:ln>
        </p:spPr>
        <p:style>
          <a:lnRef idx="2">
            <a:schemeClr val="accent1">
              <a:shade val="50000"/>
            </a:schemeClr>
          </a:lnRef>
          <a:fillRef idx="1">
            <a:schemeClr val="accent1"/>
          </a:fillRef>
          <a:effectRef idx="0">
            <a:schemeClr val="accent1"/>
          </a:effectRef>
          <a:fontRef idx="minor">
            <a:schemeClr val="lt1"/>
          </a:fontRef>
        </p:style>
        <p:txBody>
          <a:bodyPr lIns="91422" tIns="72002" rIns="36000" bIns="45711" rtlCol="0" anchor="t"/>
          <a:lstStyle/>
          <a:p>
            <a:r>
              <a:rPr lang="ja-JP" altLang="en-US" sz="901"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⑬「加入保険等」</a:t>
            </a:r>
            <a:endParaRPr lang="en-US" altLang="ja-JP" sz="901"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各種保険制度の加入状況が記載されています。</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88915" indent="-88915">
              <a:buFont typeface="Arial" panose="020B0604020202020204" pitchFamily="34" charset="0"/>
              <a:buChar char="•"/>
            </a:pPr>
            <a:r>
              <a:rPr lang="ja-JP" altLang="en-US" sz="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雇用</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･･･雇用保険。失業した場合などに支給されます。</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88915" indent="-88915">
              <a:buFont typeface="Arial" panose="020B0604020202020204" pitchFamily="34" charset="0"/>
              <a:buChar char="•"/>
            </a:pPr>
            <a:r>
              <a:rPr lang="ja-JP" altLang="en-US" sz="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労災</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･･･労災保険。業務上の病気・ケガなどの場合に支給されます。</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88915" indent="-88915">
              <a:buFont typeface="Arial" panose="020B0604020202020204" pitchFamily="34" charset="0"/>
              <a:buChar char="•"/>
            </a:pPr>
            <a:r>
              <a:rPr lang="ja-JP" altLang="en-US" sz="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健康</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･･･健康保険。業務外の病気・ケガなどの場合に支給されます。</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88915" indent="-88915">
              <a:buFont typeface="Arial" panose="020B0604020202020204" pitchFamily="34" charset="0"/>
              <a:buChar char="•"/>
            </a:pPr>
            <a:r>
              <a:rPr lang="ja-JP" altLang="en-US" sz="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厚生</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･･･厚生年金保険。老齢になった場合、障害が残った状態となった場合、死亡した場合などに支給されます。</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88915" indent="-88915">
              <a:buFont typeface="Arial" panose="020B0604020202020204" pitchFamily="34" charset="0"/>
              <a:buChar char="•"/>
            </a:pPr>
            <a:r>
              <a:rPr lang="ja-JP" altLang="en-US" sz="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財形</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･･･勤労者財産形成促進制度。働く人の財産形成促進のための貯蓄制度です。</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88915" indent="-88915">
              <a:buFont typeface="Arial" panose="020B0604020202020204" pitchFamily="34" charset="0"/>
              <a:buChar char="•"/>
            </a:pPr>
            <a:r>
              <a:rPr lang="ja-JP" altLang="en-US" sz="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退職金共済</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･･･退職金を確実に支払うために企業が預金を社外に積み立てる制度です。</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2" name="四角形吹き出し 71">
            <a:extLst>
              <a:ext uri="{FF2B5EF4-FFF2-40B4-BE49-F238E27FC236}">
                <a16:creationId xmlns:a16="http://schemas.microsoft.com/office/drawing/2014/main" id="{713298F1-F359-0CBC-8C46-60433A0633D8}"/>
              </a:ext>
            </a:extLst>
          </p:cNvPr>
          <p:cNvSpPr/>
          <p:nvPr/>
        </p:nvSpPr>
        <p:spPr>
          <a:xfrm>
            <a:off x="10523302" y="6068782"/>
            <a:ext cx="3328528" cy="822521"/>
          </a:xfrm>
          <a:prstGeom prst="wedgeRectCallout">
            <a:avLst>
              <a:gd name="adj1" fmla="val -26522"/>
              <a:gd name="adj2" fmla="val -47283"/>
            </a:avLst>
          </a:prstGeom>
          <a:solidFill>
            <a:schemeClr val="accent6">
              <a:lumMod val="40000"/>
              <a:lumOff val="6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2" tIns="72002" rIns="91422" bIns="468000" rtlCol="0" anchor="t"/>
          <a:lstStyle/>
          <a:p>
            <a:r>
              <a:rPr lang="ja-JP" altLang="en-US" sz="901"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⑯「入居可能住宅」</a:t>
            </a:r>
            <a:endParaRPr lang="en-US" altLang="ja-JP" sz="901"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求人事業所が従業員のために用意している単身用・世帯用それぞれの住宅があり、入居可能な場合に、「単身用あり」又「世帯用あり」が、入居可能な住宅がない場合は「なし」が記載されております。なお、利用条件等がある場合は、「求人条件にかかる特記事項」欄（㉑）に記載されています。</a:t>
            </a:r>
          </a:p>
        </p:txBody>
      </p:sp>
      <p:sp>
        <p:nvSpPr>
          <p:cNvPr id="61" name="四角形吹き出し 60">
            <a:extLst>
              <a:ext uri="{FF2B5EF4-FFF2-40B4-BE49-F238E27FC236}">
                <a16:creationId xmlns:a16="http://schemas.microsoft.com/office/drawing/2014/main" id="{C610939C-8951-C41C-6B76-CD23A10AB64C}"/>
              </a:ext>
            </a:extLst>
          </p:cNvPr>
          <p:cNvSpPr/>
          <p:nvPr/>
        </p:nvSpPr>
        <p:spPr>
          <a:xfrm>
            <a:off x="10523302" y="7695392"/>
            <a:ext cx="3328528" cy="705137"/>
          </a:xfrm>
          <a:prstGeom prst="wedgeRectCallout">
            <a:avLst>
              <a:gd name="adj1" fmla="val -26522"/>
              <a:gd name="adj2" fmla="val -47283"/>
            </a:avLst>
          </a:prstGeom>
          <a:solidFill>
            <a:schemeClr val="accent6">
              <a:lumMod val="40000"/>
              <a:lumOff val="6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2" tIns="72002" rIns="91422" bIns="468000" rtlCol="0" anchor="t"/>
          <a:lstStyle/>
          <a:p>
            <a:r>
              <a:rPr lang="ja-JP" altLang="en-US" sz="901"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⑱「有給休暇」</a:t>
            </a:r>
            <a:endParaRPr lang="en-US" altLang="ja-JP" sz="901"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入社時の有給休暇日数や</a:t>
            </a: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ヶ月経過後の有給休暇日数欄には取得可能日数が記載してあります。取得実績ではないので注意してください。</a:t>
            </a:r>
          </a:p>
          <a:p>
            <a:endPar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四角形吹き出し 26">
            <a:extLst>
              <a:ext uri="{FF2B5EF4-FFF2-40B4-BE49-F238E27FC236}">
                <a16:creationId xmlns:a16="http://schemas.microsoft.com/office/drawing/2014/main" id="{ABF8E10B-0F46-8C13-73FE-333C442B77A7}"/>
              </a:ext>
            </a:extLst>
          </p:cNvPr>
          <p:cNvSpPr/>
          <p:nvPr/>
        </p:nvSpPr>
        <p:spPr>
          <a:xfrm>
            <a:off x="7083851" y="1787830"/>
            <a:ext cx="3328619" cy="1207610"/>
          </a:xfrm>
          <a:prstGeom prst="wedgeRectCallout">
            <a:avLst>
              <a:gd name="adj1" fmla="val 49622"/>
              <a:gd name="adj2" fmla="val 28120"/>
            </a:avLst>
          </a:prstGeom>
          <a:solidFill>
            <a:schemeClr val="accent6">
              <a:lumMod val="40000"/>
              <a:lumOff val="6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2" tIns="72002" rIns="36000" bIns="45711" rtlCol="0" anchor="t"/>
          <a:lstStyle/>
          <a:p>
            <a:r>
              <a:rPr lang="ja-JP" altLang="en-US" sz="901"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③「雇用形態」</a:t>
            </a:r>
            <a:endParaRPr lang="en-US" altLang="ja-JP" sz="901"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この欄の表示には以下の種類があります。</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①「正社員」直接雇用で、雇用期間の定めがなく、フルタイムのもの。</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②「正社員以外」臨時社員、契約社員、嘱託社員等正社員以外のもの。</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③「有期雇用派遣」</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④「無期雇用派遣」</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また、正社員採用されるために資格取得などの条件がある場合があります。「補足事項」欄（㉑）や「求人条件に係る特記事項」欄（㉑）なども確認してください。</a:t>
            </a:r>
          </a:p>
        </p:txBody>
      </p:sp>
      <p:sp>
        <p:nvSpPr>
          <p:cNvPr id="35" name="四角形吹き出し 34">
            <a:extLst>
              <a:ext uri="{FF2B5EF4-FFF2-40B4-BE49-F238E27FC236}">
                <a16:creationId xmlns:a16="http://schemas.microsoft.com/office/drawing/2014/main" id="{3D0B748A-20A5-BD99-10C7-8E3EBD6D3D12}"/>
              </a:ext>
            </a:extLst>
          </p:cNvPr>
          <p:cNvSpPr/>
          <p:nvPr/>
        </p:nvSpPr>
        <p:spPr>
          <a:xfrm>
            <a:off x="7080211" y="8224997"/>
            <a:ext cx="3327884" cy="503938"/>
          </a:xfrm>
          <a:prstGeom prst="wedgeRectCallout">
            <a:avLst>
              <a:gd name="adj1" fmla="val -25953"/>
              <a:gd name="adj2" fmla="val -48332"/>
            </a:avLst>
          </a:prstGeom>
          <a:solidFill>
            <a:schemeClr val="accent5">
              <a:lumMod val="20000"/>
              <a:lumOff val="80000"/>
            </a:schemeClr>
          </a:solidFill>
          <a:ln w="12700">
            <a:solidFill>
              <a:srgbClr val="3E35F5"/>
            </a:solidFill>
          </a:ln>
        </p:spPr>
        <p:style>
          <a:lnRef idx="2">
            <a:schemeClr val="accent1">
              <a:shade val="50000"/>
            </a:schemeClr>
          </a:lnRef>
          <a:fillRef idx="1">
            <a:schemeClr val="accent1"/>
          </a:fillRef>
          <a:effectRef idx="0">
            <a:schemeClr val="accent1"/>
          </a:effectRef>
          <a:fontRef idx="minor">
            <a:schemeClr val="lt1"/>
          </a:fontRef>
        </p:style>
        <p:txBody>
          <a:bodyPr lIns="91422" tIns="72002" rIns="91422" bIns="45711" rtlCol="0" anchor="t"/>
          <a:lstStyle/>
          <a:p>
            <a:r>
              <a:rPr lang="ja-JP" altLang="en-US" sz="901"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⑩「手当」</a:t>
            </a:r>
            <a:endParaRPr lang="en-US" altLang="ja-JP" sz="901" b="1">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手当には、営業手当、職務手当などさまざまな種類があります。記載されている手当の支給条件などをハローワークに確認しましょう。</a:t>
            </a:r>
          </a:p>
        </p:txBody>
      </p:sp>
      <p:sp>
        <p:nvSpPr>
          <p:cNvPr id="96" name="四角形吹き出し 95">
            <a:extLst>
              <a:ext uri="{FF2B5EF4-FFF2-40B4-BE49-F238E27FC236}">
                <a16:creationId xmlns:a16="http://schemas.microsoft.com/office/drawing/2014/main" id="{2FDB6E8F-355B-856F-1602-B0F3CAD43E6E}"/>
              </a:ext>
            </a:extLst>
          </p:cNvPr>
          <p:cNvSpPr/>
          <p:nvPr/>
        </p:nvSpPr>
        <p:spPr>
          <a:xfrm>
            <a:off x="7083851" y="6924976"/>
            <a:ext cx="3320605" cy="1260000"/>
          </a:xfrm>
          <a:prstGeom prst="wedgeRectCallout">
            <a:avLst>
              <a:gd name="adj1" fmla="val -24217"/>
              <a:gd name="adj2" fmla="val -49896"/>
            </a:avLst>
          </a:prstGeom>
          <a:solidFill>
            <a:schemeClr val="accent6">
              <a:lumMod val="40000"/>
              <a:lumOff val="6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2" tIns="72002" rIns="91422" bIns="45711" rtlCol="0" anchor="t"/>
          <a:lstStyle/>
          <a:p>
            <a:r>
              <a:rPr lang="ja-JP" altLang="en-US" sz="901"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⑨「賃金形態等」</a:t>
            </a:r>
            <a:endParaRPr lang="en-US" altLang="ja-JP"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さまざまな賃金形態があります。</a:t>
            </a:r>
            <a:endParaRPr lang="en-US" altLang="ja-JP"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①月給･･･月単位で算定される賃金</a:t>
            </a:r>
            <a:endParaRPr lang="en-US" altLang="ja-JP"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②日給･･･日単位で算定される賃金（日払支給とは限りません。月払、週払、日払などがあります）</a:t>
            </a:r>
            <a:endParaRPr lang="en-US" altLang="ja-JP"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③時給･･･時間単位で算定される賃金（月払、週払、日払などがあります）</a:t>
            </a:r>
            <a:endParaRPr lang="en-US" altLang="ja-JP"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④年俸･･･年額が決められ、各月に分けて支給されます。支払い方法は会社ごとの規程を必ず確認してください。）</a:t>
            </a:r>
            <a:endParaRPr lang="en-US" altLang="ja-JP"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5" name="四角形吹き出し 64">
            <a:extLst>
              <a:ext uri="{FF2B5EF4-FFF2-40B4-BE49-F238E27FC236}">
                <a16:creationId xmlns:a16="http://schemas.microsoft.com/office/drawing/2014/main" id="{47598E58-2D8A-0659-3DED-62180F042BF8}"/>
              </a:ext>
            </a:extLst>
          </p:cNvPr>
          <p:cNvSpPr/>
          <p:nvPr/>
        </p:nvSpPr>
        <p:spPr>
          <a:xfrm>
            <a:off x="7080211" y="6406435"/>
            <a:ext cx="3327884" cy="482397"/>
          </a:xfrm>
          <a:prstGeom prst="wedgeRectCallout">
            <a:avLst>
              <a:gd name="adj1" fmla="val -20979"/>
              <a:gd name="adj2" fmla="val -48648"/>
            </a:avLst>
          </a:prstGeom>
          <a:solidFill>
            <a:schemeClr val="accent5">
              <a:lumMod val="20000"/>
              <a:lumOff val="80000"/>
            </a:schemeClr>
          </a:solidFill>
          <a:ln w="12700">
            <a:solidFill>
              <a:srgbClr val="3E35F5"/>
            </a:solidFill>
          </a:ln>
        </p:spPr>
        <p:style>
          <a:lnRef idx="2">
            <a:schemeClr val="accent1">
              <a:shade val="50000"/>
            </a:schemeClr>
          </a:lnRef>
          <a:fillRef idx="1">
            <a:schemeClr val="accent1"/>
          </a:fillRef>
          <a:effectRef idx="0">
            <a:schemeClr val="accent1"/>
          </a:effectRef>
          <a:fontRef idx="minor">
            <a:schemeClr val="lt1"/>
          </a:fontRef>
        </p:style>
        <p:txBody>
          <a:bodyPr lIns="91422" tIns="72002" rIns="91422" bIns="468000" rtlCol="0" anchor="t"/>
          <a:lstStyle/>
          <a:p>
            <a:r>
              <a:rPr lang="ja-JP" altLang="en-US" sz="901"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⑧「受動喫煙対策」</a:t>
            </a: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就業場所における受動喫煙の防止に向けた取組の内容について記載があります。</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四角形吹き出し 45">
            <a:extLst>
              <a:ext uri="{FF2B5EF4-FFF2-40B4-BE49-F238E27FC236}">
                <a16:creationId xmlns:a16="http://schemas.microsoft.com/office/drawing/2014/main" id="{A3C3EC48-FCE6-FBA7-46F7-0C9E7A941493}"/>
              </a:ext>
            </a:extLst>
          </p:cNvPr>
          <p:cNvSpPr/>
          <p:nvPr/>
        </p:nvSpPr>
        <p:spPr>
          <a:xfrm>
            <a:off x="7083851" y="3027253"/>
            <a:ext cx="3325010" cy="840869"/>
          </a:xfrm>
          <a:prstGeom prst="wedgeRectCallout">
            <a:avLst>
              <a:gd name="adj1" fmla="val 49622"/>
              <a:gd name="adj2" fmla="val 28120"/>
            </a:avLst>
          </a:prstGeom>
          <a:solidFill>
            <a:schemeClr val="accent5">
              <a:lumMod val="20000"/>
              <a:lumOff val="80000"/>
            </a:schemeClr>
          </a:solidFill>
          <a:ln w="12700">
            <a:solidFill>
              <a:srgbClr val="3E35F5"/>
            </a:solidFill>
          </a:ln>
        </p:spPr>
        <p:style>
          <a:lnRef idx="2">
            <a:schemeClr val="accent1">
              <a:shade val="50000"/>
            </a:schemeClr>
          </a:lnRef>
          <a:fillRef idx="1">
            <a:schemeClr val="accent1"/>
          </a:fillRef>
          <a:effectRef idx="0">
            <a:schemeClr val="accent1"/>
          </a:effectRef>
          <a:fontRef idx="minor">
            <a:schemeClr val="lt1"/>
          </a:fontRef>
        </p:style>
        <p:txBody>
          <a:bodyPr lIns="91422" tIns="72002" rIns="36000" bIns="45711" rtlCol="0" anchor="t"/>
          <a:lstStyle/>
          <a:p>
            <a:r>
              <a:rPr lang="ja-JP" altLang="en-US" sz="901"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④「就業形態」</a:t>
            </a:r>
            <a:endParaRPr lang="en-US" altLang="ja-JP" sz="901" b="1">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この欄には以下のいずれかが表示されます。</a:t>
            </a:r>
            <a:endParaRPr lang="en-US" altLang="ja-JP"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・派遣・請負ではない</a:t>
            </a:r>
            <a:endParaRPr lang="en-US" altLang="ja-JP"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・派遣</a:t>
            </a:r>
            <a:endParaRPr lang="en-US" altLang="ja-JP"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・紹介予定派遣</a:t>
            </a:r>
            <a:endParaRPr lang="en-US" altLang="ja-JP"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・請負</a:t>
            </a:r>
            <a:endParaRPr lang="en-US" altLang="ja-JP"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四角形吹き出し 47">
            <a:extLst>
              <a:ext uri="{FF2B5EF4-FFF2-40B4-BE49-F238E27FC236}">
                <a16:creationId xmlns:a16="http://schemas.microsoft.com/office/drawing/2014/main" id="{4A27203E-C464-760A-7C8A-7A48A1E99C34}"/>
              </a:ext>
            </a:extLst>
          </p:cNvPr>
          <p:cNvSpPr/>
          <p:nvPr/>
        </p:nvSpPr>
        <p:spPr>
          <a:xfrm>
            <a:off x="7084586" y="4519438"/>
            <a:ext cx="3327884" cy="1207610"/>
          </a:xfrm>
          <a:prstGeom prst="wedgeRectCallout">
            <a:avLst>
              <a:gd name="adj1" fmla="val 49950"/>
              <a:gd name="adj2" fmla="val 19010"/>
            </a:avLst>
          </a:prstGeom>
          <a:solidFill>
            <a:schemeClr val="accent5">
              <a:lumMod val="20000"/>
              <a:lumOff val="80000"/>
            </a:schemeClr>
          </a:solidFill>
          <a:ln w="12700">
            <a:solidFill>
              <a:srgbClr val="3E35F5"/>
            </a:solidFill>
          </a:ln>
        </p:spPr>
        <p:style>
          <a:lnRef idx="2">
            <a:schemeClr val="accent1">
              <a:shade val="50000"/>
            </a:schemeClr>
          </a:lnRef>
          <a:fillRef idx="1">
            <a:schemeClr val="accent1"/>
          </a:fillRef>
          <a:effectRef idx="0">
            <a:schemeClr val="accent1"/>
          </a:effectRef>
          <a:fontRef idx="minor">
            <a:schemeClr val="lt1"/>
          </a:fontRef>
        </p:style>
        <p:txBody>
          <a:bodyPr lIns="91422" tIns="72002" rIns="72002" bIns="45711" rtlCol="0" anchor="t"/>
          <a:lstStyle/>
          <a:p>
            <a:r>
              <a:rPr lang="ja-JP" altLang="en-US" sz="901"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⑥「就業場所・転勤の可能性」</a:t>
            </a:r>
            <a:endParaRPr lang="en-US" altLang="ja-JP" sz="901"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採用された場合に実際に働く場所が書いてあります。事業所所在地と就業場所が異なる場合があるのでよく確認しましょう。</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なお、「転勤の可能性あり」の場合、転勤の範囲は「補足事項」欄（㉑）に記載があります。</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また、「転勤の可能性なし」となっていても、研修を遠方で実施する場合や、事業拡大などで将来転勤を打診される場合もあります。</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転勤できない場合は、面接などでそのことを伝えておくのが良いでしょう。</a:t>
            </a:r>
          </a:p>
        </p:txBody>
      </p:sp>
      <p:sp>
        <p:nvSpPr>
          <p:cNvPr id="51" name="四角形吹き出し 50">
            <a:extLst>
              <a:ext uri="{FF2B5EF4-FFF2-40B4-BE49-F238E27FC236}">
                <a16:creationId xmlns:a16="http://schemas.microsoft.com/office/drawing/2014/main" id="{B45C2AEA-60FE-3719-E103-6C3B266F43BB}"/>
              </a:ext>
            </a:extLst>
          </p:cNvPr>
          <p:cNvSpPr/>
          <p:nvPr/>
        </p:nvSpPr>
        <p:spPr>
          <a:xfrm>
            <a:off x="7083851" y="5740330"/>
            <a:ext cx="3327884" cy="598416"/>
          </a:xfrm>
          <a:prstGeom prst="wedgeRectCallout">
            <a:avLst>
              <a:gd name="adj1" fmla="val -26324"/>
              <a:gd name="adj2" fmla="val -48152"/>
            </a:avLst>
          </a:prstGeom>
          <a:solidFill>
            <a:schemeClr val="accent6">
              <a:lumMod val="40000"/>
              <a:lumOff val="6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2" tIns="72002" rIns="91422" bIns="45711" rtlCol="0" anchor="t"/>
          <a:lstStyle/>
          <a:p>
            <a:r>
              <a:rPr lang="ja-JP" altLang="en-US" sz="901"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⑦「試用期間」</a:t>
            </a:r>
            <a:endParaRPr lang="en-US" altLang="ja-JP" sz="901"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試用期間がある場合、その期間については、「補足事項」欄（㉑）に記載があります。期間中の条件について、変更がある場合も「補足事項」欄（㉑）に記載があります。</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7" name="四角形吹き出し 66">
            <a:extLst>
              <a:ext uri="{FF2B5EF4-FFF2-40B4-BE49-F238E27FC236}">
                <a16:creationId xmlns:a16="http://schemas.microsoft.com/office/drawing/2014/main" id="{E55BC0DD-2294-45F0-5139-4D01A2BA0A5F}"/>
              </a:ext>
            </a:extLst>
          </p:cNvPr>
          <p:cNvSpPr/>
          <p:nvPr/>
        </p:nvSpPr>
        <p:spPr>
          <a:xfrm>
            <a:off x="7076567" y="8761040"/>
            <a:ext cx="3328528" cy="478755"/>
          </a:xfrm>
          <a:prstGeom prst="wedgeRectCallout">
            <a:avLst>
              <a:gd name="adj1" fmla="val -25953"/>
              <a:gd name="adj2" fmla="val -48332"/>
            </a:avLst>
          </a:prstGeom>
          <a:solidFill>
            <a:schemeClr val="accent6">
              <a:lumMod val="40000"/>
              <a:lumOff val="6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2" tIns="72002" rIns="91422" bIns="45711" rtlCol="0" anchor="t"/>
          <a:lstStyle/>
          <a:p>
            <a:r>
              <a:rPr lang="ja-JP" altLang="en-US" sz="901"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⑩‘計（税込）（</a:t>
            </a:r>
            <a:r>
              <a:rPr lang="en-US" altLang="ja-JP" sz="901" b="1"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a+b+c</a:t>
            </a:r>
            <a:r>
              <a:rPr lang="ja-JP" altLang="en-US" sz="901"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1" b="1">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表示されている額から所得税・社会保険料等が控除されますので注意してください。</a:t>
            </a:r>
            <a:endParaRPr lang="en-US" altLang="ja-JP"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2" name="四角形吹き出し 91">
            <a:extLst>
              <a:ext uri="{FF2B5EF4-FFF2-40B4-BE49-F238E27FC236}">
                <a16:creationId xmlns:a16="http://schemas.microsoft.com/office/drawing/2014/main" id="{A1EE4028-D18F-9AE6-89AB-86E4CCA3C72C}"/>
              </a:ext>
            </a:extLst>
          </p:cNvPr>
          <p:cNvSpPr/>
          <p:nvPr/>
        </p:nvSpPr>
        <p:spPr>
          <a:xfrm>
            <a:off x="7083851" y="1031818"/>
            <a:ext cx="3329055" cy="724199"/>
          </a:xfrm>
          <a:prstGeom prst="wedgeRectCallout">
            <a:avLst>
              <a:gd name="adj1" fmla="val -29362"/>
              <a:gd name="adj2" fmla="val -49907"/>
            </a:avLst>
          </a:prstGeom>
          <a:solidFill>
            <a:schemeClr val="accent5">
              <a:lumMod val="20000"/>
              <a:lumOff val="80000"/>
            </a:schemeClr>
          </a:solidFill>
          <a:ln w="12700">
            <a:solidFill>
              <a:srgbClr val="3E35F5"/>
            </a:solidFill>
          </a:ln>
        </p:spPr>
        <p:style>
          <a:lnRef idx="2">
            <a:schemeClr val="accent1">
              <a:shade val="50000"/>
            </a:schemeClr>
          </a:lnRef>
          <a:fillRef idx="1">
            <a:schemeClr val="accent1"/>
          </a:fillRef>
          <a:effectRef idx="0">
            <a:schemeClr val="accent1"/>
          </a:effectRef>
          <a:fontRef idx="minor">
            <a:schemeClr val="lt1"/>
          </a:fontRef>
        </p:style>
        <p:txBody>
          <a:bodyPr lIns="91422" tIns="72002" rIns="91422" bIns="45711" rtlCol="0" anchor="t"/>
          <a:lstStyle/>
          <a:p>
            <a:r>
              <a:rPr lang="ja-JP" altLang="en-US" sz="901"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②「オンライン自主応募受付可否」</a:t>
            </a: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求人者がオンライン自主応募を受け付けているかどうかが記載されています。「可」である場合はオンライン自主応募が可能です。</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オンライン自主応募の詳細については、</a:t>
            </a: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頁に記載のご案内をご覧ください。</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四角形吹き出し 26">
            <a:extLst>
              <a:ext uri="{FF2B5EF4-FFF2-40B4-BE49-F238E27FC236}">
                <a16:creationId xmlns:a16="http://schemas.microsoft.com/office/drawing/2014/main" id="{EDB9B181-EED7-3EB7-B24F-C355783D9CF2}"/>
              </a:ext>
            </a:extLst>
          </p:cNvPr>
          <p:cNvSpPr/>
          <p:nvPr/>
        </p:nvSpPr>
        <p:spPr>
          <a:xfrm>
            <a:off x="7084378" y="503340"/>
            <a:ext cx="3328092" cy="496665"/>
          </a:xfrm>
          <a:prstGeom prst="wedgeRectCallout">
            <a:avLst>
              <a:gd name="adj1" fmla="val 49622"/>
              <a:gd name="adj2" fmla="val 28120"/>
            </a:avLst>
          </a:prstGeom>
          <a:solidFill>
            <a:schemeClr val="accent6">
              <a:lumMod val="40000"/>
              <a:lumOff val="6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2" tIns="72002" rIns="36000" bIns="45711" rtlCol="0" anchor="t"/>
          <a:lstStyle/>
          <a:p>
            <a:r>
              <a:rPr lang="ja-JP" altLang="en-US" sz="901"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①「認定マーク」</a:t>
            </a:r>
            <a:endParaRPr lang="en-US" altLang="ja-JP" sz="901" b="1">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r>
              <a:rPr lang="ja-JP" altLang="en-US" sz="800">
                <a:solidFill>
                  <a:schemeClr val="tx1"/>
                </a:solidFill>
                <a:latin typeface="メイリオ" panose="020B0604030504040204" pitchFamily="50" charset="-128"/>
                <a:ea typeface="メイリオ" panose="020B0604030504040204" pitchFamily="50" charset="-128"/>
              </a:rPr>
              <a:t>子育てサポート、若者の採用や育成、女性の活躍など国の様々な認定・認証を受けている場合には、そのロゴマークが表示されます。</a:t>
            </a:r>
            <a:endParaRPr lang="en-US" altLang="ja-JP"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角丸四角形 31">
            <a:extLst>
              <a:ext uri="{FF2B5EF4-FFF2-40B4-BE49-F238E27FC236}">
                <a16:creationId xmlns:a16="http://schemas.microsoft.com/office/drawing/2014/main" id="{410F72C3-5F74-8A53-9BF0-D6A73D57FF2B}"/>
              </a:ext>
            </a:extLst>
          </p:cNvPr>
          <p:cNvSpPr/>
          <p:nvPr/>
        </p:nvSpPr>
        <p:spPr>
          <a:xfrm>
            <a:off x="1311396" y="3147647"/>
            <a:ext cx="432038" cy="300326"/>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1" b="1">
                <a:solidFill>
                  <a:srgbClr val="FF5050"/>
                </a:solidFill>
              </a:rPr>
              <a:t>③</a:t>
            </a:r>
          </a:p>
        </p:txBody>
      </p:sp>
      <p:sp>
        <p:nvSpPr>
          <p:cNvPr id="37" name="角丸四角形 36">
            <a:extLst>
              <a:ext uri="{FF2B5EF4-FFF2-40B4-BE49-F238E27FC236}">
                <a16:creationId xmlns:a16="http://schemas.microsoft.com/office/drawing/2014/main" id="{E619673C-5164-B2AB-FF21-96298CE7F49A}"/>
              </a:ext>
            </a:extLst>
          </p:cNvPr>
          <p:cNvSpPr/>
          <p:nvPr/>
        </p:nvSpPr>
        <p:spPr>
          <a:xfrm>
            <a:off x="2283196" y="3103217"/>
            <a:ext cx="471034" cy="302367"/>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201" b="1">
                <a:solidFill>
                  <a:srgbClr val="0070C0"/>
                </a:solidFill>
              </a:rPr>
              <a:t>④</a:t>
            </a:r>
          </a:p>
        </p:txBody>
      </p:sp>
      <p:sp>
        <p:nvSpPr>
          <p:cNvPr id="38" name="角丸四角形 37">
            <a:extLst>
              <a:ext uri="{FF2B5EF4-FFF2-40B4-BE49-F238E27FC236}">
                <a16:creationId xmlns:a16="http://schemas.microsoft.com/office/drawing/2014/main" id="{4D50FEE1-434C-6E91-A2AD-FDBFDC95050A}"/>
              </a:ext>
            </a:extLst>
          </p:cNvPr>
          <p:cNvSpPr/>
          <p:nvPr/>
        </p:nvSpPr>
        <p:spPr>
          <a:xfrm>
            <a:off x="3212030" y="3560801"/>
            <a:ext cx="471034" cy="302367"/>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201" b="1">
                <a:solidFill>
                  <a:srgbClr val="FF5050"/>
                </a:solidFill>
              </a:rPr>
              <a:t>⑤</a:t>
            </a:r>
          </a:p>
        </p:txBody>
      </p:sp>
      <p:sp>
        <p:nvSpPr>
          <p:cNvPr id="40" name="角丸四角形 39">
            <a:extLst>
              <a:ext uri="{FF2B5EF4-FFF2-40B4-BE49-F238E27FC236}">
                <a16:creationId xmlns:a16="http://schemas.microsoft.com/office/drawing/2014/main" id="{B10081EB-72FC-B829-01B5-325032629E8E}"/>
              </a:ext>
            </a:extLst>
          </p:cNvPr>
          <p:cNvSpPr/>
          <p:nvPr/>
        </p:nvSpPr>
        <p:spPr>
          <a:xfrm>
            <a:off x="2113460" y="4752473"/>
            <a:ext cx="344459" cy="360655"/>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201" b="1">
                <a:solidFill>
                  <a:srgbClr val="0070C0"/>
                </a:solidFill>
              </a:rPr>
              <a:t>⑥</a:t>
            </a:r>
          </a:p>
        </p:txBody>
      </p:sp>
      <p:sp>
        <p:nvSpPr>
          <p:cNvPr id="41" name="角丸四角形 40">
            <a:extLst>
              <a:ext uri="{FF2B5EF4-FFF2-40B4-BE49-F238E27FC236}">
                <a16:creationId xmlns:a16="http://schemas.microsoft.com/office/drawing/2014/main" id="{6A66B7BA-40F8-28C3-1CA9-11A2451BBAC4}"/>
              </a:ext>
            </a:extLst>
          </p:cNvPr>
          <p:cNvSpPr/>
          <p:nvPr/>
        </p:nvSpPr>
        <p:spPr>
          <a:xfrm>
            <a:off x="3445575" y="4836801"/>
            <a:ext cx="471034" cy="302367"/>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201" b="1" dirty="0">
                <a:solidFill>
                  <a:srgbClr val="0070C0"/>
                </a:solidFill>
              </a:rPr>
              <a:t>⑧</a:t>
            </a:r>
          </a:p>
        </p:txBody>
      </p:sp>
      <p:sp>
        <p:nvSpPr>
          <p:cNvPr id="43" name="角丸四角形 42">
            <a:extLst>
              <a:ext uri="{FF2B5EF4-FFF2-40B4-BE49-F238E27FC236}">
                <a16:creationId xmlns:a16="http://schemas.microsoft.com/office/drawing/2014/main" id="{170883BB-DA28-E58D-238B-91B0AB1150A6}"/>
              </a:ext>
            </a:extLst>
          </p:cNvPr>
          <p:cNvSpPr/>
          <p:nvPr/>
        </p:nvSpPr>
        <p:spPr>
          <a:xfrm>
            <a:off x="479456" y="5526749"/>
            <a:ext cx="471034" cy="285212"/>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201" b="1">
                <a:solidFill>
                  <a:srgbClr val="FF5050"/>
                </a:solidFill>
              </a:rPr>
              <a:t>⑨</a:t>
            </a:r>
          </a:p>
        </p:txBody>
      </p:sp>
      <p:sp>
        <p:nvSpPr>
          <p:cNvPr id="44" name="角丸四角形 43">
            <a:extLst>
              <a:ext uri="{FF2B5EF4-FFF2-40B4-BE49-F238E27FC236}">
                <a16:creationId xmlns:a16="http://schemas.microsoft.com/office/drawing/2014/main" id="{63E36A83-E3B1-0825-F039-C50B0AF9B716}"/>
              </a:ext>
            </a:extLst>
          </p:cNvPr>
          <p:cNvSpPr/>
          <p:nvPr/>
        </p:nvSpPr>
        <p:spPr>
          <a:xfrm>
            <a:off x="1016364" y="5904736"/>
            <a:ext cx="471034" cy="302367"/>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201" b="1">
                <a:solidFill>
                  <a:srgbClr val="0070C0"/>
                </a:solidFill>
              </a:rPr>
              <a:t>⑩</a:t>
            </a:r>
          </a:p>
        </p:txBody>
      </p:sp>
      <p:sp>
        <p:nvSpPr>
          <p:cNvPr id="45" name="角丸四角形 44">
            <a:extLst>
              <a:ext uri="{FF2B5EF4-FFF2-40B4-BE49-F238E27FC236}">
                <a16:creationId xmlns:a16="http://schemas.microsoft.com/office/drawing/2014/main" id="{748D2477-8245-D877-58D9-A23919E15072}"/>
              </a:ext>
            </a:extLst>
          </p:cNvPr>
          <p:cNvSpPr/>
          <p:nvPr/>
        </p:nvSpPr>
        <p:spPr>
          <a:xfrm>
            <a:off x="4788202" y="7235214"/>
            <a:ext cx="471034" cy="302367"/>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201" b="1">
                <a:solidFill>
                  <a:srgbClr val="FF5050"/>
                </a:solidFill>
              </a:rPr>
              <a:t>⑫</a:t>
            </a:r>
          </a:p>
        </p:txBody>
      </p:sp>
      <p:sp>
        <p:nvSpPr>
          <p:cNvPr id="50" name="角丸四角形 49">
            <a:extLst>
              <a:ext uri="{FF2B5EF4-FFF2-40B4-BE49-F238E27FC236}">
                <a16:creationId xmlns:a16="http://schemas.microsoft.com/office/drawing/2014/main" id="{5AA416DA-EFAF-B8FB-0845-033CF9C6B231}"/>
              </a:ext>
            </a:extLst>
          </p:cNvPr>
          <p:cNvSpPr/>
          <p:nvPr/>
        </p:nvSpPr>
        <p:spPr>
          <a:xfrm>
            <a:off x="2113461" y="7732422"/>
            <a:ext cx="471034" cy="373077"/>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201" b="1">
                <a:solidFill>
                  <a:srgbClr val="0070C0"/>
                </a:solidFill>
              </a:rPr>
              <a:t>⑬</a:t>
            </a:r>
          </a:p>
        </p:txBody>
      </p:sp>
      <p:sp>
        <p:nvSpPr>
          <p:cNvPr id="68" name="角丸四角形 67">
            <a:extLst>
              <a:ext uri="{FF2B5EF4-FFF2-40B4-BE49-F238E27FC236}">
                <a16:creationId xmlns:a16="http://schemas.microsoft.com/office/drawing/2014/main" id="{FD2432F7-AA53-EB10-704F-4B0D09F0EC0B}"/>
              </a:ext>
            </a:extLst>
          </p:cNvPr>
          <p:cNvSpPr/>
          <p:nvPr/>
        </p:nvSpPr>
        <p:spPr>
          <a:xfrm>
            <a:off x="1639050" y="8596553"/>
            <a:ext cx="471034" cy="302367"/>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201" b="1">
                <a:solidFill>
                  <a:srgbClr val="0070C0"/>
                </a:solidFill>
              </a:rPr>
              <a:t>⑰</a:t>
            </a:r>
          </a:p>
        </p:txBody>
      </p:sp>
      <p:sp>
        <p:nvSpPr>
          <p:cNvPr id="57" name="角丸四角形 56">
            <a:extLst>
              <a:ext uri="{FF2B5EF4-FFF2-40B4-BE49-F238E27FC236}">
                <a16:creationId xmlns:a16="http://schemas.microsoft.com/office/drawing/2014/main" id="{BD5AF034-2276-096B-5F3F-86A1A2A98860}"/>
              </a:ext>
            </a:extLst>
          </p:cNvPr>
          <p:cNvSpPr/>
          <p:nvPr/>
        </p:nvSpPr>
        <p:spPr>
          <a:xfrm>
            <a:off x="858078" y="8036303"/>
            <a:ext cx="362094" cy="302367"/>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201" b="1">
                <a:solidFill>
                  <a:srgbClr val="FF5050"/>
                </a:solidFill>
              </a:rPr>
              <a:t>⑭</a:t>
            </a:r>
          </a:p>
        </p:txBody>
      </p:sp>
      <p:sp>
        <p:nvSpPr>
          <p:cNvPr id="54" name="角丸四角形 53">
            <a:extLst>
              <a:ext uri="{FF2B5EF4-FFF2-40B4-BE49-F238E27FC236}">
                <a16:creationId xmlns:a16="http://schemas.microsoft.com/office/drawing/2014/main" id="{C2B99F8B-81DE-579D-D18C-1FB008ADB66A}"/>
              </a:ext>
            </a:extLst>
          </p:cNvPr>
          <p:cNvSpPr/>
          <p:nvPr/>
        </p:nvSpPr>
        <p:spPr>
          <a:xfrm>
            <a:off x="6248379" y="4521641"/>
            <a:ext cx="471034" cy="302367"/>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200" b="1">
                <a:solidFill>
                  <a:srgbClr val="FF5050"/>
                </a:solidFill>
              </a:rPr>
              <a:t>⑦</a:t>
            </a:r>
          </a:p>
        </p:txBody>
      </p:sp>
      <p:sp>
        <p:nvSpPr>
          <p:cNvPr id="42" name="角丸四角形 41">
            <a:extLst>
              <a:ext uri="{FF2B5EF4-FFF2-40B4-BE49-F238E27FC236}">
                <a16:creationId xmlns:a16="http://schemas.microsoft.com/office/drawing/2014/main" id="{0E732DC4-B736-D401-EEC8-793036200D13}"/>
              </a:ext>
            </a:extLst>
          </p:cNvPr>
          <p:cNvSpPr/>
          <p:nvPr/>
        </p:nvSpPr>
        <p:spPr>
          <a:xfrm>
            <a:off x="4435393" y="3146627"/>
            <a:ext cx="471034" cy="302367"/>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201" b="1">
                <a:solidFill>
                  <a:srgbClr val="FF5050"/>
                </a:solidFill>
              </a:rPr>
              <a:t>⑤</a:t>
            </a:r>
          </a:p>
        </p:txBody>
      </p:sp>
      <p:sp>
        <p:nvSpPr>
          <p:cNvPr id="58" name="角丸四角形 57">
            <a:extLst>
              <a:ext uri="{FF2B5EF4-FFF2-40B4-BE49-F238E27FC236}">
                <a16:creationId xmlns:a16="http://schemas.microsoft.com/office/drawing/2014/main" id="{162E6BCA-EB17-C94B-DF67-8F660AA7E3DC}"/>
              </a:ext>
            </a:extLst>
          </p:cNvPr>
          <p:cNvSpPr/>
          <p:nvPr/>
        </p:nvSpPr>
        <p:spPr>
          <a:xfrm>
            <a:off x="3184801" y="6988707"/>
            <a:ext cx="471034" cy="302367"/>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201" b="1">
                <a:solidFill>
                  <a:srgbClr val="0070C0"/>
                </a:solidFill>
              </a:rPr>
              <a:t>⑪</a:t>
            </a:r>
          </a:p>
        </p:txBody>
      </p:sp>
      <p:sp>
        <p:nvSpPr>
          <p:cNvPr id="59" name="角丸四角形 58">
            <a:extLst>
              <a:ext uri="{FF2B5EF4-FFF2-40B4-BE49-F238E27FC236}">
                <a16:creationId xmlns:a16="http://schemas.microsoft.com/office/drawing/2014/main" id="{32EF253E-7F31-1D0C-0EC6-3520CB0A572A}"/>
              </a:ext>
            </a:extLst>
          </p:cNvPr>
          <p:cNvSpPr/>
          <p:nvPr/>
        </p:nvSpPr>
        <p:spPr>
          <a:xfrm>
            <a:off x="6045246" y="7002866"/>
            <a:ext cx="471034" cy="302367"/>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201" b="1">
                <a:solidFill>
                  <a:srgbClr val="0070C0"/>
                </a:solidFill>
              </a:rPr>
              <a:t>⑪</a:t>
            </a:r>
          </a:p>
        </p:txBody>
      </p:sp>
      <p:sp>
        <p:nvSpPr>
          <p:cNvPr id="60" name="角丸四角形 59">
            <a:extLst>
              <a:ext uri="{FF2B5EF4-FFF2-40B4-BE49-F238E27FC236}">
                <a16:creationId xmlns:a16="http://schemas.microsoft.com/office/drawing/2014/main" id="{CB393981-6466-2A18-132B-51E95A3C771F}"/>
              </a:ext>
            </a:extLst>
          </p:cNvPr>
          <p:cNvSpPr/>
          <p:nvPr/>
        </p:nvSpPr>
        <p:spPr>
          <a:xfrm>
            <a:off x="3549342" y="8010350"/>
            <a:ext cx="362094" cy="302367"/>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201" b="1">
                <a:solidFill>
                  <a:srgbClr val="0070C0"/>
                </a:solidFill>
              </a:rPr>
              <a:t>⑮</a:t>
            </a:r>
          </a:p>
        </p:txBody>
      </p:sp>
      <p:sp>
        <p:nvSpPr>
          <p:cNvPr id="62" name="角丸四角形 61">
            <a:extLst>
              <a:ext uri="{FF2B5EF4-FFF2-40B4-BE49-F238E27FC236}">
                <a16:creationId xmlns:a16="http://schemas.microsoft.com/office/drawing/2014/main" id="{BC890361-83FB-3FD6-AB9C-C324B8713AEC}"/>
              </a:ext>
            </a:extLst>
          </p:cNvPr>
          <p:cNvSpPr/>
          <p:nvPr/>
        </p:nvSpPr>
        <p:spPr>
          <a:xfrm>
            <a:off x="3154636" y="8596552"/>
            <a:ext cx="471034" cy="302367"/>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201" b="1">
                <a:solidFill>
                  <a:srgbClr val="FF5050"/>
                </a:solidFill>
              </a:rPr>
              <a:t>⑱</a:t>
            </a:r>
          </a:p>
        </p:txBody>
      </p:sp>
      <p:sp>
        <p:nvSpPr>
          <p:cNvPr id="63" name="角丸四角形 62">
            <a:extLst>
              <a:ext uri="{FF2B5EF4-FFF2-40B4-BE49-F238E27FC236}">
                <a16:creationId xmlns:a16="http://schemas.microsoft.com/office/drawing/2014/main" id="{595A33D8-1A6D-36BA-B09F-B6F49DB344FB}"/>
              </a:ext>
            </a:extLst>
          </p:cNvPr>
          <p:cNvSpPr/>
          <p:nvPr/>
        </p:nvSpPr>
        <p:spPr>
          <a:xfrm>
            <a:off x="4199876" y="8596551"/>
            <a:ext cx="471034" cy="302367"/>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201" b="1">
                <a:solidFill>
                  <a:srgbClr val="0070C0"/>
                </a:solidFill>
              </a:rPr>
              <a:t>⑲</a:t>
            </a:r>
          </a:p>
        </p:txBody>
      </p:sp>
      <p:sp>
        <p:nvSpPr>
          <p:cNvPr id="64" name="角丸四角形 63">
            <a:extLst>
              <a:ext uri="{FF2B5EF4-FFF2-40B4-BE49-F238E27FC236}">
                <a16:creationId xmlns:a16="http://schemas.microsoft.com/office/drawing/2014/main" id="{748DB157-CF09-BDD6-495E-C9EBD8598A6F}"/>
              </a:ext>
            </a:extLst>
          </p:cNvPr>
          <p:cNvSpPr/>
          <p:nvPr/>
        </p:nvSpPr>
        <p:spPr>
          <a:xfrm>
            <a:off x="3564768" y="8394562"/>
            <a:ext cx="362094" cy="287717"/>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201" b="1">
                <a:solidFill>
                  <a:srgbClr val="FF5050"/>
                </a:solidFill>
              </a:rPr>
              <a:t>⑯</a:t>
            </a:r>
          </a:p>
        </p:txBody>
      </p:sp>
      <p:sp>
        <p:nvSpPr>
          <p:cNvPr id="52" name="角丸四角形 51">
            <a:extLst>
              <a:ext uri="{FF2B5EF4-FFF2-40B4-BE49-F238E27FC236}">
                <a16:creationId xmlns:a16="http://schemas.microsoft.com/office/drawing/2014/main" id="{62DD1587-4A9E-935B-3FC7-F75F0CC7EFC6}"/>
              </a:ext>
            </a:extLst>
          </p:cNvPr>
          <p:cNvSpPr/>
          <p:nvPr/>
        </p:nvSpPr>
        <p:spPr>
          <a:xfrm>
            <a:off x="513849" y="6563025"/>
            <a:ext cx="471034" cy="302367"/>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201" b="1">
                <a:solidFill>
                  <a:srgbClr val="FF5050"/>
                </a:solidFill>
              </a:rPr>
              <a:t>⑩</a:t>
            </a:r>
            <a:r>
              <a:rPr lang="en-US" altLang="ja-JP" sz="1201" b="1">
                <a:solidFill>
                  <a:srgbClr val="FF5050"/>
                </a:solidFill>
              </a:rPr>
              <a:t>’</a:t>
            </a:r>
            <a:endParaRPr lang="ja-JP" altLang="en-US" sz="1201" b="1">
              <a:solidFill>
                <a:srgbClr val="FF5050"/>
              </a:solidFill>
            </a:endParaRPr>
          </a:p>
        </p:txBody>
      </p:sp>
      <p:sp>
        <p:nvSpPr>
          <p:cNvPr id="47" name="テキスト ボックス 46">
            <a:extLst>
              <a:ext uri="{FF2B5EF4-FFF2-40B4-BE49-F238E27FC236}">
                <a16:creationId xmlns:a16="http://schemas.microsoft.com/office/drawing/2014/main" id="{41D86A6B-85ED-5C61-EFD0-7E482CFFADF8}"/>
              </a:ext>
            </a:extLst>
          </p:cNvPr>
          <p:cNvSpPr txBox="1"/>
          <p:nvPr/>
        </p:nvSpPr>
        <p:spPr>
          <a:xfrm>
            <a:off x="323975" y="190828"/>
            <a:ext cx="1218946" cy="246221"/>
          </a:xfrm>
          <a:prstGeom prst="rect">
            <a:avLst/>
          </a:prstGeom>
          <a:noFill/>
        </p:spPr>
        <p:txBody>
          <a:bodyPr wrap="square" rtlCol="0">
            <a:spAutoFit/>
          </a:bodyPr>
          <a:lstStyle/>
          <a:p>
            <a:r>
              <a:rPr lang="ja-JP" altLang="en-US" sz="1000">
                <a:latin typeface="メイリオ" panose="020B0604030504040204" pitchFamily="50" charset="-128"/>
                <a:ea typeface="メイリオ" panose="020B0604030504040204" pitchFamily="50" charset="-128"/>
                <a:cs typeface="メイリオ" panose="020B0604030504040204" pitchFamily="50" charset="-128"/>
              </a:rPr>
              <a:t>（１／３）</a:t>
            </a:r>
          </a:p>
        </p:txBody>
      </p:sp>
      <p:sp>
        <p:nvSpPr>
          <p:cNvPr id="6" name="正方形/長方形 5">
            <a:extLst>
              <a:ext uri="{FF2B5EF4-FFF2-40B4-BE49-F238E27FC236}">
                <a16:creationId xmlns:a16="http://schemas.microsoft.com/office/drawing/2014/main" id="{97206979-5AEC-6F1B-3EEB-4BC56131346A}"/>
              </a:ext>
            </a:extLst>
          </p:cNvPr>
          <p:cNvSpPr/>
          <p:nvPr/>
        </p:nvSpPr>
        <p:spPr>
          <a:xfrm>
            <a:off x="619488" y="3177895"/>
            <a:ext cx="1648703" cy="34025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2" tIns="36000" rIns="91422" bIns="45711" rtlCol="0" anchor="ctr"/>
          <a:lstStyle/>
          <a:p>
            <a:pPr algn="ctr"/>
            <a:endParaRPr lang="ja-JP" altLang="en-US" sz="901" b="1">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正方形/長方形 54">
            <a:extLst>
              <a:ext uri="{FF2B5EF4-FFF2-40B4-BE49-F238E27FC236}">
                <a16:creationId xmlns:a16="http://schemas.microsoft.com/office/drawing/2014/main" id="{8B63CF58-1655-DDA8-790C-B02FDA36E2EC}"/>
              </a:ext>
            </a:extLst>
          </p:cNvPr>
          <p:cNvSpPr/>
          <p:nvPr/>
        </p:nvSpPr>
        <p:spPr>
          <a:xfrm>
            <a:off x="2285987" y="3177896"/>
            <a:ext cx="1134333" cy="319305"/>
          </a:xfrm>
          <a:prstGeom prst="rect">
            <a:avLst/>
          </a:prstGeom>
          <a:noFill/>
          <a:ln w="19050">
            <a:solidFill>
              <a:srgbClr val="3E35F5"/>
            </a:solidFill>
          </a:ln>
        </p:spPr>
        <p:style>
          <a:lnRef idx="2">
            <a:schemeClr val="accent1">
              <a:shade val="50000"/>
            </a:schemeClr>
          </a:lnRef>
          <a:fillRef idx="1">
            <a:schemeClr val="accent1"/>
          </a:fillRef>
          <a:effectRef idx="0">
            <a:schemeClr val="accent1"/>
          </a:effectRef>
          <a:fontRef idx="minor">
            <a:schemeClr val="lt1"/>
          </a:fontRef>
        </p:style>
        <p:txBody>
          <a:bodyPr lIns="91422" tIns="36000" rIns="91422" bIns="45711" rtlCol="0" anchor="ctr"/>
          <a:lstStyle/>
          <a:p>
            <a:pPr algn="ctr"/>
            <a:endParaRPr lang="ja-JP" altLang="en-US" sz="901" b="1">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6" name="正方形/長方形 65">
            <a:extLst>
              <a:ext uri="{FF2B5EF4-FFF2-40B4-BE49-F238E27FC236}">
                <a16:creationId xmlns:a16="http://schemas.microsoft.com/office/drawing/2014/main" id="{14F8915A-921A-9751-62DB-F7A437E51A15}"/>
              </a:ext>
            </a:extLst>
          </p:cNvPr>
          <p:cNvSpPr/>
          <p:nvPr/>
        </p:nvSpPr>
        <p:spPr>
          <a:xfrm>
            <a:off x="3429216" y="3177337"/>
            <a:ext cx="1830019" cy="34025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2" tIns="36000" rIns="91422" bIns="45711" rtlCol="0" anchor="ctr"/>
          <a:lstStyle/>
          <a:p>
            <a:pPr algn="ctr"/>
            <a:endParaRPr lang="ja-JP" altLang="en-US" sz="901" b="1">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1" name="正方形/長方形 70">
            <a:extLst>
              <a:ext uri="{FF2B5EF4-FFF2-40B4-BE49-F238E27FC236}">
                <a16:creationId xmlns:a16="http://schemas.microsoft.com/office/drawing/2014/main" id="{189886D7-0180-12EE-7B25-A68423988CF2}"/>
              </a:ext>
            </a:extLst>
          </p:cNvPr>
          <p:cNvSpPr/>
          <p:nvPr/>
        </p:nvSpPr>
        <p:spPr>
          <a:xfrm>
            <a:off x="619489" y="3515279"/>
            <a:ext cx="3180584" cy="90162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2" tIns="36000" rIns="91422" bIns="45711" rtlCol="0" anchor="ctr"/>
          <a:lstStyle/>
          <a:p>
            <a:pPr algn="ctr"/>
            <a:endParaRPr lang="ja-JP" altLang="en-US" sz="901" b="1">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 name="正方形/長方形 72">
            <a:extLst>
              <a:ext uri="{FF2B5EF4-FFF2-40B4-BE49-F238E27FC236}">
                <a16:creationId xmlns:a16="http://schemas.microsoft.com/office/drawing/2014/main" id="{BC0A49E3-91BA-0E51-C8B3-ABDE5B0D6925}"/>
              </a:ext>
            </a:extLst>
          </p:cNvPr>
          <p:cNvSpPr/>
          <p:nvPr/>
        </p:nvSpPr>
        <p:spPr>
          <a:xfrm>
            <a:off x="654851" y="4610006"/>
            <a:ext cx="2947177" cy="674151"/>
          </a:xfrm>
          <a:prstGeom prst="rect">
            <a:avLst/>
          </a:prstGeom>
          <a:noFill/>
          <a:ln w="19050">
            <a:solidFill>
              <a:srgbClr val="3E35F5"/>
            </a:solidFill>
          </a:ln>
        </p:spPr>
        <p:style>
          <a:lnRef idx="2">
            <a:schemeClr val="accent1">
              <a:shade val="50000"/>
            </a:schemeClr>
          </a:lnRef>
          <a:fillRef idx="1">
            <a:schemeClr val="accent1"/>
          </a:fillRef>
          <a:effectRef idx="0">
            <a:schemeClr val="accent1"/>
          </a:effectRef>
          <a:fontRef idx="minor">
            <a:schemeClr val="lt1"/>
          </a:fontRef>
        </p:style>
        <p:txBody>
          <a:bodyPr lIns="91422" tIns="36000" rIns="91422" bIns="45711" rtlCol="0" anchor="ctr"/>
          <a:lstStyle/>
          <a:p>
            <a:pPr algn="ctr"/>
            <a:endParaRPr lang="ja-JP" altLang="en-US" sz="901" b="1">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4" name="正方形/長方形 73">
            <a:extLst>
              <a:ext uri="{FF2B5EF4-FFF2-40B4-BE49-F238E27FC236}">
                <a16:creationId xmlns:a16="http://schemas.microsoft.com/office/drawing/2014/main" id="{07D68355-2A10-2998-D84A-E93D0B044013}"/>
              </a:ext>
            </a:extLst>
          </p:cNvPr>
          <p:cNvSpPr/>
          <p:nvPr/>
        </p:nvSpPr>
        <p:spPr>
          <a:xfrm>
            <a:off x="3800073" y="4610460"/>
            <a:ext cx="1118272" cy="154388"/>
          </a:xfrm>
          <a:prstGeom prst="rect">
            <a:avLst/>
          </a:prstGeom>
          <a:noFill/>
          <a:ln w="19050">
            <a:solidFill>
              <a:srgbClr val="3E35F5"/>
            </a:solidFill>
          </a:ln>
        </p:spPr>
        <p:style>
          <a:lnRef idx="2">
            <a:schemeClr val="accent1">
              <a:shade val="50000"/>
            </a:schemeClr>
          </a:lnRef>
          <a:fillRef idx="1">
            <a:schemeClr val="accent1"/>
          </a:fillRef>
          <a:effectRef idx="0">
            <a:schemeClr val="accent1"/>
          </a:effectRef>
          <a:fontRef idx="minor">
            <a:schemeClr val="lt1"/>
          </a:fontRef>
        </p:style>
        <p:txBody>
          <a:bodyPr lIns="91422" tIns="36000" rIns="91422" bIns="45711" rtlCol="0" anchor="ctr"/>
          <a:lstStyle/>
          <a:p>
            <a:pPr algn="ctr"/>
            <a:endParaRPr lang="ja-JP" altLang="en-US" sz="901" b="1">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5" name="角丸四角形 74">
            <a:extLst>
              <a:ext uri="{FF2B5EF4-FFF2-40B4-BE49-F238E27FC236}">
                <a16:creationId xmlns:a16="http://schemas.microsoft.com/office/drawing/2014/main" id="{C96E1241-BF0E-9132-9EA9-A6AEFF6A8BBC}"/>
              </a:ext>
            </a:extLst>
          </p:cNvPr>
          <p:cNvSpPr/>
          <p:nvPr/>
        </p:nvSpPr>
        <p:spPr>
          <a:xfrm>
            <a:off x="4632114" y="4521641"/>
            <a:ext cx="362094" cy="302367"/>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201" b="1">
                <a:solidFill>
                  <a:srgbClr val="0070C0"/>
                </a:solidFill>
              </a:rPr>
              <a:t>⑥</a:t>
            </a:r>
          </a:p>
        </p:txBody>
      </p:sp>
      <p:sp>
        <p:nvSpPr>
          <p:cNvPr id="76" name="正方形/長方形 75">
            <a:extLst>
              <a:ext uri="{FF2B5EF4-FFF2-40B4-BE49-F238E27FC236}">
                <a16:creationId xmlns:a16="http://schemas.microsoft.com/office/drawing/2014/main" id="{E90735FF-1541-4D72-3B86-0D89C6AB9B0F}"/>
              </a:ext>
            </a:extLst>
          </p:cNvPr>
          <p:cNvSpPr/>
          <p:nvPr/>
        </p:nvSpPr>
        <p:spPr>
          <a:xfrm>
            <a:off x="4918345" y="4601223"/>
            <a:ext cx="1781111" cy="16298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2" tIns="36000" rIns="91422" bIns="45711" rtlCol="0" anchor="ctr"/>
          <a:lstStyle/>
          <a:p>
            <a:pPr algn="ctr"/>
            <a:endParaRPr lang="ja-JP" altLang="en-US" sz="901" b="1">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7" name="正方形/長方形 76">
            <a:extLst>
              <a:ext uri="{FF2B5EF4-FFF2-40B4-BE49-F238E27FC236}">
                <a16:creationId xmlns:a16="http://schemas.microsoft.com/office/drawing/2014/main" id="{1A6AADFD-20A3-726A-038D-C8EB396FBED4}"/>
              </a:ext>
            </a:extLst>
          </p:cNvPr>
          <p:cNvSpPr/>
          <p:nvPr/>
        </p:nvSpPr>
        <p:spPr>
          <a:xfrm>
            <a:off x="3617730" y="4796503"/>
            <a:ext cx="3054868" cy="478701"/>
          </a:xfrm>
          <a:prstGeom prst="rect">
            <a:avLst/>
          </a:prstGeom>
          <a:noFill/>
          <a:ln w="19050">
            <a:solidFill>
              <a:srgbClr val="3E35F5"/>
            </a:solidFill>
          </a:ln>
        </p:spPr>
        <p:style>
          <a:lnRef idx="2">
            <a:schemeClr val="accent1">
              <a:shade val="50000"/>
            </a:schemeClr>
          </a:lnRef>
          <a:fillRef idx="1">
            <a:schemeClr val="accent1"/>
          </a:fillRef>
          <a:effectRef idx="0">
            <a:schemeClr val="accent1"/>
          </a:effectRef>
          <a:fontRef idx="minor">
            <a:schemeClr val="lt1"/>
          </a:fontRef>
        </p:style>
        <p:txBody>
          <a:bodyPr lIns="91422" tIns="36000" rIns="91422" bIns="45711" rtlCol="0" anchor="ctr"/>
          <a:lstStyle/>
          <a:p>
            <a:pPr algn="ctr"/>
            <a:endParaRPr lang="ja-JP" altLang="en-US" sz="901" b="1">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8" name="正方形/長方形 77">
            <a:extLst>
              <a:ext uri="{FF2B5EF4-FFF2-40B4-BE49-F238E27FC236}">
                <a16:creationId xmlns:a16="http://schemas.microsoft.com/office/drawing/2014/main" id="{7A239F69-AE51-773D-14DB-35E5FD4DAAE2}"/>
              </a:ext>
            </a:extLst>
          </p:cNvPr>
          <p:cNvSpPr/>
          <p:nvPr/>
        </p:nvSpPr>
        <p:spPr>
          <a:xfrm>
            <a:off x="911688" y="5594499"/>
            <a:ext cx="2524872" cy="12061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2" tIns="36000" rIns="91422" bIns="45711" rtlCol="0" anchor="ctr"/>
          <a:lstStyle/>
          <a:p>
            <a:pPr algn="ctr"/>
            <a:endParaRPr lang="ja-JP" altLang="en-US" sz="901" b="1">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9" name="正方形/長方形 78">
            <a:extLst>
              <a:ext uri="{FF2B5EF4-FFF2-40B4-BE49-F238E27FC236}">
                <a16:creationId xmlns:a16="http://schemas.microsoft.com/office/drawing/2014/main" id="{124FBDC4-453C-B6E1-B18E-1DAB9917E0F8}"/>
              </a:ext>
            </a:extLst>
          </p:cNvPr>
          <p:cNvSpPr/>
          <p:nvPr/>
        </p:nvSpPr>
        <p:spPr>
          <a:xfrm>
            <a:off x="926417" y="5840906"/>
            <a:ext cx="2526502" cy="643259"/>
          </a:xfrm>
          <a:prstGeom prst="rect">
            <a:avLst/>
          </a:prstGeom>
          <a:noFill/>
          <a:ln w="19050">
            <a:solidFill>
              <a:srgbClr val="3E35F5"/>
            </a:solidFill>
          </a:ln>
        </p:spPr>
        <p:style>
          <a:lnRef idx="2">
            <a:schemeClr val="accent1">
              <a:shade val="50000"/>
            </a:schemeClr>
          </a:lnRef>
          <a:fillRef idx="1">
            <a:schemeClr val="accent1"/>
          </a:fillRef>
          <a:effectRef idx="0">
            <a:schemeClr val="accent1"/>
          </a:effectRef>
          <a:fontRef idx="minor">
            <a:schemeClr val="lt1"/>
          </a:fontRef>
        </p:style>
        <p:txBody>
          <a:bodyPr lIns="91422" tIns="36000" rIns="91422" bIns="45711" rtlCol="0" anchor="ctr"/>
          <a:lstStyle/>
          <a:p>
            <a:pPr algn="ctr"/>
            <a:endParaRPr lang="ja-JP" altLang="en-US" sz="901" b="1">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0" name="正方形/長方形 79">
            <a:extLst>
              <a:ext uri="{FF2B5EF4-FFF2-40B4-BE49-F238E27FC236}">
                <a16:creationId xmlns:a16="http://schemas.microsoft.com/office/drawing/2014/main" id="{C698E36B-EB1E-0E1A-FB06-87CBCF099131}"/>
              </a:ext>
            </a:extLst>
          </p:cNvPr>
          <p:cNvSpPr/>
          <p:nvPr/>
        </p:nvSpPr>
        <p:spPr>
          <a:xfrm>
            <a:off x="916178" y="6635854"/>
            <a:ext cx="2524872" cy="11445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2" tIns="36000" rIns="91422" bIns="45711" rtlCol="0" anchor="ctr"/>
          <a:lstStyle/>
          <a:p>
            <a:pPr algn="ctr"/>
            <a:endParaRPr lang="ja-JP" altLang="en-US" sz="901" b="1">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1" name="正方形/長方形 80">
            <a:extLst>
              <a:ext uri="{FF2B5EF4-FFF2-40B4-BE49-F238E27FC236}">
                <a16:creationId xmlns:a16="http://schemas.microsoft.com/office/drawing/2014/main" id="{932D9874-5482-986E-7687-AF0762598EDF}"/>
              </a:ext>
            </a:extLst>
          </p:cNvPr>
          <p:cNvSpPr/>
          <p:nvPr/>
        </p:nvSpPr>
        <p:spPr>
          <a:xfrm>
            <a:off x="666426" y="7044443"/>
            <a:ext cx="3209436" cy="466460"/>
          </a:xfrm>
          <a:prstGeom prst="rect">
            <a:avLst/>
          </a:prstGeom>
          <a:noFill/>
          <a:ln w="19050">
            <a:solidFill>
              <a:srgbClr val="3E35F5"/>
            </a:solidFill>
          </a:ln>
        </p:spPr>
        <p:style>
          <a:lnRef idx="2">
            <a:schemeClr val="accent1">
              <a:shade val="50000"/>
            </a:schemeClr>
          </a:lnRef>
          <a:fillRef idx="1">
            <a:schemeClr val="accent1"/>
          </a:fillRef>
          <a:effectRef idx="0">
            <a:schemeClr val="accent1"/>
          </a:effectRef>
          <a:fontRef idx="minor">
            <a:schemeClr val="lt1"/>
          </a:fontRef>
        </p:style>
        <p:txBody>
          <a:bodyPr lIns="91422" tIns="36000" rIns="91422" bIns="45711" rtlCol="0" anchor="ctr"/>
          <a:lstStyle/>
          <a:p>
            <a:pPr algn="ctr"/>
            <a:endParaRPr lang="ja-JP" altLang="en-US" sz="901" b="1">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2" name="正方形/長方形 81">
            <a:extLst>
              <a:ext uri="{FF2B5EF4-FFF2-40B4-BE49-F238E27FC236}">
                <a16:creationId xmlns:a16="http://schemas.microsoft.com/office/drawing/2014/main" id="{CCF8DC74-0CCA-FF55-0755-50756A6CB593}"/>
              </a:ext>
            </a:extLst>
          </p:cNvPr>
          <p:cNvSpPr/>
          <p:nvPr/>
        </p:nvSpPr>
        <p:spPr>
          <a:xfrm>
            <a:off x="3873044" y="7043325"/>
            <a:ext cx="2802890" cy="218566"/>
          </a:xfrm>
          <a:prstGeom prst="rect">
            <a:avLst/>
          </a:prstGeom>
          <a:noFill/>
          <a:ln w="19050">
            <a:solidFill>
              <a:srgbClr val="3E35F5"/>
            </a:solidFill>
          </a:ln>
        </p:spPr>
        <p:style>
          <a:lnRef idx="2">
            <a:schemeClr val="accent1">
              <a:shade val="50000"/>
            </a:schemeClr>
          </a:lnRef>
          <a:fillRef idx="1">
            <a:schemeClr val="accent1"/>
          </a:fillRef>
          <a:effectRef idx="0">
            <a:schemeClr val="accent1"/>
          </a:effectRef>
          <a:fontRef idx="minor">
            <a:schemeClr val="lt1"/>
          </a:fontRef>
        </p:style>
        <p:txBody>
          <a:bodyPr lIns="91422" tIns="36000" rIns="91422" bIns="45711" rtlCol="0" anchor="ctr"/>
          <a:lstStyle/>
          <a:p>
            <a:pPr algn="ctr"/>
            <a:endParaRPr lang="ja-JP" altLang="en-US" sz="901" b="1">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3" name="正方形/長方形 82">
            <a:extLst>
              <a:ext uri="{FF2B5EF4-FFF2-40B4-BE49-F238E27FC236}">
                <a16:creationId xmlns:a16="http://schemas.microsoft.com/office/drawing/2014/main" id="{AF587EE7-D80B-589E-C57C-FA99DFA0E0DA}"/>
              </a:ext>
            </a:extLst>
          </p:cNvPr>
          <p:cNvSpPr/>
          <p:nvPr/>
        </p:nvSpPr>
        <p:spPr>
          <a:xfrm>
            <a:off x="3874416" y="7275749"/>
            <a:ext cx="1361359" cy="22953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2" tIns="36000" rIns="91422" bIns="45711" rtlCol="0" anchor="ctr"/>
          <a:lstStyle/>
          <a:p>
            <a:pPr algn="ctr"/>
            <a:endParaRPr lang="ja-JP" altLang="en-US" sz="901" b="1">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5" name="正方形/長方形 84">
            <a:extLst>
              <a:ext uri="{FF2B5EF4-FFF2-40B4-BE49-F238E27FC236}">
                <a16:creationId xmlns:a16="http://schemas.microsoft.com/office/drawing/2014/main" id="{E5AB19A5-99A0-19D3-6BB2-78407A8AA26C}"/>
              </a:ext>
            </a:extLst>
          </p:cNvPr>
          <p:cNvSpPr/>
          <p:nvPr/>
        </p:nvSpPr>
        <p:spPr>
          <a:xfrm>
            <a:off x="666426" y="7539848"/>
            <a:ext cx="1985300" cy="543655"/>
          </a:xfrm>
          <a:prstGeom prst="rect">
            <a:avLst/>
          </a:prstGeom>
          <a:noFill/>
          <a:ln w="19050">
            <a:solidFill>
              <a:srgbClr val="3E35F5"/>
            </a:solidFill>
          </a:ln>
        </p:spPr>
        <p:style>
          <a:lnRef idx="2">
            <a:schemeClr val="accent1">
              <a:shade val="50000"/>
            </a:schemeClr>
          </a:lnRef>
          <a:fillRef idx="1">
            <a:schemeClr val="accent1"/>
          </a:fillRef>
          <a:effectRef idx="0">
            <a:schemeClr val="accent1"/>
          </a:effectRef>
          <a:fontRef idx="minor">
            <a:schemeClr val="lt1"/>
          </a:fontRef>
        </p:style>
        <p:txBody>
          <a:bodyPr lIns="91422" tIns="36000" rIns="91422" bIns="45711" rtlCol="0" anchor="ctr"/>
          <a:lstStyle/>
          <a:p>
            <a:pPr algn="ctr"/>
            <a:endParaRPr lang="ja-JP" altLang="en-US" sz="901" b="1">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6" name="正方形/長方形 85">
            <a:extLst>
              <a:ext uri="{FF2B5EF4-FFF2-40B4-BE49-F238E27FC236}">
                <a16:creationId xmlns:a16="http://schemas.microsoft.com/office/drawing/2014/main" id="{BFCBDA5E-520D-25AC-1261-16534D69E336}"/>
              </a:ext>
            </a:extLst>
          </p:cNvPr>
          <p:cNvSpPr/>
          <p:nvPr/>
        </p:nvSpPr>
        <p:spPr>
          <a:xfrm>
            <a:off x="654514" y="8098748"/>
            <a:ext cx="1640266" cy="53416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2" tIns="36000" rIns="91422" bIns="45711" rtlCol="0" anchor="ctr"/>
          <a:lstStyle/>
          <a:p>
            <a:pPr algn="ctr"/>
            <a:endParaRPr lang="ja-JP" altLang="en-US" sz="901" b="1">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7" name="正方形/長方形 86">
            <a:extLst>
              <a:ext uri="{FF2B5EF4-FFF2-40B4-BE49-F238E27FC236}">
                <a16:creationId xmlns:a16="http://schemas.microsoft.com/office/drawing/2014/main" id="{158A43FC-976C-EE38-4F9C-C64F3E9B213F}"/>
              </a:ext>
            </a:extLst>
          </p:cNvPr>
          <p:cNvSpPr/>
          <p:nvPr/>
        </p:nvSpPr>
        <p:spPr>
          <a:xfrm>
            <a:off x="2323720" y="8074676"/>
            <a:ext cx="1552142" cy="198944"/>
          </a:xfrm>
          <a:prstGeom prst="rect">
            <a:avLst/>
          </a:prstGeom>
          <a:noFill/>
          <a:ln w="19050">
            <a:solidFill>
              <a:srgbClr val="3E35F5"/>
            </a:solidFill>
          </a:ln>
        </p:spPr>
        <p:style>
          <a:lnRef idx="2">
            <a:schemeClr val="accent1">
              <a:shade val="50000"/>
            </a:schemeClr>
          </a:lnRef>
          <a:fillRef idx="1">
            <a:schemeClr val="accent1"/>
          </a:fillRef>
          <a:effectRef idx="0">
            <a:schemeClr val="accent1"/>
          </a:effectRef>
          <a:fontRef idx="minor">
            <a:schemeClr val="lt1"/>
          </a:fontRef>
        </p:style>
        <p:txBody>
          <a:bodyPr lIns="91422" tIns="36000" rIns="91422" bIns="45711" rtlCol="0" anchor="ctr"/>
          <a:lstStyle/>
          <a:p>
            <a:pPr algn="ctr"/>
            <a:endParaRPr lang="ja-JP" altLang="en-US" sz="901" b="1">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8" name="正方形/長方形 87">
            <a:extLst>
              <a:ext uri="{FF2B5EF4-FFF2-40B4-BE49-F238E27FC236}">
                <a16:creationId xmlns:a16="http://schemas.microsoft.com/office/drawing/2014/main" id="{A67447D6-7271-BA92-4049-471CC2FBE881}"/>
              </a:ext>
            </a:extLst>
          </p:cNvPr>
          <p:cNvSpPr/>
          <p:nvPr/>
        </p:nvSpPr>
        <p:spPr>
          <a:xfrm>
            <a:off x="2294780" y="8458002"/>
            <a:ext cx="1569170" cy="18194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2" tIns="36000" rIns="91422" bIns="45711" rtlCol="0" anchor="ctr"/>
          <a:lstStyle/>
          <a:p>
            <a:pPr algn="ctr"/>
            <a:endParaRPr lang="ja-JP" altLang="en-US" sz="901" b="1">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9" name="正方形/長方形 88">
            <a:extLst>
              <a:ext uri="{FF2B5EF4-FFF2-40B4-BE49-F238E27FC236}">
                <a16:creationId xmlns:a16="http://schemas.microsoft.com/office/drawing/2014/main" id="{59F217F4-4E8F-FA2D-D673-B1AD105D86AE}"/>
              </a:ext>
            </a:extLst>
          </p:cNvPr>
          <p:cNvSpPr/>
          <p:nvPr/>
        </p:nvSpPr>
        <p:spPr>
          <a:xfrm>
            <a:off x="654514" y="8655779"/>
            <a:ext cx="2223873" cy="374177"/>
          </a:xfrm>
          <a:prstGeom prst="rect">
            <a:avLst/>
          </a:prstGeom>
          <a:noFill/>
          <a:ln w="19050">
            <a:solidFill>
              <a:srgbClr val="3E35F5"/>
            </a:solidFill>
          </a:ln>
        </p:spPr>
        <p:style>
          <a:lnRef idx="2">
            <a:schemeClr val="accent1">
              <a:shade val="50000"/>
            </a:schemeClr>
          </a:lnRef>
          <a:fillRef idx="1">
            <a:schemeClr val="accent1"/>
          </a:fillRef>
          <a:effectRef idx="0">
            <a:schemeClr val="accent1"/>
          </a:effectRef>
          <a:fontRef idx="minor">
            <a:schemeClr val="lt1"/>
          </a:fontRef>
        </p:style>
        <p:txBody>
          <a:bodyPr lIns="91422" tIns="36000" rIns="91422" bIns="45711" rtlCol="0" anchor="ctr"/>
          <a:lstStyle/>
          <a:p>
            <a:pPr algn="ctr"/>
            <a:endParaRPr lang="ja-JP" altLang="en-US" sz="901" b="1">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0" name="正方形/長方形 89">
            <a:extLst>
              <a:ext uri="{FF2B5EF4-FFF2-40B4-BE49-F238E27FC236}">
                <a16:creationId xmlns:a16="http://schemas.microsoft.com/office/drawing/2014/main" id="{9AAEFE46-0F79-2500-B93C-62E7DB4DA60A}"/>
              </a:ext>
            </a:extLst>
          </p:cNvPr>
          <p:cNvSpPr/>
          <p:nvPr/>
        </p:nvSpPr>
        <p:spPr>
          <a:xfrm>
            <a:off x="2889175" y="8654971"/>
            <a:ext cx="974775" cy="39151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2" tIns="36000" rIns="91422" bIns="45711" rtlCol="0" anchor="ctr"/>
          <a:lstStyle/>
          <a:p>
            <a:pPr algn="ctr"/>
            <a:endParaRPr lang="ja-JP" altLang="en-US" sz="901" b="1">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1" name="正方形/長方形 90">
            <a:extLst>
              <a:ext uri="{FF2B5EF4-FFF2-40B4-BE49-F238E27FC236}">
                <a16:creationId xmlns:a16="http://schemas.microsoft.com/office/drawing/2014/main" id="{08B5467C-C674-DEFC-0EBF-12A7DFB20396}"/>
              </a:ext>
            </a:extLst>
          </p:cNvPr>
          <p:cNvSpPr/>
          <p:nvPr/>
        </p:nvSpPr>
        <p:spPr>
          <a:xfrm>
            <a:off x="3891130" y="8647699"/>
            <a:ext cx="2782077" cy="405176"/>
          </a:xfrm>
          <a:prstGeom prst="rect">
            <a:avLst/>
          </a:prstGeom>
          <a:noFill/>
          <a:ln w="19050">
            <a:solidFill>
              <a:srgbClr val="3E35F5"/>
            </a:solidFill>
          </a:ln>
        </p:spPr>
        <p:style>
          <a:lnRef idx="2">
            <a:schemeClr val="accent1">
              <a:shade val="50000"/>
            </a:schemeClr>
          </a:lnRef>
          <a:fillRef idx="1">
            <a:schemeClr val="accent1"/>
          </a:fillRef>
          <a:effectRef idx="0">
            <a:schemeClr val="accent1"/>
          </a:effectRef>
          <a:fontRef idx="minor">
            <a:schemeClr val="lt1"/>
          </a:fontRef>
        </p:style>
        <p:txBody>
          <a:bodyPr lIns="91422" tIns="36000" rIns="91422" bIns="45711" rtlCol="0" anchor="ctr"/>
          <a:lstStyle/>
          <a:p>
            <a:pPr algn="ctr"/>
            <a:endParaRPr lang="ja-JP" altLang="en-US" sz="901" b="1">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3" name="正方形/長方形 92">
            <a:extLst>
              <a:ext uri="{FF2B5EF4-FFF2-40B4-BE49-F238E27FC236}">
                <a16:creationId xmlns:a16="http://schemas.microsoft.com/office/drawing/2014/main" id="{55138686-AE5B-5D49-EAFC-E024105D55FB}"/>
              </a:ext>
            </a:extLst>
          </p:cNvPr>
          <p:cNvSpPr/>
          <p:nvPr/>
        </p:nvSpPr>
        <p:spPr>
          <a:xfrm>
            <a:off x="4577587" y="1235239"/>
            <a:ext cx="833241" cy="92976"/>
          </a:xfrm>
          <a:prstGeom prst="rect">
            <a:avLst/>
          </a:prstGeom>
          <a:noFill/>
          <a:ln w="19050">
            <a:solidFill>
              <a:srgbClr val="3E35F5"/>
            </a:solidFill>
          </a:ln>
        </p:spPr>
        <p:style>
          <a:lnRef idx="2">
            <a:schemeClr val="accent1">
              <a:shade val="50000"/>
            </a:schemeClr>
          </a:lnRef>
          <a:fillRef idx="1">
            <a:schemeClr val="accent1"/>
          </a:fillRef>
          <a:effectRef idx="0">
            <a:schemeClr val="accent1"/>
          </a:effectRef>
          <a:fontRef idx="minor">
            <a:schemeClr val="lt1"/>
          </a:fontRef>
        </p:style>
        <p:txBody>
          <a:bodyPr lIns="91422" tIns="36000" rIns="91422" bIns="45711" rtlCol="0" anchor="ctr"/>
          <a:lstStyle/>
          <a:p>
            <a:pPr algn="ctr"/>
            <a:endParaRPr lang="ja-JP" altLang="en-US" sz="901" b="1">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4" name="角丸四角形 93">
            <a:extLst>
              <a:ext uri="{FF2B5EF4-FFF2-40B4-BE49-F238E27FC236}">
                <a16:creationId xmlns:a16="http://schemas.microsoft.com/office/drawing/2014/main" id="{7C1073F8-354D-35DA-70F7-2E602CB2E747}"/>
              </a:ext>
            </a:extLst>
          </p:cNvPr>
          <p:cNvSpPr/>
          <p:nvPr/>
        </p:nvSpPr>
        <p:spPr>
          <a:xfrm>
            <a:off x="4250286" y="1014764"/>
            <a:ext cx="471034" cy="302367"/>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201" b="1">
                <a:solidFill>
                  <a:srgbClr val="0070C0"/>
                </a:solidFill>
              </a:rPr>
              <a:t>②</a:t>
            </a:r>
          </a:p>
        </p:txBody>
      </p:sp>
      <p:sp>
        <p:nvSpPr>
          <p:cNvPr id="7" name="角丸四角形 31">
            <a:extLst>
              <a:ext uri="{FF2B5EF4-FFF2-40B4-BE49-F238E27FC236}">
                <a16:creationId xmlns:a16="http://schemas.microsoft.com/office/drawing/2014/main" id="{C54D4146-F455-285C-7BDB-BEFD754F7674}"/>
              </a:ext>
            </a:extLst>
          </p:cNvPr>
          <p:cNvSpPr/>
          <p:nvPr/>
        </p:nvSpPr>
        <p:spPr>
          <a:xfrm>
            <a:off x="2219688" y="714438"/>
            <a:ext cx="432038" cy="300326"/>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1" b="1">
                <a:solidFill>
                  <a:srgbClr val="FF5050"/>
                </a:solidFill>
              </a:rPr>
              <a:t>①</a:t>
            </a:r>
          </a:p>
        </p:txBody>
      </p:sp>
      <p:sp>
        <p:nvSpPr>
          <p:cNvPr id="11" name="正方形/長方形 10">
            <a:extLst>
              <a:ext uri="{FF2B5EF4-FFF2-40B4-BE49-F238E27FC236}">
                <a16:creationId xmlns:a16="http://schemas.microsoft.com/office/drawing/2014/main" id="{5B9C467B-6689-5A4A-15C0-D7BB143FCA58}"/>
              </a:ext>
            </a:extLst>
          </p:cNvPr>
          <p:cNvSpPr/>
          <p:nvPr/>
        </p:nvSpPr>
        <p:spPr>
          <a:xfrm>
            <a:off x="2263741" y="945806"/>
            <a:ext cx="625434" cy="22064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3" tIns="36000" rIns="91423" bIns="45711" rtlCol="0" anchor="ctr"/>
          <a:lstStyle/>
          <a:p>
            <a:pPr algn="ctr"/>
            <a:endParaRPr kumimoji="1" lang="ja-JP" altLang="en-US" sz="90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四角形吹き出し 27">
            <a:extLst>
              <a:ext uri="{FF2B5EF4-FFF2-40B4-BE49-F238E27FC236}">
                <a16:creationId xmlns:a16="http://schemas.microsoft.com/office/drawing/2014/main" id="{42952035-B8AB-0BC9-429C-CED178DAB4EB}"/>
              </a:ext>
            </a:extLst>
          </p:cNvPr>
          <p:cNvSpPr/>
          <p:nvPr/>
        </p:nvSpPr>
        <p:spPr>
          <a:xfrm>
            <a:off x="7083851" y="3902281"/>
            <a:ext cx="3327884" cy="585849"/>
          </a:xfrm>
          <a:prstGeom prst="wedgeRectCallout">
            <a:avLst>
              <a:gd name="adj1" fmla="val 49406"/>
              <a:gd name="adj2" fmla="val 30163"/>
            </a:avLst>
          </a:prstGeom>
          <a:solidFill>
            <a:schemeClr val="accent6">
              <a:lumMod val="40000"/>
              <a:lumOff val="6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2" tIns="72002" rIns="91422" bIns="45711" rtlCol="0" anchor="t"/>
          <a:lstStyle/>
          <a:p>
            <a:r>
              <a:rPr lang="ja-JP" altLang="en-US" sz="901"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⑤「職種」「仕事の内容」</a:t>
            </a:r>
            <a:endParaRPr lang="en-US" altLang="ja-JP" sz="901"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採用後初めて従事する仕事の内容、また将来見込まれる仕事内容の変更範囲が記載されています。入社後に職種間の異動がある場合があります。</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 name="図 1">
            <a:extLst>
              <a:ext uri="{FF2B5EF4-FFF2-40B4-BE49-F238E27FC236}">
                <a16:creationId xmlns:a16="http://schemas.microsoft.com/office/drawing/2014/main" id="{E2454A15-77DE-6942-962B-D79E8ABBB9FC}"/>
              </a:ext>
            </a:extLst>
          </p:cNvPr>
          <p:cNvPicPr>
            <a:picLocks noChangeAspect="1"/>
          </p:cNvPicPr>
          <p:nvPr/>
        </p:nvPicPr>
        <p:blipFill>
          <a:blip r:embed="rId2"/>
          <a:stretch>
            <a:fillRect/>
          </a:stretch>
        </p:blipFill>
        <p:spPr>
          <a:xfrm>
            <a:off x="389618" y="469181"/>
            <a:ext cx="6456224" cy="8955800"/>
          </a:xfrm>
          <a:prstGeom prst="rect">
            <a:avLst/>
          </a:prstGeom>
        </p:spPr>
      </p:pic>
    </p:spTree>
    <p:extLst>
      <p:ext uri="{BB962C8B-B14F-4D97-AF65-F5344CB8AC3E}">
        <p14:creationId xmlns:p14="http://schemas.microsoft.com/office/powerpoint/2010/main" val="1627845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37F1C9-B6BB-3BC4-829A-8A47FA0F312D}"/>
            </a:ext>
          </a:extLst>
        </p:cNvPr>
        <p:cNvGrpSpPr/>
        <p:nvPr/>
      </p:nvGrpSpPr>
      <p:grpSpPr>
        <a:xfrm>
          <a:off x="0" y="0"/>
          <a:ext cx="0" cy="0"/>
          <a:chOff x="0" y="0"/>
          <a:chExt cx="0" cy="0"/>
        </a:xfrm>
      </p:grpSpPr>
      <p:sp>
        <p:nvSpPr>
          <p:cNvPr id="61" name="四角形吹き出し 60">
            <a:extLst>
              <a:ext uri="{FF2B5EF4-FFF2-40B4-BE49-F238E27FC236}">
                <a16:creationId xmlns:a16="http://schemas.microsoft.com/office/drawing/2014/main" id="{16C38BA4-D071-5EBD-F993-3F72B7C942F7}"/>
              </a:ext>
            </a:extLst>
          </p:cNvPr>
          <p:cNvSpPr/>
          <p:nvPr/>
        </p:nvSpPr>
        <p:spPr>
          <a:xfrm>
            <a:off x="7357919" y="3892868"/>
            <a:ext cx="5920066" cy="1030633"/>
          </a:xfrm>
          <a:prstGeom prst="wedgeRectCallout">
            <a:avLst>
              <a:gd name="adj1" fmla="val -27878"/>
              <a:gd name="adj2" fmla="val -50486"/>
            </a:avLst>
          </a:prstGeom>
          <a:solidFill>
            <a:schemeClr val="accent5">
              <a:lumMod val="20000"/>
              <a:lumOff val="80000"/>
            </a:schemeClr>
          </a:solidFill>
          <a:ln w="12700">
            <a:solidFill>
              <a:srgbClr val="3E35F5"/>
            </a:solidFill>
          </a:ln>
        </p:spPr>
        <p:style>
          <a:lnRef idx="2">
            <a:schemeClr val="accent1">
              <a:shade val="50000"/>
            </a:schemeClr>
          </a:lnRef>
          <a:fillRef idx="1">
            <a:schemeClr val="accent1"/>
          </a:fillRef>
          <a:effectRef idx="0">
            <a:schemeClr val="accent1"/>
          </a:effectRef>
          <a:fontRef idx="minor">
            <a:schemeClr val="lt1"/>
          </a:fontRef>
        </p:style>
        <p:txBody>
          <a:bodyPr lIns="91422" tIns="72002" rIns="72002" bIns="45711" rtlCol="0" anchor="ctr"/>
          <a:lstStyle/>
          <a:p>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㉑</a:t>
            </a: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「補足事項」「求人条件に係る特記事項」</a:t>
            </a:r>
            <a:endPar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求人条件に関する特記事項、企業の特長や労働条件、福利厚生、試用期間の詳細に関する補足説明が記載されている場合があるので、必ず確認しましょう。</a:t>
            </a:r>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p>
        </p:txBody>
      </p:sp>
      <p:sp>
        <p:nvSpPr>
          <p:cNvPr id="7" name="四角形吹き出し 6">
            <a:extLst>
              <a:ext uri="{FF2B5EF4-FFF2-40B4-BE49-F238E27FC236}">
                <a16:creationId xmlns:a16="http://schemas.microsoft.com/office/drawing/2014/main" id="{BC9BD872-0C5F-9032-6815-6AC33F0F5135}"/>
              </a:ext>
            </a:extLst>
          </p:cNvPr>
          <p:cNvSpPr/>
          <p:nvPr/>
        </p:nvSpPr>
        <p:spPr>
          <a:xfrm>
            <a:off x="7357919" y="1776267"/>
            <a:ext cx="5920068" cy="1008111"/>
          </a:xfrm>
          <a:prstGeom prst="wedgeRectCallout">
            <a:avLst>
              <a:gd name="adj1" fmla="val -24653"/>
              <a:gd name="adj2" fmla="val -48780"/>
            </a:avLst>
          </a:prstGeom>
          <a:solidFill>
            <a:schemeClr val="accent6">
              <a:lumMod val="40000"/>
              <a:lumOff val="6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2" tIns="144000" rIns="91422" bIns="395999" rtlCol="0" anchor="ctr"/>
          <a:lstStyle/>
          <a:p>
            <a:endParaRPr lang="en-US" altLang="ja-JP" sz="901"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⑳</a:t>
            </a: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「選考方法」</a:t>
            </a:r>
            <a:endPar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応募の受付方法について、郵送、電話、</a:t>
            </a: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FAX</a:t>
            </a: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E</a:t>
            </a: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メール、求職者マイページからの登録の可否等について「補足事項」欄（㉑）に記載があります。</a:t>
            </a:r>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求職者マイページから登録可の場合、応募書類を求職者マイページにアップロードし、応募することができます。</a:t>
            </a:r>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角丸四角形 5">
            <a:extLst>
              <a:ext uri="{FF2B5EF4-FFF2-40B4-BE49-F238E27FC236}">
                <a16:creationId xmlns:a16="http://schemas.microsoft.com/office/drawing/2014/main" id="{65A34C4F-AB56-2AE8-DEB6-ADFC9F95524D}"/>
              </a:ext>
            </a:extLst>
          </p:cNvPr>
          <p:cNvSpPr/>
          <p:nvPr/>
        </p:nvSpPr>
        <p:spPr>
          <a:xfrm>
            <a:off x="322514" y="3892868"/>
            <a:ext cx="426919" cy="29251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b="1" dirty="0">
              <a:solidFill>
                <a:srgbClr val="0070C0"/>
              </a:solidFill>
            </a:endParaRPr>
          </a:p>
        </p:txBody>
      </p:sp>
      <p:sp>
        <p:nvSpPr>
          <p:cNvPr id="11" name="角丸四角形 10">
            <a:extLst>
              <a:ext uri="{FF2B5EF4-FFF2-40B4-BE49-F238E27FC236}">
                <a16:creationId xmlns:a16="http://schemas.microsoft.com/office/drawing/2014/main" id="{A41C4B7B-55BE-66C2-7CBC-413382E415A6}"/>
              </a:ext>
            </a:extLst>
          </p:cNvPr>
          <p:cNvSpPr/>
          <p:nvPr/>
        </p:nvSpPr>
        <p:spPr>
          <a:xfrm>
            <a:off x="322517" y="1991581"/>
            <a:ext cx="426919" cy="22187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b="1" dirty="0">
              <a:solidFill>
                <a:srgbClr val="FF5050"/>
              </a:solidFill>
            </a:endParaRPr>
          </a:p>
        </p:txBody>
      </p:sp>
      <p:sp>
        <p:nvSpPr>
          <p:cNvPr id="8" name="四角形吹き出し 7">
            <a:extLst>
              <a:ext uri="{FF2B5EF4-FFF2-40B4-BE49-F238E27FC236}">
                <a16:creationId xmlns:a16="http://schemas.microsoft.com/office/drawing/2014/main" id="{4B6EC82B-1AB3-9507-89CD-135F36AB0BA1}"/>
              </a:ext>
            </a:extLst>
          </p:cNvPr>
          <p:cNvSpPr/>
          <p:nvPr/>
        </p:nvSpPr>
        <p:spPr>
          <a:xfrm>
            <a:off x="7357918" y="5031224"/>
            <a:ext cx="5920066" cy="1094763"/>
          </a:xfrm>
          <a:prstGeom prst="wedgeRectCallout">
            <a:avLst>
              <a:gd name="adj1" fmla="val -27878"/>
              <a:gd name="adj2" fmla="val -50486"/>
            </a:avLst>
          </a:prstGeom>
          <a:solidFill>
            <a:schemeClr val="accent6">
              <a:lumMod val="40000"/>
              <a:lumOff val="6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2" tIns="72002" rIns="72002" bIns="45711" rtlCol="0" anchor="ctr"/>
          <a:lstStyle/>
          <a:p>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㉒</a:t>
            </a: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「募集・採用に関する情報」</a:t>
            </a:r>
            <a:endPar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直近３事業年度の新卒採用者数・離職者数、直近３事業年度の新卒採用者数の男女別人数、平均勤続年数を確認することができます。</a:t>
            </a:r>
          </a:p>
          <a:p>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法令で定める情報提供項目ではありませんが、参考値として、可能であれば平均年齢についても情報提供するよう、企業に推奨しています。</a:t>
            </a:r>
          </a:p>
        </p:txBody>
      </p:sp>
      <p:sp>
        <p:nvSpPr>
          <p:cNvPr id="10" name="四角形吹き出し 9">
            <a:extLst>
              <a:ext uri="{FF2B5EF4-FFF2-40B4-BE49-F238E27FC236}">
                <a16:creationId xmlns:a16="http://schemas.microsoft.com/office/drawing/2014/main" id="{700807B3-47E3-A4FA-1E88-54B6538D211B}"/>
              </a:ext>
            </a:extLst>
          </p:cNvPr>
          <p:cNvSpPr/>
          <p:nvPr/>
        </p:nvSpPr>
        <p:spPr>
          <a:xfrm>
            <a:off x="7354419" y="6195342"/>
            <a:ext cx="5920066" cy="1156854"/>
          </a:xfrm>
          <a:prstGeom prst="wedgeRectCallout">
            <a:avLst>
              <a:gd name="adj1" fmla="val -27878"/>
              <a:gd name="adj2" fmla="val -50486"/>
            </a:avLst>
          </a:prstGeom>
          <a:solidFill>
            <a:schemeClr val="accent5">
              <a:lumMod val="20000"/>
              <a:lumOff val="80000"/>
            </a:schemeClr>
          </a:solidFill>
          <a:ln w="12700">
            <a:solidFill>
              <a:srgbClr val="3E35F5"/>
            </a:solidFill>
          </a:ln>
        </p:spPr>
        <p:style>
          <a:lnRef idx="2">
            <a:schemeClr val="accent1">
              <a:shade val="50000"/>
            </a:schemeClr>
          </a:lnRef>
          <a:fillRef idx="1">
            <a:schemeClr val="accent1"/>
          </a:fillRef>
          <a:effectRef idx="0">
            <a:schemeClr val="accent1"/>
          </a:effectRef>
          <a:fontRef idx="minor">
            <a:schemeClr val="lt1"/>
          </a:fontRef>
        </p:style>
        <p:txBody>
          <a:bodyPr lIns="91422" tIns="72002" rIns="72002" bIns="45711" rtlCol="0" anchor="ctr"/>
          <a:lstStyle/>
          <a:p>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㉓</a:t>
            </a: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「職業能力の開発及び向上に関する取組の実施状況」</a:t>
            </a:r>
            <a:endPar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研修制度や自己啓発支援といった職業能力の開発及び向上に関する取組の有無や具体的内容を確認することができます。</a:t>
            </a:r>
          </a:p>
          <a:p>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制度として就業規則等に規定されているものでなくても、継続的に実施していて、そのことが従業員に周知されていれば、「有」として情報提供されます。</a:t>
            </a:r>
          </a:p>
        </p:txBody>
      </p:sp>
      <p:sp>
        <p:nvSpPr>
          <p:cNvPr id="12" name="四角形吹き出し 11">
            <a:extLst>
              <a:ext uri="{FF2B5EF4-FFF2-40B4-BE49-F238E27FC236}">
                <a16:creationId xmlns:a16="http://schemas.microsoft.com/office/drawing/2014/main" id="{98216958-8A67-3FC0-E3D7-8BA4008292DE}"/>
              </a:ext>
            </a:extLst>
          </p:cNvPr>
          <p:cNvSpPr/>
          <p:nvPr/>
        </p:nvSpPr>
        <p:spPr>
          <a:xfrm>
            <a:off x="7354419" y="7423215"/>
            <a:ext cx="5920066" cy="1084846"/>
          </a:xfrm>
          <a:prstGeom prst="wedgeRectCallout">
            <a:avLst>
              <a:gd name="adj1" fmla="val -27878"/>
              <a:gd name="adj2" fmla="val -50486"/>
            </a:avLst>
          </a:prstGeom>
          <a:solidFill>
            <a:schemeClr val="accent6">
              <a:lumMod val="40000"/>
              <a:lumOff val="6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2" tIns="72002" rIns="72002" bIns="45711" rtlCol="0" anchor="ctr"/>
          <a:lstStyle/>
          <a:p>
            <a:r>
              <a:rPr lang="ja-JP" altLang="en-US" sz="160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㉔</a:t>
            </a:r>
            <a:r>
              <a:rPr lang="ja-JP" altLang="en-US" sz="100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「職場への定着の促進に関する取組の実施状況」</a:t>
            </a:r>
            <a:endParaRPr lang="en-US" altLang="ja-JP"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前事業年度の月平均所定外労働時間の実績、有給休暇の平均取得日数、育児休業取得対象者数・取得者数（男女別）、また、役員に占める女性の割合及び管理的地位（</a:t>
            </a:r>
            <a:r>
              <a:rPr lang="en-US" altLang="ja-JP"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）にある者に占める女性の割合を確認することができます。</a:t>
            </a:r>
          </a:p>
          <a:p>
            <a:r>
              <a:rPr lang="en-US" altLang="ja-JP"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「管理的地位にある者」とは、原則としていわゆる課長級以上のことを指しています。</a:t>
            </a:r>
          </a:p>
        </p:txBody>
      </p:sp>
      <p:sp>
        <p:nvSpPr>
          <p:cNvPr id="13" name="角丸四角形 12">
            <a:extLst>
              <a:ext uri="{FF2B5EF4-FFF2-40B4-BE49-F238E27FC236}">
                <a16:creationId xmlns:a16="http://schemas.microsoft.com/office/drawing/2014/main" id="{D79E7723-F456-3682-EDB7-8DF613B864BF}"/>
              </a:ext>
            </a:extLst>
          </p:cNvPr>
          <p:cNvSpPr/>
          <p:nvPr/>
        </p:nvSpPr>
        <p:spPr>
          <a:xfrm>
            <a:off x="322517" y="5119780"/>
            <a:ext cx="426919" cy="29251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b="1" dirty="0">
              <a:solidFill>
                <a:srgbClr val="FF5050"/>
              </a:solidFill>
            </a:endParaRPr>
          </a:p>
        </p:txBody>
      </p:sp>
      <p:sp>
        <p:nvSpPr>
          <p:cNvPr id="16" name="角丸四角形 15">
            <a:extLst>
              <a:ext uri="{FF2B5EF4-FFF2-40B4-BE49-F238E27FC236}">
                <a16:creationId xmlns:a16="http://schemas.microsoft.com/office/drawing/2014/main" id="{D696D235-655E-FF20-15BB-3C9A09FE4365}"/>
              </a:ext>
            </a:extLst>
          </p:cNvPr>
          <p:cNvSpPr/>
          <p:nvPr/>
        </p:nvSpPr>
        <p:spPr>
          <a:xfrm>
            <a:off x="322516" y="6160713"/>
            <a:ext cx="426919" cy="29251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b="1" dirty="0">
              <a:solidFill>
                <a:srgbClr val="0070C0"/>
              </a:solidFill>
            </a:endParaRPr>
          </a:p>
        </p:txBody>
      </p:sp>
      <p:sp>
        <p:nvSpPr>
          <p:cNvPr id="17" name="角丸四角形 16">
            <a:extLst>
              <a:ext uri="{FF2B5EF4-FFF2-40B4-BE49-F238E27FC236}">
                <a16:creationId xmlns:a16="http://schemas.microsoft.com/office/drawing/2014/main" id="{685F9D3E-87E4-2ECA-0890-10201B827333}"/>
              </a:ext>
            </a:extLst>
          </p:cNvPr>
          <p:cNvSpPr/>
          <p:nvPr/>
        </p:nvSpPr>
        <p:spPr>
          <a:xfrm>
            <a:off x="322514" y="7384384"/>
            <a:ext cx="426919" cy="29251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b="1" dirty="0">
              <a:solidFill>
                <a:srgbClr val="FF5050"/>
              </a:solidFill>
            </a:endParaRPr>
          </a:p>
        </p:txBody>
      </p:sp>
      <p:sp>
        <p:nvSpPr>
          <p:cNvPr id="15" name="テキスト ボックス 14">
            <a:extLst>
              <a:ext uri="{FF2B5EF4-FFF2-40B4-BE49-F238E27FC236}">
                <a16:creationId xmlns:a16="http://schemas.microsoft.com/office/drawing/2014/main" id="{CC537094-64B4-EB86-D12D-2AD1ABB769E3}"/>
              </a:ext>
            </a:extLst>
          </p:cNvPr>
          <p:cNvSpPr txBox="1"/>
          <p:nvPr/>
        </p:nvSpPr>
        <p:spPr>
          <a:xfrm>
            <a:off x="323975" y="177518"/>
            <a:ext cx="1218946" cy="246221"/>
          </a:xfrm>
          <a:prstGeom prst="rect">
            <a:avLst/>
          </a:prstGeom>
          <a:noFill/>
        </p:spPr>
        <p:txBody>
          <a:bodyPr wrap="square" rtlCol="0">
            <a:spAutoFit/>
          </a:bodyPr>
          <a:lstStyle/>
          <a:p>
            <a:r>
              <a:rPr lang="ja-JP" altLang="en-US" sz="1000">
                <a:latin typeface="メイリオ" panose="020B0604030504040204" pitchFamily="50" charset="-128"/>
                <a:ea typeface="メイリオ" panose="020B0604030504040204" pitchFamily="50" charset="-128"/>
                <a:cs typeface="メイリオ" panose="020B0604030504040204" pitchFamily="50" charset="-128"/>
              </a:rPr>
              <a:t>（２／３）</a:t>
            </a:r>
          </a:p>
        </p:txBody>
      </p:sp>
      <p:pic>
        <p:nvPicPr>
          <p:cNvPr id="4" name="図 3">
            <a:extLst>
              <a:ext uri="{FF2B5EF4-FFF2-40B4-BE49-F238E27FC236}">
                <a16:creationId xmlns:a16="http://schemas.microsoft.com/office/drawing/2014/main" id="{683F32ED-9140-7674-E9AA-1FE2E901C825}"/>
              </a:ext>
            </a:extLst>
          </p:cNvPr>
          <p:cNvPicPr>
            <a:picLocks noChangeAspect="1"/>
          </p:cNvPicPr>
          <p:nvPr/>
        </p:nvPicPr>
        <p:blipFill>
          <a:blip r:embed="rId2"/>
          <a:stretch>
            <a:fillRect/>
          </a:stretch>
        </p:blipFill>
        <p:spPr>
          <a:xfrm>
            <a:off x="322514" y="439521"/>
            <a:ext cx="6421368" cy="8722157"/>
          </a:xfrm>
          <a:prstGeom prst="rect">
            <a:avLst/>
          </a:prstGeom>
        </p:spPr>
      </p:pic>
    </p:spTree>
    <p:extLst>
      <p:ext uri="{BB962C8B-B14F-4D97-AF65-F5344CB8AC3E}">
        <p14:creationId xmlns:p14="http://schemas.microsoft.com/office/powerpoint/2010/main" val="1646825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1193A-3089-6F76-0635-D2B205771CEE}"/>
            </a:ext>
          </a:extLst>
        </p:cNvPr>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666E322A-13C4-43D4-8061-DECDE80FF459}"/>
              </a:ext>
            </a:extLst>
          </p:cNvPr>
          <p:cNvGrpSpPr/>
          <p:nvPr/>
        </p:nvGrpSpPr>
        <p:grpSpPr>
          <a:xfrm>
            <a:off x="3102753" y="3607163"/>
            <a:ext cx="3751455" cy="2278442"/>
            <a:chOff x="-427902" y="139754"/>
            <a:chExt cx="7578222" cy="8275647"/>
          </a:xfrm>
        </p:grpSpPr>
        <p:pic>
          <p:nvPicPr>
            <p:cNvPr id="36" name="図 35">
              <a:extLst>
                <a:ext uri="{FF2B5EF4-FFF2-40B4-BE49-F238E27FC236}">
                  <a16:creationId xmlns:a16="http://schemas.microsoft.com/office/drawing/2014/main" id="{877EA2B5-414D-4BD0-A646-FDFBF29BB415}"/>
                </a:ext>
              </a:extLst>
            </p:cNvPr>
            <p:cNvPicPr>
              <a:picLocks noChangeAspect="1"/>
            </p:cNvPicPr>
            <p:nvPr/>
          </p:nvPicPr>
          <p:blipFill rotWithShape="1">
            <a:blip r:embed="rId3"/>
            <a:srcRect b="89513"/>
            <a:stretch>
              <a:fillRect/>
            </a:stretch>
          </p:blipFill>
          <p:spPr>
            <a:xfrm>
              <a:off x="-427902" y="139754"/>
              <a:ext cx="7578222" cy="8249477"/>
            </a:xfrm>
            <a:prstGeom prst="rect">
              <a:avLst/>
            </a:prstGeom>
          </p:spPr>
        </p:pic>
        <p:sp>
          <p:nvSpPr>
            <p:cNvPr id="39" name="正方形/長方形 38">
              <a:extLst>
                <a:ext uri="{FF2B5EF4-FFF2-40B4-BE49-F238E27FC236}">
                  <a16:creationId xmlns:a16="http://schemas.microsoft.com/office/drawing/2014/main" id="{9249324A-1BA3-8E41-4F42-BA2E96A2A151}"/>
                </a:ext>
              </a:extLst>
            </p:cNvPr>
            <p:cNvSpPr>
              <a:spLocks/>
            </p:cNvSpPr>
            <p:nvPr/>
          </p:nvSpPr>
          <p:spPr>
            <a:xfrm flipV="1">
              <a:off x="169313" y="4846125"/>
              <a:ext cx="2352261" cy="16605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endParaRPr kumimoji="1" lang="ja-JP" altLang="en-US" sz="1600" b="1">
                <a:solidFill>
                  <a:srgbClr val="FF0000"/>
                </a:solidFill>
              </a:endParaRPr>
            </a:p>
          </p:txBody>
        </p:sp>
        <p:sp>
          <p:nvSpPr>
            <p:cNvPr id="40" name="正方形/長方形 39">
              <a:extLst>
                <a:ext uri="{FF2B5EF4-FFF2-40B4-BE49-F238E27FC236}">
                  <a16:creationId xmlns:a16="http://schemas.microsoft.com/office/drawing/2014/main" id="{8E3CA6B9-B3E8-E4A9-D2EA-770A5D9C8E10}"/>
                </a:ext>
              </a:extLst>
            </p:cNvPr>
            <p:cNvSpPr>
              <a:spLocks/>
            </p:cNvSpPr>
            <p:nvPr/>
          </p:nvSpPr>
          <p:spPr>
            <a:xfrm>
              <a:off x="104754" y="7976466"/>
              <a:ext cx="6435585" cy="43893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endParaRPr kumimoji="1" lang="ja-JP" altLang="en-US" sz="1600" b="1">
                <a:solidFill>
                  <a:srgbClr val="FF0000"/>
                </a:solidFill>
              </a:endParaRPr>
            </a:p>
          </p:txBody>
        </p:sp>
      </p:grpSp>
      <p:sp>
        <p:nvSpPr>
          <p:cNvPr id="51" name="正方形/長方形 50">
            <a:extLst>
              <a:ext uri="{FF2B5EF4-FFF2-40B4-BE49-F238E27FC236}">
                <a16:creationId xmlns:a16="http://schemas.microsoft.com/office/drawing/2014/main" id="{C767CD68-B099-7596-6AD8-11C803A3DC62}"/>
              </a:ext>
            </a:extLst>
          </p:cNvPr>
          <p:cNvSpPr/>
          <p:nvPr/>
        </p:nvSpPr>
        <p:spPr>
          <a:xfrm>
            <a:off x="5563614" y="6167028"/>
            <a:ext cx="1278632" cy="340369"/>
          </a:xfrm>
          <a:prstGeom prst="rect">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23" tIns="36000" rIns="91423" bIns="45711" rtlCol="0" anchor="ctr"/>
          <a:lstStyle/>
          <a:p>
            <a:pPr algn="r"/>
            <a:r>
              <a:rPr kumimoji="1" lang="ja-JP" altLang="en-US" sz="8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←求職者</a:t>
            </a:r>
            <a:endParaRPr lang="en-US" altLang="ja-JP" sz="8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r"/>
            <a:r>
              <a:rPr kumimoji="1" lang="ja-JP" altLang="en-US" sz="8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マイページ</a:t>
            </a:r>
          </a:p>
        </p:txBody>
      </p:sp>
      <p:sp>
        <p:nvSpPr>
          <p:cNvPr id="33" name="正方形/長方形 32">
            <a:extLst>
              <a:ext uri="{FF2B5EF4-FFF2-40B4-BE49-F238E27FC236}">
                <a16:creationId xmlns:a16="http://schemas.microsoft.com/office/drawing/2014/main" id="{C0E48CAC-9A85-A52C-7043-F8B1F5D73D51}"/>
              </a:ext>
            </a:extLst>
          </p:cNvPr>
          <p:cNvSpPr/>
          <p:nvPr/>
        </p:nvSpPr>
        <p:spPr>
          <a:xfrm>
            <a:off x="107951" y="6096744"/>
            <a:ext cx="6776648" cy="1384614"/>
          </a:xfrm>
          <a:prstGeom prst="rect">
            <a:avLst/>
          </a:prstGeom>
          <a:noFill/>
          <a:ln w="28575">
            <a:solidFill>
              <a:srgbClr val="FF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5768" indent="-185768"/>
            <a:r>
              <a:rPr lang="en-US" altLang="ja-JP" sz="901" dirty="0">
                <a:solidFill>
                  <a:schemeClr val="tx1"/>
                </a:solidFill>
                <a:latin typeface="メイリオ" panose="020B0604030504040204" pitchFamily="50" charset="-128"/>
                <a:ea typeface="メイリオ" panose="020B0604030504040204" pitchFamily="50" charset="-128"/>
              </a:rPr>
              <a:t>※</a:t>
            </a:r>
            <a:r>
              <a:rPr lang="ja-JP" altLang="en-US" sz="901" dirty="0">
                <a:solidFill>
                  <a:schemeClr val="tx1"/>
                </a:solidFill>
                <a:latin typeface="メイリオ" panose="020B0604030504040204" pitchFamily="50" charset="-128"/>
                <a:ea typeface="メイリオ" panose="020B0604030504040204" pitchFamily="50" charset="-128"/>
              </a:rPr>
              <a:t> オンライン自主応募を行うには、求職者マイページへの登録が必要です。</a:t>
            </a:r>
            <a:endParaRPr lang="en-US" altLang="ja-JP" sz="901" dirty="0">
              <a:solidFill>
                <a:schemeClr val="tx1"/>
              </a:solidFill>
              <a:latin typeface="メイリオ" panose="020B0604030504040204" pitchFamily="50" charset="-128"/>
              <a:ea typeface="メイリオ" panose="020B0604030504040204" pitchFamily="50" charset="-128"/>
            </a:endParaRPr>
          </a:p>
          <a:p>
            <a:pPr marL="185768" indent="-185768"/>
            <a:r>
              <a:rPr lang="ja-JP" altLang="en-US" sz="901" dirty="0">
                <a:solidFill>
                  <a:schemeClr val="tx1"/>
                </a:solidFill>
                <a:latin typeface="メイリオ" panose="020B0604030504040204" pitchFamily="50" charset="-128"/>
                <a:ea typeface="メイリオ" panose="020B0604030504040204" pitchFamily="50" charset="-128"/>
              </a:rPr>
              <a:t>　</a:t>
            </a:r>
            <a:r>
              <a:rPr lang="ja-JP" altLang="en-US" sz="800" dirty="0">
                <a:solidFill>
                  <a:schemeClr val="tx1"/>
                </a:solidFill>
                <a:latin typeface="メイリオ" panose="020B0604030504040204" pitchFamily="50" charset="-128"/>
                <a:ea typeface="メイリオ" panose="020B0604030504040204" pitchFamily="50" charset="-128"/>
              </a:rPr>
              <a:t>　求職者マイページ開設方法：</a:t>
            </a:r>
            <a:r>
              <a:rPr lang="en-US" altLang="ja-JP" sz="800" dirty="0">
                <a:solidFill>
                  <a:schemeClr val="tx1"/>
                </a:solidFill>
                <a:latin typeface="メイリオ" panose="020B0604030504040204" pitchFamily="50" charset="-128"/>
                <a:ea typeface="メイリオ" panose="020B0604030504040204" pitchFamily="50" charset="-128"/>
                <a:hlinkClick r:id="rId4"/>
              </a:rPr>
              <a:t>https://www.hellowork.mhlw.go.jp/member/mem_establish.html</a:t>
            </a:r>
            <a:r>
              <a:rPr lang="ja-JP" altLang="en-US" sz="800" dirty="0">
                <a:solidFill>
                  <a:schemeClr val="tx1"/>
                </a:solidFill>
                <a:latin typeface="メイリオ" panose="020B0604030504040204" pitchFamily="50" charset="-128"/>
                <a:ea typeface="メイリオ" panose="020B0604030504040204" pitchFamily="50" charset="-128"/>
              </a:rPr>
              <a:t>　</a:t>
            </a:r>
            <a:endParaRPr lang="en-US" altLang="ja-JP" sz="800" dirty="0">
              <a:solidFill>
                <a:schemeClr val="tx1"/>
              </a:solidFill>
              <a:latin typeface="メイリオ" panose="020B0604030504040204" pitchFamily="50" charset="-128"/>
              <a:ea typeface="メイリオ" panose="020B0604030504040204" pitchFamily="50" charset="-128"/>
            </a:endParaRPr>
          </a:p>
          <a:p>
            <a:pPr marL="185768" indent="-185768">
              <a:spcBef>
                <a:spcPts val="301"/>
              </a:spcBef>
            </a:pPr>
            <a:r>
              <a:rPr lang="en-US" altLang="ja-JP" sz="901" dirty="0">
                <a:solidFill>
                  <a:schemeClr val="tx1"/>
                </a:solidFill>
                <a:latin typeface="メイリオ" panose="020B0604030504040204" pitchFamily="50" charset="-128"/>
                <a:ea typeface="メイリオ" panose="020B0604030504040204" pitchFamily="50" charset="-128"/>
              </a:rPr>
              <a:t>※</a:t>
            </a:r>
            <a:r>
              <a:rPr lang="ja-JP" altLang="en-US" sz="901" dirty="0">
                <a:solidFill>
                  <a:schemeClr val="tx1"/>
                </a:solidFill>
                <a:latin typeface="メイリオ" panose="020B0604030504040204" pitchFamily="50" charset="-128"/>
                <a:ea typeface="メイリオ" panose="020B0604030504040204" pitchFamily="50" charset="-128"/>
              </a:rPr>
              <a:t> オンライン自主応募で不採用となった場合、同一の求人へのオンライン自主応募・紹介はできません。</a:t>
            </a:r>
            <a:endParaRPr lang="en-US" altLang="ja-JP" sz="901" dirty="0">
              <a:solidFill>
                <a:schemeClr val="tx1"/>
              </a:solidFill>
              <a:latin typeface="メイリオ" panose="020B0604030504040204" pitchFamily="50" charset="-128"/>
              <a:ea typeface="メイリオ" panose="020B0604030504040204" pitchFamily="50" charset="-128"/>
            </a:endParaRPr>
          </a:p>
          <a:p>
            <a:pPr marL="185768" indent="-185768">
              <a:spcBef>
                <a:spcPts val="301"/>
              </a:spcBef>
            </a:pPr>
            <a:r>
              <a:rPr lang="en-US" altLang="ja-JP" sz="901" dirty="0">
                <a:solidFill>
                  <a:schemeClr val="tx1"/>
                </a:solidFill>
                <a:latin typeface="メイリオ" panose="020B0604030504040204" pitchFamily="50" charset="-128"/>
                <a:ea typeface="メイリオ" panose="020B0604030504040204" pitchFamily="50" charset="-128"/>
              </a:rPr>
              <a:t>※ </a:t>
            </a:r>
            <a:r>
              <a:rPr lang="ja-JP" altLang="en-US" sz="901" dirty="0">
                <a:solidFill>
                  <a:schemeClr val="tx1"/>
                </a:solidFill>
                <a:latin typeface="メイリオ" panose="020B0604030504040204" pitchFamily="50" charset="-128"/>
                <a:ea typeface="メイリオ" panose="020B0604030504040204" pitchFamily="50" charset="-128"/>
              </a:rPr>
              <a:t>オンライン自主応募ができる求人の上限は</a:t>
            </a:r>
            <a:r>
              <a:rPr lang="en-US" altLang="ja-JP" sz="901" dirty="0">
                <a:solidFill>
                  <a:schemeClr val="tx1"/>
                </a:solidFill>
                <a:latin typeface="メイリオ" panose="020B0604030504040204" pitchFamily="50" charset="-128"/>
                <a:ea typeface="メイリオ" panose="020B0604030504040204" pitchFamily="50" charset="-128"/>
              </a:rPr>
              <a:t>15</a:t>
            </a:r>
            <a:r>
              <a:rPr lang="ja-JP" altLang="en-US" sz="901" dirty="0">
                <a:solidFill>
                  <a:schemeClr val="tx1"/>
                </a:solidFill>
                <a:latin typeface="メイリオ" panose="020B0604030504040204" pitchFamily="50" charset="-128"/>
                <a:ea typeface="メイリオ" panose="020B0604030504040204" pitchFamily="50" charset="-128"/>
              </a:rPr>
              <a:t>件です。</a:t>
            </a:r>
            <a:endParaRPr lang="en-US" altLang="ja-JP" sz="901" dirty="0">
              <a:solidFill>
                <a:schemeClr val="tx1"/>
              </a:solidFill>
              <a:latin typeface="メイリオ" panose="020B0604030504040204" pitchFamily="50" charset="-128"/>
              <a:ea typeface="メイリオ" panose="020B0604030504040204" pitchFamily="50" charset="-128"/>
            </a:endParaRPr>
          </a:p>
          <a:p>
            <a:pPr marL="185768" indent="-185768">
              <a:spcBef>
                <a:spcPts val="301"/>
              </a:spcBef>
            </a:pPr>
            <a:r>
              <a:rPr lang="en-US" altLang="ja-JP" sz="901" dirty="0">
                <a:solidFill>
                  <a:schemeClr val="tx1"/>
                </a:solidFill>
                <a:latin typeface="メイリオ" panose="020B0604030504040204" pitchFamily="50" charset="-128"/>
                <a:ea typeface="メイリオ" panose="020B0604030504040204" pitchFamily="50" charset="-128"/>
              </a:rPr>
              <a:t>※</a:t>
            </a:r>
            <a:r>
              <a:rPr lang="ja-JP" altLang="en-US" sz="901" dirty="0">
                <a:solidFill>
                  <a:schemeClr val="tx1"/>
                </a:solidFill>
                <a:latin typeface="メイリオ" panose="020B0604030504040204" pitchFamily="50" charset="-128"/>
                <a:ea typeface="メイリオ" panose="020B0604030504040204" pitchFamily="50" charset="-128"/>
              </a:rPr>
              <a:t> 応募辞退の連絡を行わずに面接に来なかったという報告が求人者から３か月で５件以上あった場合、</a:t>
            </a:r>
            <a:endParaRPr lang="en-US" altLang="ja-JP" sz="901" dirty="0">
              <a:solidFill>
                <a:schemeClr val="tx1"/>
              </a:solidFill>
              <a:latin typeface="メイリオ" panose="020B0604030504040204" pitchFamily="50" charset="-128"/>
              <a:ea typeface="メイリオ" panose="020B0604030504040204" pitchFamily="50" charset="-128"/>
            </a:endParaRPr>
          </a:p>
          <a:p>
            <a:pPr marL="185768" indent="-185768">
              <a:spcBef>
                <a:spcPts val="301"/>
              </a:spcBef>
            </a:pPr>
            <a:r>
              <a:rPr lang="ja-JP" altLang="en-US" sz="901" dirty="0">
                <a:solidFill>
                  <a:schemeClr val="tx1"/>
                </a:solidFill>
                <a:latin typeface="メイリオ" panose="020B0604030504040204" pitchFamily="50" charset="-128"/>
                <a:ea typeface="メイリオ" panose="020B0604030504040204" pitchFamily="50" charset="-128"/>
              </a:rPr>
              <a:t>　求職者マイページの利用制限がかかります（解除にはハローワークへの来所が必要です）。</a:t>
            </a:r>
            <a:endParaRPr lang="en-US" altLang="ja-JP" sz="901" dirty="0">
              <a:solidFill>
                <a:schemeClr val="tx1"/>
              </a:solidFill>
              <a:latin typeface="メイリオ" panose="020B0604030504040204" pitchFamily="50" charset="-128"/>
              <a:ea typeface="メイリオ" panose="020B0604030504040204" pitchFamily="50" charset="-128"/>
            </a:endParaRPr>
          </a:p>
          <a:p>
            <a:pPr marL="185768" indent="-185768">
              <a:spcBef>
                <a:spcPts val="301"/>
              </a:spcBef>
            </a:pPr>
            <a:r>
              <a:rPr lang="en-US" altLang="ja-JP" sz="901" dirty="0">
                <a:solidFill>
                  <a:schemeClr val="tx1"/>
                </a:solidFill>
                <a:latin typeface="メイリオ" panose="020B0604030504040204" pitchFamily="50" charset="-128"/>
                <a:ea typeface="メイリオ" panose="020B0604030504040204" pitchFamily="50" charset="-128"/>
              </a:rPr>
              <a:t>※</a:t>
            </a:r>
            <a:r>
              <a:rPr lang="ja-JP" altLang="en-US" sz="901" dirty="0">
                <a:solidFill>
                  <a:schemeClr val="tx1"/>
                </a:solidFill>
                <a:latin typeface="メイリオ" panose="020B0604030504040204" pitchFamily="50" charset="-128"/>
                <a:ea typeface="メイリオ" panose="020B0604030504040204" pitchFamily="50" charset="-128"/>
              </a:rPr>
              <a:t>オンライン自主応募の詳細については、</a:t>
            </a:r>
            <a:r>
              <a:rPr lang="en-US" altLang="ja-JP" sz="800" dirty="0">
                <a:solidFill>
                  <a:schemeClr val="tx1"/>
                </a:solidFill>
                <a:latin typeface="メイリオ" panose="020B0604030504040204" pitchFamily="50" charset="-128"/>
                <a:ea typeface="メイリオ" panose="020B0604030504040204" pitchFamily="50" charset="-128"/>
                <a:hlinkClick r:id="rId5"/>
              </a:rPr>
              <a:t>https://www.mhlw.go.jp/content/11600000/000820477.pdf</a:t>
            </a:r>
            <a:r>
              <a:rPr lang="ja-JP" altLang="en-US" sz="901" dirty="0">
                <a:solidFill>
                  <a:schemeClr val="tx1"/>
                </a:solidFill>
                <a:latin typeface="メイリオ" panose="020B0604030504040204" pitchFamily="50" charset="-128"/>
                <a:ea typeface="メイリオ" panose="020B0604030504040204" pitchFamily="50" charset="-128"/>
              </a:rPr>
              <a:t>　をご覧ください。</a:t>
            </a:r>
            <a:endParaRPr lang="en-US" altLang="ja-JP" sz="901" dirty="0">
              <a:solidFill>
                <a:schemeClr val="tx1"/>
              </a:solidFill>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C95562B0-7ACC-9DFC-6EF7-DEFCB62C791C}"/>
              </a:ext>
            </a:extLst>
          </p:cNvPr>
          <p:cNvSpPr txBox="1"/>
          <p:nvPr/>
        </p:nvSpPr>
        <p:spPr>
          <a:xfrm>
            <a:off x="7361764" y="1063130"/>
            <a:ext cx="6336704" cy="554126"/>
          </a:xfrm>
          <a:prstGeom prst="rect">
            <a:avLst/>
          </a:prstGeom>
          <a:noFill/>
        </p:spPr>
        <p:txBody>
          <a:bodyPr wrap="square" rtlCol="0">
            <a:spAutoFit/>
          </a:bodyPr>
          <a:lstStyle/>
          <a:p>
            <a:pPr defTabSz="1280364">
              <a:defRPr/>
            </a:pPr>
            <a:r>
              <a:rPr lang="ja-JP" altLang="en-US" sz="1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＜ハローワーク＞</a:t>
            </a:r>
            <a:endParaRPr lang="en-US" altLang="ja-JP" sz="1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1280364">
              <a:defRPr/>
            </a:pPr>
            <a:r>
              <a:rPr lang="ja-JP" altLang="en-US" sz="120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職業相談、職業紹介、求人票の内容、職業訓練の受講、雇用保険の受給など</a:t>
            </a:r>
          </a:p>
        </p:txBody>
      </p:sp>
      <p:sp>
        <p:nvSpPr>
          <p:cNvPr id="27" name="正方形/長方形 26">
            <a:extLst>
              <a:ext uri="{FF2B5EF4-FFF2-40B4-BE49-F238E27FC236}">
                <a16:creationId xmlns:a16="http://schemas.microsoft.com/office/drawing/2014/main" id="{2BE4714D-55EE-06B6-92CD-92744D51C2EE}"/>
              </a:ext>
            </a:extLst>
          </p:cNvPr>
          <p:cNvSpPr/>
          <p:nvPr/>
        </p:nvSpPr>
        <p:spPr>
          <a:xfrm>
            <a:off x="7380760" y="132904"/>
            <a:ext cx="6327686" cy="432048"/>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defTabSz="1280364">
              <a:defRPr/>
            </a:pPr>
            <a:r>
              <a:rPr lang="ja-JP" altLang="en-US" sz="24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労働相談・職業相談などの連絡先</a:t>
            </a:r>
          </a:p>
        </p:txBody>
      </p:sp>
      <p:sp>
        <p:nvSpPr>
          <p:cNvPr id="26" name="テキスト ボックス 25">
            <a:extLst>
              <a:ext uri="{FF2B5EF4-FFF2-40B4-BE49-F238E27FC236}">
                <a16:creationId xmlns:a16="http://schemas.microsoft.com/office/drawing/2014/main" id="{8771ED38-0DF9-A965-552D-382ED7421CC1}"/>
              </a:ext>
            </a:extLst>
          </p:cNvPr>
          <p:cNvSpPr txBox="1"/>
          <p:nvPr/>
        </p:nvSpPr>
        <p:spPr>
          <a:xfrm>
            <a:off x="7382289" y="596320"/>
            <a:ext cx="5697136" cy="584775"/>
          </a:xfrm>
          <a:prstGeom prst="rect">
            <a:avLst/>
          </a:prstGeom>
          <a:noFill/>
        </p:spPr>
        <p:txBody>
          <a:bodyPr wrap="square" rtlCol="0">
            <a:spAutoFit/>
          </a:bodyPr>
          <a:lstStyle/>
          <a:p>
            <a:pPr defTabSz="1280364">
              <a:defRPr/>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求人票の内容や就職後の</a:t>
            </a:r>
            <a:r>
              <a:rPr lang="ja-JP" altLang="en-US" sz="16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労働条件に関して</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疑問があれば、</a:t>
            </a:r>
            <a:endPar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1280364">
              <a:defRPr/>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以下の連絡先までご連絡ください。</a:t>
            </a:r>
          </a:p>
        </p:txBody>
      </p:sp>
      <p:sp>
        <p:nvSpPr>
          <p:cNvPr id="10" name="テキスト ボックス 9">
            <a:extLst>
              <a:ext uri="{FF2B5EF4-FFF2-40B4-BE49-F238E27FC236}">
                <a16:creationId xmlns:a16="http://schemas.microsoft.com/office/drawing/2014/main" id="{40A99587-609B-0AC6-1B6B-29E9CBACBD9A}"/>
              </a:ext>
            </a:extLst>
          </p:cNvPr>
          <p:cNvSpPr txBox="1"/>
          <p:nvPr/>
        </p:nvSpPr>
        <p:spPr>
          <a:xfrm>
            <a:off x="362080" y="1999047"/>
            <a:ext cx="6501576" cy="1246495"/>
          </a:xfrm>
          <a:prstGeom prst="rect">
            <a:avLst/>
          </a:prstGeom>
          <a:noFill/>
          <a:ln w="3175">
            <a:noFill/>
          </a:ln>
        </p:spPr>
        <p:txBody>
          <a:bodyPr wrap="square" rtlCol="0">
            <a:spAutoFit/>
          </a:bodyPr>
          <a:lstStyle/>
          <a:p>
            <a:pPr marL="189038" indent="-189038"/>
            <a:r>
              <a:rPr lang="ja-JP" altLang="en-US" sz="1200" b="1">
                <a:solidFill>
                  <a:srgbClr val="FF0000"/>
                </a:solidFill>
                <a:latin typeface="メイリオ" panose="020B0604030504040204" pitchFamily="50" charset="-128"/>
                <a:ea typeface="メイリオ" panose="020B0604030504040204" pitchFamily="50" charset="-128"/>
              </a:rPr>
              <a:t>　　</a:t>
            </a:r>
            <a:r>
              <a:rPr lang="ja-JP" altLang="en-US" sz="1050" b="1">
                <a:solidFill>
                  <a:srgbClr val="FF0000"/>
                </a:solidFill>
                <a:latin typeface="メイリオ" panose="020B0604030504040204" pitchFamily="50" charset="-128"/>
                <a:ea typeface="メイリオ" panose="020B0604030504040204" pitchFamily="50" charset="-128"/>
              </a:rPr>
              <a:t>新規大学等卒業・修了予定者については、卒業・修了年度の６月１日以降に採用選考活動を開始するよう要請しています。卒業・修了予定者は、この要請を遵守し、</a:t>
            </a:r>
            <a:r>
              <a:rPr lang="en-US" altLang="ja-JP" sz="1050" b="1">
                <a:solidFill>
                  <a:srgbClr val="FF0000"/>
                </a:solidFill>
                <a:latin typeface="メイリオ" panose="020B0604030504040204" pitchFamily="50" charset="-128"/>
                <a:ea typeface="メイリオ" panose="020B0604030504040204" pitchFamily="50" charset="-128"/>
              </a:rPr>
              <a:t>6</a:t>
            </a:r>
            <a:r>
              <a:rPr lang="ja-JP" altLang="en-US" sz="1050" b="1">
                <a:solidFill>
                  <a:srgbClr val="FF0000"/>
                </a:solidFill>
                <a:latin typeface="メイリオ" panose="020B0604030504040204" pitchFamily="50" charset="-128"/>
                <a:ea typeface="メイリオ" panose="020B0604030504040204" pitchFamily="50" charset="-128"/>
              </a:rPr>
              <a:t>月</a:t>
            </a:r>
            <a:r>
              <a:rPr lang="en-US" altLang="ja-JP" sz="1050" b="1">
                <a:solidFill>
                  <a:srgbClr val="FF0000"/>
                </a:solidFill>
                <a:latin typeface="メイリオ" panose="020B0604030504040204" pitchFamily="50" charset="-128"/>
                <a:ea typeface="メイリオ" panose="020B0604030504040204" pitchFamily="50" charset="-128"/>
              </a:rPr>
              <a:t>1</a:t>
            </a:r>
            <a:r>
              <a:rPr lang="ja-JP" altLang="en-US" sz="1050" b="1">
                <a:solidFill>
                  <a:srgbClr val="FF0000"/>
                </a:solidFill>
                <a:latin typeface="メイリオ" panose="020B0604030504040204" pitchFamily="50" charset="-128"/>
                <a:ea typeface="メイリオ" panose="020B0604030504040204" pitchFamily="50" charset="-128"/>
              </a:rPr>
              <a:t>日より前にオンライン自主応募を行わないでください。</a:t>
            </a:r>
            <a:endParaRPr lang="en-US" altLang="ja-JP" sz="1050" b="1">
              <a:solidFill>
                <a:srgbClr val="FF0000"/>
              </a:solidFill>
              <a:latin typeface="メイリオ" panose="020B0604030504040204" pitchFamily="50" charset="-128"/>
              <a:ea typeface="メイリオ" panose="020B0604030504040204" pitchFamily="50" charset="-128"/>
            </a:endParaRPr>
          </a:p>
          <a:p>
            <a:pPr marL="189038" indent="-189038"/>
            <a:endParaRPr lang="en-US" altLang="ja-JP" sz="500" b="1">
              <a:solidFill>
                <a:srgbClr val="FF0000"/>
              </a:solidFill>
              <a:latin typeface="メイリオ" panose="020B0604030504040204" pitchFamily="50" charset="-128"/>
              <a:ea typeface="メイリオ" panose="020B0604030504040204" pitchFamily="50" charset="-128"/>
            </a:endParaRPr>
          </a:p>
          <a:p>
            <a:pPr marL="189038" indent="-189038"/>
            <a:r>
              <a:rPr lang="ja-JP" altLang="en-US" sz="1050" b="1">
                <a:solidFill>
                  <a:srgbClr val="FF0000"/>
                </a:solidFill>
                <a:latin typeface="メイリオ" panose="020B0604030504040204" pitchFamily="50" charset="-128"/>
                <a:ea typeface="メイリオ" panose="020B0604030504040204" pitchFamily="50" charset="-128"/>
              </a:rPr>
              <a:t>　</a:t>
            </a:r>
            <a:r>
              <a:rPr lang="ja-JP" altLang="en-US" sz="1050">
                <a:latin typeface="メイリオ" panose="020B0604030504040204" pitchFamily="50" charset="-128"/>
                <a:ea typeface="メイリオ" panose="020B0604030504040204" pitchFamily="50" charset="-128"/>
              </a:rPr>
              <a:t>　</a:t>
            </a:r>
            <a:r>
              <a:rPr lang="ja-JP" altLang="en-US" sz="1050" b="1">
                <a:solidFill>
                  <a:srgbClr val="FF0000"/>
                </a:solidFill>
                <a:latin typeface="メイリオ" panose="020B0604030504040204" pitchFamily="50" charset="-128"/>
                <a:ea typeface="メイリオ" panose="020B0604030504040204" pitchFamily="50" charset="-128"/>
              </a:rPr>
              <a:t>オンライン自主応募は、ハローワークによる職業紹介に該当しないため、ハローワークの職業紹介を要件とする雇用保険の再就職手当等の対象外です。</a:t>
            </a:r>
            <a:endParaRPr lang="en-US" altLang="ja-JP" sz="1050" b="1">
              <a:solidFill>
                <a:srgbClr val="FF0000"/>
              </a:solidFill>
              <a:latin typeface="メイリオ" panose="020B0604030504040204" pitchFamily="50" charset="-128"/>
              <a:ea typeface="メイリオ" panose="020B0604030504040204" pitchFamily="50" charset="-128"/>
            </a:endParaRPr>
          </a:p>
          <a:p>
            <a:pPr marL="189038" indent="-189038"/>
            <a:endParaRPr lang="en-US" altLang="ja-JP" sz="500" b="1">
              <a:solidFill>
                <a:srgbClr val="FF0000"/>
              </a:solidFill>
              <a:latin typeface="メイリオ" panose="020B0604030504040204" pitchFamily="50" charset="-128"/>
              <a:ea typeface="メイリオ" panose="020B0604030504040204" pitchFamily="50" charset="-128"/>
            </a:endParaRPr>
          </a:p>
          <a:p>
            <a:pPr marL="189038" indent="-189038"/>
            <a:r>
              <a:rPr lang="ja-JP" altLang="en-US" sz="1050">
                <a:solidFill>
                  <a:prstClr val="black"/>
                </a:solidFill>
                <a:latin typeface="メイリオ" panose="020B0604030504040204" pitchFamily="50" charset="-128"/>
                <a:ea typeface="メイリオ" panose="020B0604030504040204" pitchFamily="50" charset="-128"/>
              </a:rPr>
              <a:t>　　オンライン自主応募に伴って生じるトラブル等については当事者同士で対応することになります。</a:t>
            </a:r>
            <a:endParaRPr lang="ja-JP" altLang="ja-JP" sz="1050">
              <a:solidFill>
                <a:prstClr val="black"/>
              </a:solidFill>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884AFFC1-86F0-8BA6-545A-4FA20E630037}"/>
              </a:ext>
            </a:extLst>
          </p:cNvPr>
          <p:cNvSpPr txBox="1"/>
          <p:nvPr/>
        </p:nvSpPr>
        <p:spPr>
          <a:xfrm>
            <a:off x="90712" y="213777"/>
            <a:ext cx="6858000" cy="790157"/>
          </a:xfrm>
          <a:prstGeom prst="rect">
            <a:avLst/>
          </a:prstGeom>
          <a:solidFill>
            <a:srgbClr val="FF6600"/>
          </a:solidFill>
        </p:spPr>
        <p:txBody>
          <a:bodyPr wrap="square" tIns="72002" bIns="36000" rtlCol="0" anchor="ctr" anchorCtr="0">
            <a:noAutofit/>
          </a:bodyPr>
          <a:lstStyle/>
          <a:p>
            <a:pPr algn="ctr">
              <a:lnSpc>
                <a:spcPct val="110000"/>
              </a:lnSpc>
            </a:pPr>
            <a:r>
              <a:rPr lang="ja-JP" altLang="en-US" sz="12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ハローワークインターネットサービス</a:t>
            </a:r>
            <a:endParaRPr lang="en-US" altLang="ja-JP" sz="12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10000"/>
              </a:lnSpc>
            </a:pPr>
            <a:r>
              <a:rPr lang="ja-JP" altLang="en-US" sz="12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検索で探した求人に直接応募する</a:t>
            </a:r>
            <a:r>
              <a:rPr lang="ja-JP" altLang="en-US" sz="16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「オンライン自主応募」</a:t>
            </a:r>
            <a:r>
              <a:rPr lang="ja-JP" altLang="en-US" sz="12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及び</a:t>
            </a:r>
            <a:endParaRPr lang="en-US" altLang="ja-JP" sz="12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10000"/>
              </a:lnSpc>
            </a:pPr>
            <a:r>
              <a:rPr lang="ja-JP" altLang="en-US" sz="12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求職者マイページを通した求人者からの</a:t>
            </a:r>
            <a:r>
              <a:rPr lang="ja-JP" altLang="en-US" sz="16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「直接リクエスト」</a:t>
            </a:r>
            <a:r>
              <a:rPr lang="ja-JP" altLang="en-US" sz="12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のご案内</a:t>
            </a:r>
            <a:endParaRPr lang="en-US" altLang="ja-JP" sz="12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5">
            <a:extLst>
              <a:ext uri="{FF2B5EF4-FFF2-40B4-BE49-F238E27FC236}">
                <a16:creationId xmlns:a16="http://schemas.microsoft.com/office/drawing/2014/main" id="{74F9ACFA-7EF3-FDE1-7DF0-7B866C1B3419}"/>
              </a:ext>
            </a:extLst>
          </p:cNvPr>
          <p:cNvSpPr/>
          <p:nvPr/>
        </p:nvSpPr>
        <p:spPr>
          <a:xfrm>
            <a:off x="107951" y="1021224"/>
            <a:ext cx="2185214" cy="277127"/>
          </a:xfrm>
          <a:prstGeom prst="rect">
            <a:avLst/>
          </a:prstGeom>
          <a:ln>
            <a:noFill/>
          </a:ln>
        </p:spPr>
        <p:txBody>
          <a:bodyPr wrap="none">
            <a:spAutoFit/>
          </a:bodyPr>
          <a:lstStyle/>
          <a:p>
            <a:pPr>
              <a:spcAft>
                <a:spcPts val="600"/>
              </a:spcAft>
            </a:pPr>
            <a:r>
              <a:rPr lang="ja-JP" altLang="en-US" sz="1200" b="1">
                <a:solidFill>
                  <a:srgbClr val="FF6600"/>
                </a:solidFill>
                <a:latin typeface="メイリオ" panose="020B0604030504040204" pitchFamily="50" charset="-128"/>
                <a:ea typeface="メイリオ" panose="020B0604030504040204" pitchFamily="50" charset="-128"/>
              </a:rPr>
              <a:t>「オンライン自主応募」とは</a:t>
            </a:r>
            <a:endParaRPr lang="en-US" altLang="ja-JP" sz="1200" b="1">
              <a:solidFill>
                <a:srgbClr val="FF6600"/>
              </a:solidFill>
              <a:latin typeface="メイリオ" panose="020B0604030504040204" pitchFamily="50" charset="-128"/>
              <a:ea typeface="メイリオ" panose="020B0604030504040204" pitchFamily="50" charset="-128"/>
            </a:endParaRPr>
          </a:p>
        </p:txBody>
      </p:sp>
      <p:cxnSp>
        <p:nvCxnSpPr>
          <p:cNvPr id="17" name="直線コネクタ 16">
            <a:extLst>
              <a:ext uri="{FF2B5EF4-FFF2-40B4-BE49-F238E27FC236}">
                <a16:creationId xmlns:a16="http://schemas.microsoft.com/office/drawing/2014/main" id="{C33122E8-B7FD-2EFE-7054-4F8460C8369C}"/>
              </a:ext>
            </a:extLst>
          </p:cNvPr>
          <p:cNvCxnSpPr/>
          <p:nvPr/>
        </p:nvCxnSpPr>
        <p:spPr>
          <a:xfrm>
            <a:off x="180712" y="1237656"/>
            <a:ext cx="6660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sp>
        <p:nvSpPr>
          <p:cNvPr id="18" name="角丸四角形 17">
            <a:extLst>
              <a:ext uri="{FF2B5EF4-FFF2-40B4-BE49-F238E27FC236}">
                <a16:creationId xmlns:a16="http://schemas.microsoft.com/office/drawing/2014/main" id="{12D24148-FA09-6642-67B1-A612EE5B181C}"/>
              </a:ext>
            </a:extLst>
          </p:cNvPr>
          <p:cNvSpPr/>
          <p:nvPr/>
        </p:nvSpPr>
        <p:spPr>
          <a:xfrm>
            <a:off x="189712" y="1221287"/>
            <a:ext cx="6660000" cy="376409"/>
          </a:xfrm>
          <a:prstGeom prst="roundRect">
            <a:avLst>
              <a:gd name="adj" fmla="val 0"/>
            </a:avLst>
          </a:prstGeom>
          <a:noFill/>
          <a:ln>
            <a:no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10000"/>
              </a:lnSpc>
            </a:pPr>
            <a:r>
              <a:rPr lang="ja-JP" altLang="en-US" sz="1050">
                <a:solidFill>
                  <a:schemeClr val="tx1"/>
                </a:solidFill>
                <a:latin typeface="メイリオ" panose="020B0604030504040204" pitchFamily="50" charset="-128"/>
                <a:ea typeface="メイリオ" panose="020B0604030504040204" pitchFamily="50" charset="-128"/>
              </a:rPr>
              <a:t>「オンライン自主応募」は、求職者ご自身がハローワークインターネットサービスで探した求人について、ハローワークの紹介を受けずに直接応募する機能です。</a:t>
            </a:r>
            <a:endParaRPr lang="en-US" altLang="ja-JP" sz="1200">
              <a:solidFill>
                <a:schemeClr val="tx1"/>
              </a:solidFill>
              <a:latin typeface="メイリオ" panose="020B0604030504040204" pitchFamily="50" charset="-128"/>
              <a:ea typeface="メイリオ" panose="020B0604030504040204" pitchFamily="50" charset="-128"/>
            </a:endParaRPr>
          </a:p>
        </p:txBody>
      </p:sp>
      <p:sp>
        <p:nvSpPr>
          <p:cNvPr id="19" name="正方形/長方形 18">
            <a:extLst>
              <a:ext uri="{FF2B5EF4-FFF2-40B4-BE49-F238E27FC236}">
                <a16:creationId xmlns:a16="http://schemas.microsoft.com/office/drawing/2014/main" id="{5FD88578-24BF-63A3-298B-2B29EE7E02E2}"/>
              </a:ext>
            </a:extLst>
          </p:cNvPr>
          <p:cNvSpPr/>
          <p:nvPr/>
        </p:nvSpPr>
        <p:spPr>
          <a:xfrm>
            <a:off x="180712" y="1632249"/>
            <a:ext cx="6660000" cy="243418"/>
          </a:xfrm>
          <a:prstGeom prst="rect">
            <a:avLst/>
          </a:prstGeom>
          <a:solidFill>
            <a:srgbClr val="FF6600"/>
          </a:solidFill>
          <a:ln w="19050">
            <a:noFill/>
          </a:ln>
        </p:spPr>
        <p:txBody>
          <a:bodyPr wrap="square" lIns="144000" tIns="72002" rIns="144000" bIns="36000">
            <a:noAutofit/>
          </a:bodyPr>
          <a:lstStyle/>
          <a:p>
            <a:pPr indent="-144023"/>
            <a:r>
              <a:rPr lang="en-US" altLang="ja-JP" sz="1200" b="1" spc="80">
                <a:solidFill>
                  <a:schemeClr val="bg1"/>
                </a:solidFill>
                <a:latin typeface="メイリオ" panose="020B0604030504040204" pitchFamily="50" charset="-128"/>
                <a:ea typeface="メイリオ" panose="020B0604030504040204" pitchFamily="50" charset="-128"/>
              </a:rPr>
              <a:t>1</a:t>
            </a:r>
            <a:r>
              <a:rPr lang="ja-JP" altLang="en-US" sz="1200" b="1" spc="80">
                <a:solidFill>
                  <a:schemeClr val="bg1"/>
                </a:solidFill>
                <a:latin typeface="メイリオ" panose="020B0604030504040204" pitchFamily="50" charset="-128"/>
                <a:ea typeface="メイリオ" panose="020B0604030504040204" pitchFamily="50" charset="-128"/>
              </a:rPr>
              <a:t>　オンライン自主応募の注意点</a:t>
            </a:r>
            <a:endParaRPr lang="en-US" altLang="ja-JP" sz="1200" b="1" spc="80">
              <a:solidFill>
                <a:schemeClr val="bg1"/>
              </a:solidFill>
              <a:latin typeface="メイリオ" panose="020B0604030504040204" pitchFamily="50" charset="-128"/>
              <a:ea typeface="メイリオ" panose="020B0604030504040204" pitchFamily="50" charset="-128"/>
            </a:endParaRPr>
          </a:p>
          <a:p>
            <a:pPr indent="-144023"/>
            <a:r>
              <a:rPr lang="en-US" altLang="ja-JP" sz="1200" spc="80">
                <a:solidFill>
                  <a:schemeClr val="bg1"/>
                </a:solidFill>
                <a:latin typeface="メイリオ" panose="020B0604030504040204" pitchFamily="50" charset="-128"/>
                <a:ea typeface="メイリオ" panose="020B0604030504040204" pitchFamily="50" charset="-128"/>
              </a:rPr>
              <a:t>ty</a:t>
            </a:r>
          </a:p>
        </p:txBody>
      </p:sp>
      <p:pic>
        <p:nvPicPr>
          <p:cNvPr id="20" name="図 19">
            <a:extLst>
              <a:ext uri="{FF2B5EF4-FFF2-40B4-BE49-F238E27FC236}">
                <a16:creationId xmlns:a16="http://schemas.microsoft.com/office/drawing/2014/main" id="{60FD04C3-718D-73B9-DB5E-53ADBBE0A31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5542" y="2029410"/>
            <a:ext cx="310565" cy="310565"/>
          </a:xfrm>
          <a:prstGeom prst="rect">
            <a:avLst/>
          </a:prstGeom>
        </p:spPr>
      </p:pic>
      <p:pic>
        <p:nvPicPr>
          <p:cNvPr id="21" name="図 20">
            <a:extLst>
              <a:ext uri="{FF2B5EF4-FFF2-40B4-BE49-F238E27FC236}">
                <a16:creationId xmlns:a16="http://schemas.microsoft.com/office/drawing/2014/main" id="{DFA41DAB-93FC-53BC-0C2C-386272816A1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5542" y="2578710"/>
            <a:ext cx="310565" cy="310565"/>
          </a:xfrm>
          <a:prstGeom prst="rect">
            <a:avLst/>
          </a:prstGeom>
        </p:spPr>
      </p:pic>
      <p:pic>
        <p:nvPicPr>
          <p:cNvPr id="22" name="図 21">
            <a:extLst>
              <a:ext uri="{FF2B5EF4-FFF2-40B4-BE49-F238E27FC236}">
                <a16:creationId xmlns:a16="http://schemas.microsoft.com/office/drawing/2014/main" id="{BFA5B346-8FCA-F2FB-468C-8BE66F8BE57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5542" y="2913739"/>
            <a:ext cx="310565" cy="310565"/>
          </a:xfrm>
          <a:prstGeom prst="rect">
            <a:avLst/>
          </a:prstGeom>
        </p:spPr>
      </p:pic>
      <p:sp>
        <p:nvSpPr>
          <p:cNvPr id="23" name="正方形/長方形 22">
            <a:extLst>
              <a:ext uri="{FF2B5EF4-FFF2-40B4-BE49-F238E27FC236}">
                <a16:creationId xmlns:a16="http://schemas.microsoft.com/office/drawing/2014/main" id="{B2BA02AA-E177-E13C-85EE-C7503D1D7BDE}"/>
              </a:ext>
            </a:extLst>
          </p:cNvPr>
          <p:cNvSpPr/>
          <p:nvPr/>
        </p:nvSpPr>
        <p:spPr>
          <a:xfrm>
            <a:off x="186440" y="1924563"/>
            <a:ext cx="6651000" cy="1345386"/>
          </a:xfrm>
          <a:prstGeom prst="rect">
            <a:avLst/>
          </a:prstGeom>
          <a:noFill/>
          <a:ln w="28575">
            <a:solidFill>
              <a:srgbClr val="FF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01">
              <a:latin typeface="メイリオ" panose="020B0604030504040204" pitchFamily="50" charset="-128"/>
              <a:ea typeface="メイリオ" panose="020B0604030504040204" pitchFamily="50" charset="-128"/>
            </a:endParaRPr>
          </a:p>
        </p:txBody>
      </p:sp>
      <p:sp>
        <p:nvSpPr>
          <p:cNvPr id="24" name="正方形/長方形 23">
            <a:extLst>
              <a:ext uri="{FF2B5EF4-FFF2-40B4-BE49-F238E27FC236}">
                <a16:creationId xmlns:a16="http://schemas.microsoft.com/office/drawing/2014/main" id="{17E2B5CF-C6B9-5482-2949-51108A73F911}"/>
              </a:ext>
            </a:extLst>
          </p:cNvPr>
          <p:cNvSpPr/>
          <p:nvPr/>
        </p:nvSpPr>
        <p:spPr>
          <a:xfrm>
            <a:off x="180714" y="3323622"/>
            <a:ext cx="6668998" cy="239071"/>
          </a:xfrm>
          <a:prstGeom prst="rect">
            <a:avLst/>
          </a:prstGeom>
          <a:solidFill>
            <a:srgbClr val="FF6600"/>
          </a:solidFill>
          <a:ln w="19050">
            <a:noFill/>
          </a:ln>
        </p:spPr>
        <p:txBody>
          <a:bodyPr wrap="square" lIns="144000" tIns="72002" rIns="144000" bIns="36000">
            <a:noAutofit/>
          </a:bodyPr>
          <a:lstStyle/>
          <a:p>
            <a:pPr indent="-144023"/>
            <a:r>
              <a:rPr lang="ja-JP" altLang="en-US" sz="1200" b="1" spc="80">
                <a:solidFill>
                  <a:schemeClr val="bg1"/>
                </a:solidFill>
                <a:latin typeface="メイリオ" panose="020B0604030504040204" pitchFamily="50" charset="-128"/>
                <a:ea typeface="メイリオ" panose="020B0604030504040204" pitchFamily="50" charset="-128"/>
              </a:rPr>
              <a:t>２　オンライン自主応募の方法</a:t>
            </a:r>
            <a:endParaRPr lang="en-US" altLang="ja-JP" sz="1200" b="1" spc="80">
              <a:solidFill>
                <a:schemeClr val="bg1"/>
              </a:solidFill>
              <a:latin typeface="メイリオ" panose="020B0604030504040204" pitchFamily="50" charset="-128"/>
              <a:ea typeface="メイリオ" panose="020B0604030504040204" pitchFamily="50" charset="-128"/>
            </a:endParaRPr>
          </a:p>
          <a:p>
            <a:pPr indent="-144023"/>
            <a:r>
              <a:rPr lang="en-US" altLang="ja-JP" sz="1200" spc="80">
                <a:solidFill>
                  <a:schemeClr val="bg1"/>
                </a:solidFill>
                <a:latin typeface="メイリオ" panose="020B0604030504040204" pitchFamily="50" charset="-128"/>
                <a:ea typeface="メイリオ" panose="020B0604030504040204" pitchFamily="50" charset="-128"/>
              </a:rPr>
              <a:t>ty</a:t>
            </a:r>
          </a:p>
        </p:txBody>
      </p:sp>
      <p:sp>
        <p:nvSpPr>
          <p:cNvPr id="25" name="テキスト ボックス 24">
            <a:extLst>
              <a:ext uri="{FF2B5EF4-FFF2-40B4-BE49-F238E27FC236}">
                <a16:creationId xmlns:a16="http://schemas.microsoft.com/office/drawing/2014/main" id="{A4681D3D-C23C-D5D4-7B6F-E793E5BA10FD}"/>
              </a:ext>
            </a:extLst>
          </p:cNvPr>
          <p:cNvSpPr txBox="1"/>
          <p:nvPr/>
        </p:nvSpPr>
        <p:spPr>
          <a:xfrm>
            <a:off x="177440" y="5224964"/>
            <a:ext cx="2860936" cy="769441"/>
          </a:xfrm>
          <a:prstGeom prst="rect">
            <a:avLst/>
          </a:prstGeom>
          <a:noFill/>
          <a:ln w="28575">
            <a:solidFill>
              <a:srgbClr val="DB8FA1"/>
            </a:solidFill>
          </a:ln>
        </p:spPr>
        <p:txBody>
          <a:bodyPr wrap="square" rtlCol="0">
            <a:spAutoFit/>
          </a:bodyPr>
          <a:lstStyle/>
          <a:p>
            <a:r>
              <a:rPr lang="ja-JP" altLang="en-US" sz="1100" dirty="0">
                <a:latin typeface="メイリオ" panose="020B0604030504040204" pitchFamily="50" charset="-128"/>
                <a:ea typeface="メイリオ" panose="020B0604030504040204" pitchFamily="50" charset="-128"/>
              </a:rPr>
              <a:t>③上部にある「ハローワークを介さずに応募したい方はこちら」ボタンを押し、志望動機等の必要事項を入力して応募を完了させてください。</a:t>
            </a:r>
            <a:endParaRPr lang="en-US" altLang="ja-JP" sz="1100" dirty="0">
              <a:latin typeface="メイリオ" panose="020B0604030504040204" pitchFamily="50" charset="-128"/>
              <a:ea typeface="メイリオ" panose="020B0604030504040204" pitchFamily="50" charset="-128"/>
            </a:endParaRPr>
          </a:p>
        </p:txBody>
      </p:sp>
      <p:sp>
        <p:nvSpPr>
          <p:cNvPr id="29" name="テキスト ボックス 28">
            <a:extLst>
              <a:ext uri="{FF2B5EF4-FFF2-40B4-BE49-F238E27FC236}">
                <a16:creationId xmlns:a16="http://schemas.microsoft.com/office/drawing/2014/main" id="{A606192C-F07F-EB55-CA02-5287FFE7BC3D}"/>
              </a:ext>
            </a:extLst>
          </p:cNvPr>
          <p:cNvSpPr txBox="1"/>
          <p:nvPr/>
        </p:nvSpPr>
        <p:spPr>
          <a:xfrm>
            <a:off x="339136" y="8889037"/>
            <a:ext cx="6479999" cy="736099"/>
          </a:xfrm>
          <a:prstGeom prst="rect">
            <a:avLst/>
          </a:prstGeom>
          <a:noFill/>
        </p:spPr>
        <p:txBody>
          <a:bodyPr wrap="square" rtlCol="0">
            <a:spAutoFit/>
          </a:bodyPr>
          <a:lstStyle/>
          <a:p>
            <a:pPr>
              <a:lnSpc>
                <a:spcPct val="110000"/>
              </a:lnSpc>
            </a:pPr>
            <a:r>
              <a:rPr lang="ja-JP" altLang="en-US" sz="951" b="1">
                <a:latin typeface="メイリオ" panose="020B0604030504040204" pitchFamily="50" charset="-128"/>
                <a:ea typeface="メイリオ" panose="020B0604030504040204" pitchFamily="50" charset="-128"/>
              </a:rPr>
              <a:t>ハローワークでは、</a:t>
            </a:r>
            <a:endParaRPr lang="en-US" altLang="ja-JP" sz="951" b="1">
              <a:latin typeface="メイリオ" panose="020B0604030504040204" pitchFamily="50" charset="-128"/>
              <a:ea typeface="メイリオ" panose="020B0604030504040204" pitchFamily="50" charset="-128"/>
            </a:endParaRPr>
          </a:p>
          <a:p>
            <a:pPr>
              <a:lnSpc>
                <a:spcPct val="110000"/>
              </a:lnSpc>
            </a:pPr>
            <a:r>
              <a:rPr lang="ja-JP" altLang="en-US" sz="951">
                <a:latin typeface="メイリオ" panose="020B0604030504040204" pitchFamily="50" charset="-128"/>
                <a:ea typeface="メイリオ" panose="020B0604030504040204" pitchFamily="50" charset="-128"/>
              </a:rPr>
              <a:t>　・求人事業所に対し、募集条件の確認や、場合により条件の緩和・拡充の提案など、</a:t>
            </a:r>
            <a:br>
              <a:rPr lang="en-US" altLang="ja-JP" sz="951">
                <a:latin typeface="メイリオ" panose="020B0604030504040204" pitchFamily="50" charset="-128"/>
                <a:ea typeface="メイリオ" panose="020B0604030504040204" pitchFamily="50" charset="-128"/>
              </a:rPr>
            </a:br>
            <a:r>
              <a:rPr lang="ja-JP" altLang="en-US" sz="951">
                <a:latin typeface="メイリオ" panose="020B0604030504040204" pitchFamily="50" charset="-128"/>
                <a:ea typeface="メイリオ" panose="020B0604030504040204" pitchFamily="50" charset="-128"/>
              </a:rPr>
              <a:t>　・求職者の皆様に対しては、応募書類の作成支援や、面接のマナー・心構えについてアドバイスや模擬面接など</a:t>
            </a:r>
            <a:endParaRPr lang="en-US" altLang="ja-JP" sz="951">
              <a:latin typeface="メイリオ" panose="020B0604030504040204" pitchFamily="50" charset="-128"/>
              <a:ea typeface="メイリオ" panose="020B0604030504040204" pitchFamily="50" charset="-128"/>
            </a:endParaRPr>
          </a:p>
          <a:p>
            <a:pPr>
              <a:lnSpc>
                <a:spcPct val="110000"/>
              </a:lnSpc>
            </a:pPr>
            <a:r>
              <a:rPr lang="ja-JP" altLang="en-US" sz="951">
                <a:latin typeface="メイリオ" panose="020B0604030504040204" pitchFamily="50" charset="-128"/>
                <a:ea typeface="メイリオ" panose="020B0604030504040204" pitchFamily="50" charset="-128"/>
              </a:rPr>
              <a:t>　も行っていますので、応募前にぜひハローワークでご相談ください。</a:t>
            </a:r>
          </a:p>
        </p:txBody>
      </p:sp>
      <p:sp>
        <p:nvSpPr>
          <p:cNvPr id="30" name="正方形/長方形 29">
            <a:extLst>
              <a:ext uri="{FF2B5EF4-FFF2-40B4-BE49-F238E27FC236}">
                <a16:creationId xmlns:a16="http://schemas.microsoft.com/office/drawing/2014/main" id="{482E7399-C9FD-DD59-56F5-7813F35C9B5D}"/>
              </a:ext>
            </a:extLst>
          </p:cNvPr>
          <p:cNvSpPr/>
          <p:nvPr/>
        </p:nvSpPr>
        <p:spPr>
          <a:xfrm>
            <a:off x="739059" y="8627929"/>
            <a:ext cx="4031873" cy="277127"/>
          </a:xfrm>
          <a:prstGeom prst="rect">
            <a:avLst/>
          </a:prstGeom>
          <a:ln>
            <a:noFill/>
          </a:ln>
        </p:spPr>
        <p:txBody>
          <a:bodyPr wrap="none">
            <a:spAutoFit/>
          </a:bodyPr>
          <a:lstStyle/>
          <a:p>
            <a:pPr>
              <a:spcAft>
                <a:spcPts val="600"/>
              </a:spcAft>
            </a:pPr>
            <a:r>
              <a:rPr lang="ja-JP" altLang="en-US" sz="1201" b="1">
                <a:solidFill>
                  <a:srgbClr val="FF6600"/>
                </a:solidFill>
                <a:latin typeface="メイリオ" panose="020B0604030504040204" pitchFamily="50" charset="-128"/>
                <a:ea typeface="メイリオ" panose="020B0604030504040204" pitchFamily="50" charset="-128"/>
              </a:rPr>
              <a:t>　応募前にハローワークでのご相談もご検討ください！</a:t>
            </a:r>
            <a:endParaRPr lang="en-US" altLang="ja-JP" sz="1201" b="1">
              <a:solidFill>
                <a:srgbClr val="FF6600"/>
              </a:solidFill>
              <a:latin typeface="メイリオ" panose="020B0604030504040204" pitchFamily="50" charset="-128"/>
              <a:ea typeface="メイリオ" panose="020B0604030504040204" pitchFamily="50" charset="-128"/>
            </a:endParaRPr>
          </a:p>
        </p:txBody>
      </p:sp>
      <p:cxnSp>
        <p:nvCxnSpPr>
          <p:cNvPr id="31" name="直線コネクタ 30">
            <a:extLst>
              <a:ext uri="{FF2B5EF4-FFF2-40B4-BE49-F238E27FC236}">
                <a16:creationId xmlns:a16="http://schemas.microsoft.com/office/drawing/2014/main" id="{43FA76A2-11A5-A88A-9A7E-58433D411D2A}"/>
              </a:ext>
            </a:extLst>
          </p:cNvPr>
          <p:cNvCxnSpPr/>
          <p:nvPr/>
        </p:nvCxnSpPr>
        <p:spPr>
          <a:xfrm>
            <a:off x="264476" y="8890903"/>
            <a:ext cx="6520865" cy="10993"/>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sp>
        <p:nvSpPr>
          <p:cNvPr id="32" name="雲形吹き出し 31">
            <a:extLst>
              <a:ext uri="{FF2B5EF4-FFF2-40B4-BE49-F238E27FC236}">
                <a16:creationId xmlns:a16="http://schemas.microsoft.com/office/drawing/2014/main" id="{9EB863D1-C923-F4FD-0573-95B77BD81473}"/>
              </a:ext>
            </a:extLst>
          </p:cNvPr>
          <p:cNvSpPr/>
          <p:nvPr/>
        </p:nvSpPr>
        <p:spPr>
          <a:xfrm>
            <a:off x="35606" y="8481629"/>
            <a:ext cx="804916" cy="369646"/>
          </a:xfrm>
          <a:prstGeom prst="cloudCallout">
            <a:avLst>
              <a:gd name="adj1" fmla="val 62587"/>
              <a:gd name="adj2" fmla="val 4501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a:t>ぜひ</a:t>
            </a:r>
          </a:p>
        </p:txBody>
      </p:sp>
      <p:sp>
        <p:nvSpPr>
          <p:cNvPr id="34" name="テキスト ボックス 33">
            <a:extLst>
              <a:ext uri="{FF2B5EF4-FFF2-40B4-BE49-F238E27FC236}">
                <a16:creationId xmlns:a16="http://schemas.microsoft.com/office/drawing/2014/main" id="{F1272E90-A975-2DEA-C69F-8D1E226B37B3}"/>
              </a:ext>
            </a:extLst>
          </p:cNvPr>
          <p:cNvSpPr txBox="1"/>
          <p:nvPr/>
        </p:nvSpPr>
        <p:spPr>
          <a:xfrm>
            <a:off x="186440" y="3614293"/>
            <a:ext cx="2860936" cy="1062086"/>
          </a:xfrm>
          <a:prstGeom prst="rect">
            <a:avLst/>
          </a:prstGeom>
          <a:noFill/>
          <a:ln w="28575">
            <a:solidFill>
              <a:srgbClr val="DB8FA1"/>
            </a:solidFill>
          </a:ln>
        </p:spPr>
        <p:txBody>
          <a:bodyPr wrap="square" rtlCol="0">
            <a:spAutoFit/>
          </a:bodyPr>
          <a:lstStyle/>
          <a:p>
            <a:endParaRPr lang="en-US" altLang="ja-JP" sz="200">
              <a:latin typeface="メイリオ" panose="020B0604030504040204" pitchFamily="50" charset="-128"/>
              <a:ea typeface="メイリオ" panose="020B0604030504040204" pitchFamily="50" charset="-128"/>
            </a:endParaRPr>
          </a:p>
          <a:p>
            <a:r>
              <a:rPr lang="ja-JP" altLang="en-US" sz="1100">
                <a:latin typeface="メイリオ" panose="020B0604030504040204" pitchFamily="50" charset="-128"/>
                <a:ea typeface="メイリオ" panose="020B0604030504040204" pitchFamily="50" charset="-128"/>
              </a:rPr>
              <a:t>①ハローワークインターネットサービスで求人を検索します。</a:t>
            </a:r>
            <a:endParaRPr lang="en-US" altLang="ja-JP" sz="1100">
              <a:latin typeface="メイリオ" panose="020B0604030504040204" pitchFamily="50" charset="-128"/>
              <a:ea typeface="メイリオ" panose="020B0604030504040204" pitchFamily="50" charset="-128"/>
            </a:endParaRPr>
          </a:p>
          <a:p>
            <a:r>
              <a:rPr lang="en-US" altLang="ja-JP" sz="1100" u="sng">
                <a:latin typeface="メイリオ" panose="020B0604030504040204" pitchFamily="50" charset="-128"/>
                <a:ea typeface="メイリオ" panose="020B0604030504040204" pitchFamily="50" charset="-128"/>
              </a:rPr>
              <a:t>URL</a:t>
            </a:r>
          </a:p>
          <a:p>
            <a:r>
              <a:rPr lang="en-US" altLang="ja-JP" sz="901">
                <a:latin typeface="メイリオ" panose="020B0604030504040204" pitchFamily="50" charset="-128"/>
                <a:ea typeface="メイリオ" panose="020B0604030504040204" pitchFamily="50" charset="-128"/>
                <a:hlinkClick r:id="" action="ppaction://noaction"/>
              </a:rPr>
              <a:t>https://www.hellowork.mhlw</a:t>
            </a:r>
          </a:p>
          <a:p>
            <a:r>
              <a:rPr lang="en-US" altLang="ja-JP" sz="901">
                <a:latin typeface="メイリオ" panose="020B0604030504040204" pitchFamily="50" charset="-128"/>
                <a:ea typeface="メイリオ" panose="020B0604030504040204" pitchFamily="50" charset="-128"/>
                <a:hlinkClick r:id="" action="ppaction://noaction"/>
              </a:rPr>
              <a:t>.go.jp/index.html</a:t>
            </a:r>
            <a:endParaRPr lang="en-US" altLang="ja-JP" sz="1100">
              <a:latin typeface="メイリオ" panose="020B0604030504040204" pitchFamily="50" charset="-128"/>
              <a:ea typeface="メイリオ" panose="020B0604030504040204" pitchFamily="50" charset="-128"/>
            </a:endParaRPr>
          </a:p>
          <a:p>
            <a:endParaRPr lang="en-US" altLang="ja-JP" sz="1000">
              <a:latin typeface="メイリオ" panose="020B0604030504040204" pitchFamily="50" charset="-128"/>
              <a:ea typeface="メイリオ" panose="020B0604030504040204" pitchFamily="50" charset="-128"/>
            </a:endParaRPr>
          </a:p>
        </p:txBody>
      </p:sp>
      <p:sp>
        <p:nvSpPr>
          <p:cNvPr id="35" name="テキスト ボックス 34">
            <a:extLst>
              <a:ext uri="{FF2B5EF4-FFF2-40B4-BE49-F238E27FC236}">
                <a16:creationId xmlns:a16="http://schemas.microsoft.com/office/drawing/2014/main" id="{B4547626-B5F9-3E66-757C-63680F8F6B5A}"/>
              </a:ext>
            </a:extLst>
          </p:cNvPr>
          <p:cNvSpPr txBox="1"/>
          <p:nvPr/>
        </p:nvSpPr>
        <p:spPr>
          <a:xfrm>
            <a:off x="177440" y="4744053"/>
            <a:ext cx="2860936" cy="400110"/>
          </a:xfrm>
          <a:prstGeom prst="rect">
            <a:avLst/>
          </a:prstGeom>
          <a:noFill/>
          <a:ln w="28575">
            <a:solidFill>
              <a:srgbClr val="DB8FA1"/>
            </a:solidFill>
          </a:ln>
        </p:spPr>
        <p:txBody>
          <a:bodyPr wrap="square" rtlCol="0">
            <a:spAutoFit/>
          </a:bodyPr>
          <a:lstStyle/>
          <a:p>
            <a:r>
              <a:rPr lang="ja-JP" altLang="en-US" sz="1000" dirty="0">
                <a:latin typeface="メイリオ" panose="020B0604030504040204" pitchFamily="50" charset="-128"/>
                <a:ea typeface="メイリオ" panose="020B0604030504040204" pitchFamily="50" charset="-128"/>
              </a:rPr>
              <a:t>②求人の「オンライン自主応募の受付」欄が「可」となっているか確認してください。</a:t>
            </a:r>
            <a:endParaRPr lang="en-US" altLang="ja-JP" sz="1000" dirty="0">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id="{19927B3C-EE9B-5799-C742-5CDF7046F3BB}"/>
              </a:ext>
            </a:extLst>
          </p:cNvPr>
          <p:cNvPicPr>
            <a:picLocks noChangeAspect="1"/>
          </p:cNvPicPr>
          <p:nvPr/>
        </p:nvPicPr>
        <p:blipFill rotWithShape="1">
          <a:blip r:embed="rId7"/>
          <a:srcRect l="62994" t="24101" r="26768" b="56999"/>
          <a:stretch/>
        </p:blipFill>
        <p:spPr>
          <a:xfrm>
            <a:off x="2173194" y="3941606"/>
            <a:ext cx="626882" cy="650992"/>
          </a:xfrm>
          <a:prstGeom prst="rect">
            <a:avLst/>
          </a:prstGeom>
        </p:spPr>
      </p:pic>
      <p:sp>
        <p:nvSpPr>
          <p:cNvPr id="41" name="正方形/長方形 40">
            <a:extLst>
              <a:ext uri="{FF2B5EF4-FFF2-40B4-BE49-F238E27FC236}">
                <a16:creationId xmlns:a16="http://schemas.microsoft.com/office/drawing/2014/main" id="{49997B0D-C8A4-60DE-0F59-230694504D29}"/>
              </a:ext>
            </a:extLst>
          </p:cNvPr>
          <p:cNvSpPr/>
          <p:nvPr/>
        </p:nvSpPr>
        <p:spPr>
          <a:xfrm>
            <a:off x="2160811" y="3929180"/>
            <a:ext cx="657113" cy="6634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schemeClr val="tx1"/>
              </a:solidFill>
            </a:endParaRPr>
          </a:p>
        </p:txBody>
      </p:sp>
      <p:sp>
        <p:nvSpPr>
          <p:cNvPr id="42" name="テキスト ボックス 41">
            <a:extLst>
              <a:ext uri="{FF2B5EF4-FFF2-40B4-BE49-F238E27FC236}">
                <a16:creationId xmlns:a16="http://schemas.microsoft.com/office/drawing/2014/main" id="{90C11424-8AA1-0CC4-365B-63FB30503FA6}"/>
              </a:ext>
            </a:extLst>
          </p:cNvPr>
          <p:cNvSpPr txBox="1"/>
          <p:nvPr/>
        </p:nvSpPr>
        <p:spPr>
          <a:xfrm>
            <a:off x="0" y="9244"/>
            <a:ext cx="1218946" cy="246221"/>
          </a:xfrm>
          <a:prstGeom prst="rect">
            <a:avLst/>
          </a:prstGeom>
          <a:noFill/>
        </p:spPr>
        <p:txBody>
          <a:bodyPr wrap="square" rtlCol="0">
            <a:spAutoFit/>
          </a:bodyPr>
          <a:lstStyle/>
          <a:p>
            <a:r>
              <a:rPr lang="ja-JP" altLang="en-US" sz="1000">
                <a:latin typeface="メイリオ" panose="020B0604030504040204" pitchFamily="50" charset="-128"/>
                <a:ea typeface="メイリオ" panose="020B0604030504040204" pitchFamily="50" charset="-128"/>
                <a:cs typeface="メイリオ" panose="020B0604030504040204" pitchFamily="50" charset="-128"/>
              </a:rPr>
              <a:t>（３／３）</a:t>
            </a:r>
          </a:p>
        </p:txBody>
      </p:sp>
      <p:sp>
        <p:nvSpPr>
          <p:cNvPr id="43" name="正方形/長方形 42">
            <a:extLst>
              <a:ext uri="{FF2B5EF4-FFF2-40B4-BE49-F238E27FC236}">
                <a16:creationId xmlns:a16="http://schemas.microsoft.com/office/drawing/2014/main" id="{60E6C8A8-B040-5782-A912-B3F71C7DF9E6}"/>
              </a:ext>
            </a:extLst>
          </p:cNvPr>
          <p:cNvSpPr/>
          <p:nvPr/>
        </p:nvSpPr>
        <p:spPr>
          <a:xfrm>
            <a:off x="155110" y="7519120"/>
            <a:ext cx="1877437" cy="276999"/>
          </a:xfrm>
          <a:prstGeom prst="rect">
            <a:avLst/>
          </a:prstGeom>
          <a:ln>
            <a:noFill/>
          </a:ln>
        </p:spPr>
        <p:txBody>
          <a:bodyPr wrap="none">
            <a:spAutoFit/>
          </a:bodyPr>
          <a:lstStyle/>
          <a:p>
            <a:pPr>
              <a:spcAft>
                <a:spcPts val="600"/>
              </a:spcAft>
            </a:pPr>
            <a:r>
              <a:rPr lang="ja-JP" altLang="en-US" sz="1200" b="1">
                <a:solidFill>
                  <a:srgbClr val="FF6600"/>
                </a:solidFill>
                <a:latin typeface="メイリオ" panose="020B0604030504040204" pitchFamily="50" charset="-128"/>
                <a:ea typeface="メイリオ" panose="020B0604030504040204" pitchFamily="50" charset="-128"/>
              </a:rPr>
              <a:t>「直接リクエスト」とは</a:t>
            </a:r>
            <a:endParaRPr lang="en-US" altLang="ja-JP" sz="1200" b="1">
              <a:solidFill>
                <a:srgbClr val="FF6600"/>
              </a:solidFill>
              <a:latin typeface="メイリオ" panose="020B0604030504040204" pitchFamily="50" charset="-128"/>
              <a:ea typeface="メイリオ" panose="020B0604030504040204" pitchFamily="50" charset="-128"/>
            </a:endParaRPr>
          </a:p>
        </p:txBody>
      </p:sp>
      <p:cxnSp>
        <p:nvCxnSpPr>
          <p:cNvPr id="44" name="直線コネクタ 43">
            <a:extLst>
              <a:ext uri="{FF2B5EF4-FFF2-40B4-BE49-F238E27FC236}">
                <a16:creationId xmlns:a16="http://schemas.microsoft.com/office/drawing/2014/main" id="{5C14EA0B-C55A-53DA-687B-C4F74A91E31E}"/>
              </a:ext>
            </a:extLst>
          </p:cNvPr>
          <p:cNvCxnSpPr/>
          <p:nvPr/>
        </p:nvCxnSpPr>
        <p:spPr>
          <a:xfrm>
            <a:off x="166275" y="7742466"/>
            <a:ext cx="6660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sp>
        <p:nvSpPr>
          <p:cNvPr id="45" name="角丸四角形 44">
            <a:extLst>
              <a:ext uri="{FF2B5EF4-FFF2-40B4-BE49-F238E27FC236}">
                <a16:creationId xmlns:a16="http://schemas.microsoft.com/office/drawing/2014/main" id="{193E691A-0116-AF90-E1DB-BD69BBE213A7}"/>
              </a:ext>
            </a:extLst>
          </p:cNvPr>
          <p:cNvSpPr/>
          <p:nvPr/>
        </p:nvSpPr>
        <p:spPr>
          <a:xfrm>
            <a:off x="177440" y="7717100"/>
            <a:ext cx="6660000" cy="376409"/>
          </a:xfrm>
          <a:prstGeom prst="roundRect">
            <a:avLst>
              <a:gd name="adj" fmla="val 0"/>
            </a:avLst>
          </a:prstGeom>
          <a:noFill/>
          <a:ln>
            <a:no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10000"/>
              </a:lnSpc>
            </a:pPr>
            <a:r>
              <a:rPr lang="ja-JP" altLang="en-US" sz="1000">
                <a:solidFill>
                  <a:schemeClr val="tx1"/>
                </a:solidFill>
                <a:latin typeface="メイリオ" panose="020B0604030504040204" pitchFamily="50" charset="-128"/>
                <a:ea typeface="メイリオ" panose="020B0604030504040204" pitchFamily="50" charset="-128"/>
              </a:rPr>
              <a:t>求職者マイページを開設していて、かつ求職情報を公開</a:t>
            </a:r>
            <a:r>
              <a:rPr lang="en-US" altLang="ja-JP" sz="800">
                <a:solidFill>
                  <a:schemeClr val="tx1"/>
                </a:solidFill>
                <a:latin typeface="メイリオ" panose="020B0604030504040204" pitchFamily="50" charset="-128"/>
                <a:ea typeface="メイリオ" panose="020B0604030504040204" pitchFamily="50" charset="-128"/>
              </a:rPr>
              <a:t>※</a:t>
            </a:r>
            <a:r>
              <a:rPr lang="ja-JP" altLang="en-US" sz="800">
                <a:solidFill>
                  <a:schemeClr val="tx1"/>
                </a:solidFill>
                <a:latin typeface="メイリオ" panose="020B0604030504040204" pitchFamily="50" charset="-128"/>
                <a:ea typeface="メイリオ" panose="020B0604030504040204" pitchFamily="50" charset="-128"/>
              </a:rPr>
              <a:t>１</a:t>
            </a:r>
            <a:r>
              <a:rPr lang="ja-JP" altLang="en-US" sz="1000">
                <a:solidFill>
                  <a:schemeClr val="tx1"/>
                </a:solidFill>
                <a:latin typeface="メイリオ" panose="020B0604030504040204" pitchFamily="50" charset="-128"/>
                <a:ea typeface="メイリオ" panose="020B0604030504040204" pitchFamily="50" charset="-128"/>
              </a:rPr>
              <a:t>している場合に、求人者からリクエスト</a:t>
            </a:r>
            <a:r>
              <a:rPr lang="en-US" altLang="ja-JP" sz="800">
                <a:solidFill>
                  <a:schemeClr val="tx1"/>
                </a:solidFill>
                <a:latin typeface="メイリオ" panose="020B0604030504040204" pitchFamily="50" charset="-128"/>
                <a:ea typeface="メイリオ" panose="020B0604030504040204" pitchFamily="50" charset="-128"/>
              </a:rPr>
              <a:t>※</a:t>
            </a:r>
            <a:r>
              <a:rPr lang="ja-JP" altLang="en-US" sz="800">
                <a:solidFill>
                  <a:schemeClr val="tx1"/>
                </a:solidFill>
                <a:latin typeface="メイリオ" panose="020B0604030504040204" pitchFamily="50" charset="-128"/>
                <a:ea typeface="メイリオ" panose="020B0604030504040204" pitchFamily="50" charset="-128"/>
              </a:rPr>
              <a:t>２</a:t>
            </a:r>
            <a:r>
              <a:rPr lang="ja-JP" altLang="en-US" sz="1000">
                <a:solidFill>
                  <a:schemeClr val="tx1"/>
                </a:solidFill>
                <a:latin typeface="メイリオ" panose="020B0604030504040204" pitchFamily="50" charset="-128"/>
                <a:ea typeface="メイリオ" panose="020B0604030504040204" pitchFamily="50" charset="-128"/>
              </a:rPr>
              <a:t>を直接受けることができる機能です</a:t>
            </a:r>
            <a:r>
              <a:rPr lang="ja-JP" altLang="en-US" sz="1050">
                <a:solidFill>
                  <a:schemeClr val="tx1"/>
                </a:solidFill>
                <a:latin typeface="メイリオ" panose="020B0604030504040204" pitchFamily="50" charset="-128"/>
                <a:ea typeface="メイリオ" panose="020B0604030504040204" pitchFamily="50" charset="-128"/>
              </a:rPr>
              <a:t>。</a:t>
            </a:r>
            <a:r>
              <a:rPr lang="ja-JP" altLang="en-US" sz="1000">
                <a:solidFill>
                  <a:schemeClr val="tx1"/>
                </a:solidFill>
                <a:latin typeface="メイリオ" panose="020B0604030504040204" pitchFamily="50" charset="-128"/>
                <a:ea typeface="メイリオ" panose="020B0604030504040204" pitchFamily="50" charset="-128"/>
              </a:rPr>
              <a:t>詳細は右下の</a:t>
            </a:r>
            <a:r>
              <a:rPr lang="en-US" altLang="ja-JP" sz="1000">
                <a:solidFill>
                  <a:schemeClr val="tx1"/>
                </a:solidFill>
                <a:latin typeface="メイリオ" panose="020B0604030504040204" pitchFamily="50" charset="-128"/>
                <a:ea typeface="メイリオ" panose="020B0604030504040204" pitchFamily="50" charset="-128"/>
              </a:rPr>
              <a:t>QR</a:t>
            </a:r>
            <a:r>
              <a:rPr lang="ja-JP" altLang="en-US" sz="1000">
                <a:solidFill>
                  <a:schemeClr val="tx1"/>
                </a:solidFill>
                <a:latin typeface="メイリオ" panose="020B0604030504040204" pitchFamily="50" charset="-128"/>
                <a:ea typeface="メイリオ" panose="020B0604030504040204" pitchFamily="50" charset="-128"/>
              </a:rPr>
              <a:t>コードからご覧ください。</a:t>
            </a:r>
            <a:endParaRPr lang="en-US" altLang="ja-JP" sz="1000">
              <a:solidFill>
                <a:schemeClr val="tx1"/>
              </a:solidFill>
              <a:latin typeface="メイリオ" panose="020B0604030504040204" pitchFamily="50" charset="-128"/>
              <a:ea typeface="メイリオ" panose="020B0604030504040204" pitchFamily="50" charset="-128"/>
            </a:endParaRPr>
          </a:p>
          <a:p>
            <a:pPr>
              <a:lnSpc>
                <a:spcPct val="110000"/>
              </a:lnSpc>
            </a:pPr>
            <a:r>
              <a:rPr lang="ja-JP" altLang="en-US" sz="800">
                <a:solidFill>
                  <a:schemeClr val="tx1"/>
                </a:solidFill>
                <a:latin typeface="メイリオ" panose="020B0604030504040204" pitchFamily="50" charset="-128"/>
                <a:ea typeface="メイリオ" panose="020B0604030504040204" pitchFamily="50" charset="-128"/>
              </a:rPr>
              <a:t>（</a:t>
            </a:r>
            <a:r>
              <a:rPr lang="en-US" altLang="ja-JP" sz="800">
                <a:solidFill>
                  <a:schemeClr val="tx1"/>
                </a:solidFill>
                <a:latin typeface="メイリオ" panose="020B0604030504040204" pitchFamily="50" charset="-128"/>
                <a:ea typeface="メイリオ" panose="020B0604030504040204" pitchFamily="50" charset="-128"/>
              </a:rPr>
              <a:t>※</a:t>
            </a:r>
            <a:r>
              <a:rPr lang="ja-JP" altLang="en-US" sz="800">
                <a:solidFill>
                  <a:schemeClr val="tx1"/>
                </a:solidFill>
                <a:latin typeface="メイリオ" panose="020B0604030504040204" pitchFamily="50" charset="-128"/>
                <a:ea typeface="メイリオ" panose="020B0604030504040204" pitchFamily="50" charset="-128"/>
              </a:rPr>
              <a:t>１）「求職公開」：希望する職種等の条件や経験した主な仕事、所持している免許・資格等の情報を広く求人者に公開すること。</a:t>
            </a:r>
            <a:endParaRPr lang="en-US" altLang="ja-JP" sz="800">
              <a:solidFill>
                <a:schemeClr val="tx1"/>
              </a:solidFill>
              <a:latin typeface="メイリオ" panose="020B0604030504040204" pitchFamily="50" charset="-128"/>
              <a:ea typeface="メイリオ" panose="020B0604030504040204" pitchFamily="50" charset="-128"/>
            </a:endParaRPr>
          </a:p>
          <a:p>
            <a:pPr>
              <a:lnSpc>
                <a:spcPct val="110000"/>
              </a:lnSpc>
            </a:pPr>
            <a:r>
              <a:rPr lang="ja-JP" altLang="en-US" sz="800">
                <a:solidFill>
                  <a:schemeClr val="tx1"/>
                </a:solidFill>
                <a:latin typeface="メイリオ" panose="020B0604030504040204" pitchFamily="50" charset="-128"/>
                <a:ea typeface="メイリオ" panose="020B0604030504040204" pitchFamily="50" charset="-128"/>
              </a:rPr>
              <a:t>（</a:t>
            </a:r>
            <a:r>
              <a:rPr lang="en-US" altLang="ja-JP" sz="800">
                <a:solidFill>
                  <a:schemeClr val="tx1"/>
                </a:solidFill>
                <a:latin typeface="メイリオ" panose="020B0604030504040204" pitchFamily="50" charset="-128"/>
                <a:ea typeface="メイリオ" panose="020B0604030504040204" pitchFamily="50" charset="-128"/>
              </a:rPr>
              <a:t>※</a:t>
            </a:r>
            <a:r>
              <a:rPr lang="ja-JP" altLang="en-US" sz="800">
                <a:solidFill>
                  <a:schemeClr val="tx1"/>
                </a:solidFill>
                <a:latin typeface="メイリオ" panose="020B0604030504040204" pitchFamily="50" charset="-128"/>
                <a:ea typeface="メイリオ" panose="020B0604030504040204" pitchFamily="50" charset="-128"/>
              </a:rPr>
              <a:t>２）「リクエスト」：公開された求職情報を求人者が見て自社の求人に応募してほしい求職者を選定し、</a:t>
            </a:r>
            <a:endParaRPr lang="en-US" altLang="ja-JP" sz="800">
              <a:solidFill>
                <a:schemeClr val="tx1"/>
              </a:solidFill>
              <a:latin typeface="メイリオ" panose="020B0604030504040204" pitchFamily="50" charset="-128"/>
              <a:ea typeface="メイリオ" panose="020B0604030504040204" pitchFamily="50" charset="-128"/>
            </a:endParaRPr>
          </a:p>
          <a:p>
            <a:pPr>
              <a:lnSpc>
                <a:spcPct val="110000"/>
              </a:lnSpc>
            </a:pPr>
            <a:r>
              <a:rPr lang="ja-JP" altLang="en-US" sz="800">
                <a:solidFill>
                  <a:schemeClr val="tx1"/>
                </a:solidFill>
                <a:latin typeface="メイリオ" panose="020B0604030504040204" pitchFamily="50" charset="-128"/>
                <a:ea typeface="メイリオ" panose="020B0604030504040204" pitchFamily="50" charset="-128"/>
              </a:rPr>
              <a:t>　　　　求職者に求人情報を送り応募の検討を依頼すること。</a:t>
            </a:r>
            <a:endParaRPr lang="en-US" altLang="ja-JP" sz="800">
              <a:solidFill>
                <a:schemeClr val="tx1"/>
              </a:solidFill>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31468AFD-3703-D984-8B98-13B2435AA006}"/>
              </a:ext>
            </a:extLst>
          </p:cNvPr>
          <p:cNvSpPr/>
          <p:nvPr/>
        </p:nvSpPr>
        <p:spPr>
          <a:xfrm>
            <a:off x="5316018" y="8537995"/>
            <a:ext cx="1568581" cy="313280"/>
          </a:xfrm>
          <a:prstGeom prst="rect">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23" tIns="36000" rIns="91423" bIns="45711" rtlCol="0" anchor="ctr"/>
          <a:lstStyle/>
          <a:p>
            <a:r>
              <a:rPr kumimoji="1" lang="ja-JP" altLang="en-US" sz="8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直接リクエスト⇒　　　　</a:t>
            </a:r>
          </a:p>
        </p:txBody>
      </p:sp>
      <p:sp>
        <p:nvSpPr>
          <p:cNvPr id="47" name="正方形/長方形 46">
            <a:extLst>
              <a:ext uri="{FF2B5EF4-FFF2-40B4-BE49-F238E27FC236}">
                <a16:creationId xmlns:a16="http://schemas.microsoft.com/office/drawing/2014/main" id="{BD6C2ACA-AF09-7790-5147-1194AE5CFFF1}"/>
              </a:ext>
            </a:extLst>
          </p:cNvPr>
          <p:cNvSpPr/>
          <p:nvPr/>
        </p:nvSpPr>
        <p:spPr>
          <a:xfrm>
            <a:off x="5316018" y="8231101"/>
            <a:ext cx="1562281" cy="328180"/>
          </a:xfrm>
          <a:prstGeom prst="rect">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23" tIns="36000" rIns="91423" bIns="45711" rtlCol="0" anchor="ctr"/>
          <a:lstStyle/>
          <a:p>
            <a:pPr algn="ctr"/>
            <a:endParaRPr kumimoji="1" lang="ja-JP" altLang="en-US" sz="8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6" name="図 45">
            <a:extLst>
              <a:ext uri="{FF2B5EF4-FFF2-40B4-BE49-F238E27FC236}">
                <a16:creationId xmlns:a16="http://schemas.microsoft.com/office/drawing/2014/main" id="{905D10A2-E525-3ECD-3974-D90E0BFE9FF8}"/>
              </a:ext>
            </a:extLst>
          </p:cNvPr>
          <p:cNvPicPr>
            <a:picLocks noChangeAspect="1"/>
          </p:cNvPicPr>
          <p:nvPr/>
        </p:nvPicPr>
        <p:blipFill rotWithShape="1">
          <a:blip r:embed="rId8"/>
          <a:srcRect l="50393" t="32500" r="38975" b="48600"/>
          <a:stretch/>
        </p:blipFill>
        <p:spPr>
          <a:xfrm>
            <a:off x="6299262" y="8270004"/>
            <a:ext cx="535981" cy="535981"/>
          </a:xfrm>
          <a:prstGeom prst="rect">
            <a:avLst/>
          </a:prstGeom>
          <a:ln w="28575">
            <a:solidFill>
              <a:schemeClr val="tx1"/>
            </a:solidFill>
          </a:ln>
        </p:spPr>
      </p:pic>
      <p:sp>
        <p:nvSpPr>
          <p:cNvPr id="48" name="正方形/長方形 47">
            <a:extLst>
              <a:ext uri="{FF2B5EF4-FFF2-40B4-BE49-F238E27FC236}">
                <a16:creationId xmlns:a16="http://schemas.microsoft.com/office/drawing/2014/main" id="{DCB4701D-A23F-5528-54DD-3D5468C2F361}"/>
              </a:ext>
            </a:extLst>
          </p:cNvPr>
          <p:cNvSpPr/>
          <p:nvPr/>
        </p:nvSpPr>
        <p:spPr>
          <a:xfrm>
            <a:off x="5563725" y="6822762"/>
            <a:ext cx="1278521" cy="282394"/>
          </a:xfrm>
          <a:prstGeom prst="rect">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23" tIns="36000" rIns="91423" bIns="45711" rtlCol="0" anchor="ctr"/>
          <a:lstStyle/>
          <a:p>
            <a:r>
              <a:rPr kumimoji="1" lang="ja-JP" altLang="en-US" sz="8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オンライン</a:t>
            </a:r>
            <a:endParaRPr kumimoji="1" lang="en-US" altLang="ja-JP" sz="8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8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自主応募⇒</a:t>
            </a:r>
          </a:p>
        </p:txBody>
      </p:sp>
      <p:sp>
        <p:nvSpPr>
          <p:cNvPr id="50" name="正方形/長方形 49">
            <a:extLst>
              <a:ext uri="{FF2B5EF4-FFF2-40B4-BE49-F238E27FC236}">
                <a16:creationId xmlns:a16="http://schemas.microsoft.com/office/drawing/2014/main" id="{815FEDD7-CA74-6C59-32C3-C40236A0F8E6}"/>
              </a:ext>
            </a:extLst>
          </p:cNvPr>
          <p:cNvSpPr/>
          <p:nvPr/>
        </p:nvSpPr>
        <p:spPr>
          <a:xfrm>
            <a:off x="5563726" y="6512372"/>
            <a:ext cx="1282318" cy="331676"/>
          </a:xfrm>
          <a:prstGeom prst="rect">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23" tIns="36000" rIns="91423" bIns="45711" rtlCol="0" anchor="ctr"/>
          <a:lstStyle/>
          <a:p>
            <a:pPr algn="ctr"/>
            <a:endParaRPr kumimoji="1" lang="ja-JP" altLang="en-US" sz="8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 name="図 1">
            <a:extLst>
              <a:ext uri="{FF2B5EF4-FFF2-40B4-BE49-F238E27FC236}">
                <a16:creationId xmlns:a16="http://schemas.microsoft.com/office/drawing/2014/main" id="{EC5976CB-26CF-976A-9888-6456E90CF1E8}"/>
              </a:ext>
            </a:extLst>
          </p:cNvPr>
          <p:cNvPicPr>
            <a:picLocks noChangeAspect="1"/>
          </p:cNvPicPr>
          <p:nvPr/>
        </p:nvPicPr>
        <p:blipFill rotWithShape="1">
          <a:blip r:embed="rId9"/>
          <a:srcRect l="61812" t="23401" r="25588" b="54200"/>
          <a:stretch/>
        </p:blipFill>
        <p:spPr>
          <a:xfrm>
            <a:off x="5602169" y="6202476"/>
            <a:ext cx="597269" cy="597269"/>
          </a:xfrm>
          <a:prstGeom prst="rect">
            <a:avLst/>
          </a:prstGeom>
          <a:ln>
            <a:solidFill>
              <a:schemeClr val="tx1"/>
            </a:solidFill>
          </a:ln>
        </p:spPr>
      </p:pic>
      <p:pic>
        <p:nvPicPr>
          <p:cNvPr id="4" name="図 3">
            <a:extLst>
              <a:ext uri="{FF2B5EF4-FFF2-40B4-BE49-F238E27FC236}">
                <a16:creationId xmlns:a16="http://schemas.microsoft.com/office/drawing/2014/main" id="{5B59EF00-B99D-1FBA-24B4-B0CA053FB0C4}"/>
              </a:ext>
            </a:extLst>
          </p:cNvPr>
          <p:cNvPicPr>
            <a:picLocks noChangeAspect="1"/>
          </p:cNvPicPr>
          <p:nvPr/>
        </p:nvPicPr>
        <p:blipFill rotWithShape="1">
          <a:blip r:embed="rId10"/>
          <a:srcRect l="62599" t="24100" r="26377" b="56301"/>
          <a:stretch/>
        </p:blipFill>
        <p:spPr>
          <a:xfrm>
            <a:off x="6248575" y="6497636"/>
            <a:ext cx="562975" cy="589624"/>
          </a:xfrm>
          <a:prstGeom prst="rect">
            <a:avLst/>
          </a:prstGeom>
          <a:ln>
            <a:solidFill>
              <a:schemeClr val="tx1"/>
            </a:solidFill>
          </a:ln>
        </p:spPr>
      </p:pic>
      <p:sp>
        <p:nvSpPr>
          <p:cNvPr id="11" name="テキスト ボックス 10">
            <a:extLst>
              <a:ext uri="{FF2B5EF4-FFF2-40B4-BE49-F238E27FC236}">
                <a16:creationId xmlns:a16="http://schemas.microsoft.com/office/drawing/2014/main" id="{8BACBF4D-FD78-1D30-7AAE-9B026FA7C4F9}"/>
              </a:ext>
            </a:extLst>
          </p:cNvPr>
          <p:cNvSpPr txBox="1"/>
          <p:nvPr/>
        </p:nvSpPr>
        <p:spPr>
          <a:xfrm>
            <a:off x="7380760" y="4641296"/>
            <a:ext cx="6336704" cy="738920"/>
          </a:xfrm>
          <a:prstGeom prst="rect">
            <a:avLst/>
          </a:prstGeom>
          <a:noFill/>
        </p:spPr>
        <p:txBody>
          <a:bodyPr wrap="square" rtlCol="0">
            <a:spAutoFit/>
          </a:bodyPr>
          <a:lstStyle/>
          <a:p>
            <a:pPr defTabSz="1280364">
              <a:defRPr/>
            </a:pPr>
            <a:r>
              <a:rPr lang="ja-JP" altLang="en-US" sz="1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＜総合労働相談コーナー＞</a:t>
            </a:r>
            <a:endParaRPr lang="en-US" altLang="ja-JP" sz="1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1280364">
              <a:defRPr/>
            </a:pPr>
            <a:r>
              <a:rPr lang="ja-JP" altLang="en-US" sz="120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労働条件、募集・採用、いじめ・嫌がらせなど、労働に関するあらゆる分野の問題に</a:t>
            </a:r>
            <a:endParaRPr lang="en-US" altLang="ja-JP" sz="120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1280364">
              <a:defRPr/>
            </a:pPr>
            <a:r>
              <a:rPr lang="ja-JP" altLang="en-US" sz="120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ついての相談</a:t>
            </a:r>
          </a:p>
        </p:txBody>
      </p:sp>
      <p:cxnSp>
        <p:nvCxnSpPr>
          <p:cNvPr id="67" name="コネクタ: カギ線 66">
            <a:extLst>
              <a:ext uri="{FF2B5EF4-FFF2-40B4-BE49-F238E27FC236}">
                <a16:creationId xmlns:a16="http://schemas.microsoft.com/office/drawing/2014/main" id="{DBEFCA95-C194-2E1A-82C3-322244D1FEB8}"/>
              </a:ext>
            </a:extLst>
          </p:cNvPr>
          <p:cNvCxnSpPr>
            <a:stCxn id="25" idx="3"/>
            <a:endCxn id="39" idx="1"/>
          </p:cNvCxnSpPr>
          <p:nvPr/>
        </p:nvCxnSpPr>
        <p:spPr>
          <a:xfrm flipV="1">
            <a:off x="3038376" y="4925775"/>
            <a:ext cx="360017" cy="683910"/>
          </a:xfrm>
          <a:prstGeom prst="bentConnector3">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コネクタ: カギ線 68">
            <a:extLst>
              <a:ext uri="{FF2B5EF4-FFF2-40B4-BE49-F238E27FC236}">
                <a16:creationId xmlns:a16="http://schemas.microsoft.com/office/drawing/2014/main" id="{6964981F-3925-90C2-ED81-C1AE3EE58C96}"/>
              </a:ext>
            </a:extLst>
          </p:cNvPr>
          <p:cNvCxnSpPr>
            <a:cxnSpLocks/>
          </p:cNvCxnSpPr>
          <p:nvPr/>
        </p:nvCxnSpPr>
        <p:spPr>
          <a:xfrm rot="16200000" flipH="1">
            <a:off x="3042776" y="5040616"/>
            <a:ext cx="686848" cy="682506"/>
          </a:xfrm>
          <a:prstGeom prst="bentConnector3">
            <a:avLst>
              <a:gd name="adj1" fmla="val 50000"/>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5" name="Group 535">
            <a:extLst>
              <a:ext uri="{FF2B5EF4-FFF2-40B4-BE49-F238E27FC236}">
                <a16:creationId xmlns:a16="http://schemas.microsoft.com/office/drawing/2014/main" id="{EB3C9B67-801D-FBFF-08BF-99BFBAF6DB6B}"/>
              </a:ext>
            </a:extLst>
          </p:cNvPr>
          <p:cNvGraphicFramePr>
            <a:graphicFrameLocks noGrp="1" noChangeAspect="1"/>
          </p:cNvGraphicFramePr>
          <p:nvPr>
            <p:extLst>
              <p:ext uri="{D42A27DB-BD31-4B8C-83A1-F6EECF244321}">
                <p14:modId xmlns:p14="http://schemas.microsoft.com/office/powerpoint/2010/main" val="2314690832"/>
              </p:ext>
            </p:extLst>
          </p:nvPr>
        </p:nvGraphicFramePr>
        <p:xfrm>
          <a:off x="7756822" y="1597588"/>
          <a:ext cx="5545932" cy="3036129"/>
        </p:xfrm>
        <a:graphic>
          <a:graphicData uri="http://schemas.openxmlformats.org/drawingml/2006/table">
            <a:tbl>
              <a:tblPr/>
              <a:tblGrid>
                <a:gridCol w="1386483">
                  <a:extLst>
                    <a:ext uri="{9D8B030D-6E8A-4147-A177-3AD203B41FA5}">
                      <a16:colId xmlns:a16="http://schemas.microsoft.com/office/drawing/2014/main" val="20000"/>
                    </a:ext>
                  </a:extLst>
                </a:gridCol>
                <a:gridCol w="1386483">
                  <a:extLst>
                    <a:ext uri="{9D8B030D-6E8A-4147-A177-3AD203B41FA5}">
                      <a16:colId xmlns:a16="http://schemas.microsoft.com/office/drawing/2014/main" val="20001"/>
                    </a:ext>
                  </a:extLst>
                </a:gridCol>
                <a:gridCol w="1386483">
                  <a:extLst>
                    <a:ext uri="{9D8B030D-6E8A-4147-A177-3AD203B41FA5}">
                      <a16:colId xmlns:a16="http://schemas.microsoft.com/office/drawing/2014/main" val="20002"/>
                    </a:ext>
                  </a:extLst>
                </a:gridCol>
                <a:gridCol w="1386483">
                  <a:extLst>
                    <a:ext uri="{9D8B030D-6E8A-4147-A177-3AD203B41FA5}">
                      <a16:colId xmlns:a16="http://schemas.microsoft.com/office/drawing/2014/main" val="20003"/>
                    </a:ext>
                  </a:extLst>
                </a:gridCol>
              </a:tblGrid>
              <a:tr h="220702">
                <a:tc>
                  <a:txBody>
                    <a:bodyPr/>
                    <a:lstStyle>
                      <a:lvl1pPr>
                        <a:defRPr kumimoji="1" sz="2800">
                          <a:solidFill>
                            <a:schemeClr val="tx1"/>
                          </a:solidFill>
                          <a:latin typeface="Arial" pitchFamily="34" charset="0"/>
                          <a:ea typeface="ＭＳ Ｐゴシック" pitchFamily="50" charset="-128"/>
                        </a:defRPr>
                      </a:lvl1pPr>
                      <a:lvl2pPr>
                        <a:defRPr kumimoji="1" sz="2400">
                          <a:solidFill>
                            <a:schemeClr val="tx1"/>
                          </a:solidFill>
                          <a:latin typeface="Arial" pitchFamily="34" charset="0"/>
                          <a:ea typeface="ＭＳ Ｐゴシック" pitchFamily="50" charset="-128"/>
                        </a:defRPr>
                      </a:lvl2pPr>
                      <a:lvl3pPr>
                        <a:defRPr kumimoji="1" sz="2000">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ハローワーク名</a:t>
                      </a:r>
                    </a:p>
                  </a:txBody>
                  <a:tcPr marT="72000" marB="45681" horzOverflow="overflow">
                    <a:lnL w="952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defRPr kumimoji="1" sz="2800">
                          <a:solidFill>
                            <a:schemeClr val="tx1"/>
                          </a:solidFill>
                          <a:latin typeface="Arial" pitchFamily="34" charset="0"/>
                          <a:ea typeface="ＭＳ Ｐゴシック" pitchFamily="50" charset="-128"/>
                        </a:defRPr>
                      </a:lvl1pPr>
                      <a:lvl2pPr>
                        <a:defRPr kumimoji="1" sz="2400">
                          <a:solidFill>
                            <a:schemeClr val="tx1"/>
                          </a:solidFill>
                          <a:latin typeface="Arial" pitchFamily="34" charset="0"/>
                          <a:ea typeface="ＭＳ Ｐゴシック" pitchFamily="50" charset="-128"/>
                        </a:defRPr>
                      </a:lvl2pPr>
                      <a:lvl3pPr>
                        <a:defRPr kumimoji="1" sz="2000">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電　話　番　号</a:t>
                      </a:r>
                    </a:p>
                  </a:txBody>
                  <a:tcPr marT="72000" marB="4568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defRPr kumimoji="1" sz="2800">
                          <a:solidFill>
                            <a:schemeClr val="tx1"/>
                          </a:solidFill>
                          <a:latin typeface="Arial" pitchFamily="34" charset="0"/>
                          <a:ea typeface="ＭＳ Ｐゴシック" pitchFamily="50" charset="-128"/>
                        </a:defRPr>
                      </a:lvl1pPr>
                      <a:lvl2pPr>
                        <a:defRPr kumimoji="1" sz="2400">
                          <a:solidFill>
                            <a:schemeClr val="tx1"/>
                          </a:solidFill>
                          <a:latin typeface="Arial" pitchFamily="34" charset="0"/>
                          <a:ea typeface="ＭＳ Ｐゴシック" pitchFamily="50" charset="-128"/>
                        </a:defRPr>
                      </a:lvl2pPr>
                      <a:lvl3pPr>
                        <a:defRPr kumimoji="1" sz="2000">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ハローワーク名</a:t>
                      </a:r>
                    </a:p>
                  </a:txBody>
                  <a:tcPr marT="72000" marB="4568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defRPr kumimoji="1" sz="2800">
                          <a:solidFill>
                            <a:schemeClr val="tx1"/>
                          </a:solidFill>
                          <a:latin typeface="Arial" pitchFamily="34" charset="0"/>
                          <a:ea typeface="ＭＳ Ｐゴシック" pitchFamily="50" charset="-128"/>
                        </a:defRPr>
                      </a:lvl1pPr>
                      <a:lvl2pPr>
                        <a:defRPr kumimoji="1" sz="2400">
                          <a:solidFill>
                            <a:schemeClr val="tx1"/>
                          </a:solidFill>
                          <a:latin typeface="Arial" pitchFamily="34" charset="0"/>
                          <a:ea typeface="ＭＳ Ｐゴシック" pitchFamily="50" charset="-128"/>
                        </a:defRPr>
                      </a:lvl2pPr>
                      <a:lvl3pPr>
                        <a:defRPr kumimoji="1" sz="2000">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電　話　番　号</a:t>
                      </a:r>
                    </a:p>
                  </a:txBody>
                  <a:tcPr marT="72000" marB="45681" horzOverflow="overflow">
                    <a:lnL w="63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0"/>
                  </a:ext>
                </a:extLst>
              </a:tr>
              <a:tr h="220702">
                <a:tc>
                  <a:txBody>
                    <a:bodyPr/>
                    <a:lstStyle>
                      <a:lvl1pPr>
                        <a:defRPr kumimoji="1" sz="2800">
                          <a:solidFill>
                            <a:schemeClr val="tx1"/>
                          </a:solidFill>
                          <a:latin typeface="Arial" pitchFamily="34" charset="0"/>
                          <a:ea typeface="ＭＳ Ｐゴシック" pitchFamily="50" charset="-128"/>
                        </a:defRPr>
                      </a:lvl1pPr>
                      <a:lvl2pPr>
                        <a:defRPr kumimoji="1" sz="2400">
                          <a:solidFill>
                            <a:schemeClr val="tx1"/>
                          </a:solidFill>
                          <a:latin typeface="Arial" pitchFamily="34" charset="0"/>
                          <a:ea typeface="ＭＳ Ｐゴシック" pitchFamily="50" charset="-128"/>
                        </a:defRPr>
                      </a:lvl2pPr>
                      <a:lvl3pPr>
                        <a:defRPr kumimoji="1" sz="2000">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dist"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ハローワーク飯田橋</a:t>
                      </a:r>
                    </a:p>
                  </a:txBody>
                  <a:tcPr marT="72000" marB="45681" horzOverflow="overflow">
                    <a:lnL w="952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D5"/>
                    </a:solidFill>
                  </a:tcPr>
                </a:tc>
                <a:tc>
                  <a:txBody>
                    <a:bodyPr/>
                    <a:lstStyle>
                      <a:lvl1pPr>
                        <a:defRPr kumimoji="1" sz="2800">
                          <a:solidFill>
                            <a:schemeClr val="tx1"/>
                          </a:solidFill>
                          <a:latin typeface="Arial" pitchFamily="34" charset="0"/>
                          <a:ea typeface="ＭＳ Ｐゴシック" pitchFamily="50" charset="-128"/>
                        </a:defRPr>
                      </a:lvl1pPr>
                      <a:lvl2pPr>
                        <a:defRPr kumimoji="1" sz="2400">
                          <a:solidFill>
                            <a:schemeClr val="tx1"/>
                          </a:solidFill>
                          <a:latin typeface="Arial" pitchFamily="34" charset="0"/>
                          <a:ea typeface="ＭＳ Ｐゴシック" pitchFamily="50" charset="-128"/>
                        </a:defRPr>
                      </a:lvl2pPr>
                      <a:lvl3pPr>
                        <a:defRPr kumimoji="1" sz="2000">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03</a:t>
                      </a: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3812</a:t>
                      </a: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8609</a:t>
                      </a:r>
                      <a:endPar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T="72000" marB="4568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latin typeface="Arial" pitchFamily="34" charset="0"/>
                          <a:ea typeface="ＭＳ Ｐゴシック" pitchFamily="50" charset="-128"/>
                        </a:defRPr>
                      </a:lvl1pPr>
                      <a:lvl2pPr>
                        <a:defRPr kumimoji="1" sz="2400">
                          <a:solidFill>
                            <a:schemeClr val="tx1"/>
                          </a:solidFill>
                          <a:latin typeface="Arial" pitchFamily="34" charset="0"/>
                          <a:ea typeface="ＭＳ Ｐゴシック" pitchFamily="50" charset="-128"/>
                        </a:defRPr>
                      </a:lvl2pPr>
                      <a:lvl3pPr>
                        <a:defRPr kumimoji="1" sz="2000">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dist"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ハローワーク墨田</a:t>
                      </a:r>
                    </a:p>
                  </a:txBody>
                  <a:tcPr marT="72000" marB="4568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D5"/>
                    </a:solidFill>
                  </a:tcPr>
                </a:tc>
                <a:tc>
                  <a:txBody>
                    <a:bodyPr/>
                    <a:lstStyle>
                      <a:lvl1pPr>
                        <a:defRPr kumimoji="1" sz="2800">
                          <a:solidFill>
                            <a:schemeClr val="tx1"/>
                          </a:solidFill>
                          <a:latin typeface="Arial" pitchFamily="34" charset="0"/>
                          <a:ea typeface="ＭＳ Ｐゴシック" pitchFamily="50" charset="-128"/>
                        </a:defRPr>
                      </a:lvl1pPr>
                      <a:lvl2pPr>
                        <a:defRPr kumimoji="1" sz="2400">
                          <a:solidFill>
                            <a:schemeClr val="tx1"/>
                          </a:solidFill>
                          <a:latin typeface="Arial" pitchFamily="34" charset="0"/>
                          <a:ea typeface="ＭＳ Ｐゴシック" pitchFamily="50" charset="-128"/>
                        </a:defRPr>
                      </a:lvl2pPr>
                      <a:lvl3pPr>
                        <a:defRPr kumimoji="1" sz="2000">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03</a:t>
                      </a: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5669</a:t>
                      </a: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8609</a:t>
                      </a:r>
                      <a:endPar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T="72000" marB="45681" horzOverflow="overflow">
                    <a:lnL w="63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20702">
                <a:tc>
                  <a:txBody>
                    <a:bodyPr/>
                    <a:lstStyle>
                      <a:lvl1pPr>
                        <a:defRPr kumimoji="1" sz="2800">
                          <a:solidFill>
                            <a:schemeClr val="tx1"/>
                          </a:solidFill>
                          <a:latin typeface="Arial" pitchFamily="34" charset="0"/>
                          <a:ea typeface="ＭＳ Ｐゴシック" pitchFamily="50" charset="-128"/>
                        </a:defRPr>
                      </a:lvl1pPr>
                      <a:lvl2pPr>
                        <a:defRPr kumimoji="1" sz="2400">
                          <a:solidFill>
                            <a:schemeClr val="tx1"/>
                          </a:solidFill>
                          <a:latin typeface="Arial" pitchFamily="34" charset="0"/>
                          <a:ea typeface="ＭＳ Ｐゴシック" pitchFamily="50" charset="-128"/>
                        </a:defRPr>
                      </a:lvl2pPr>
                      <a:lvl3pPr>
                        <a:defRPr kumimoji="1" sz="2000">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dist"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ハローワーク上　野</a:t>
                      </a:r>
                    </a:p>
                  </a:txBody>
                  <a:tcPr marT="72000" marB="45681" horzOverflow="overflow">
                    <a:lnL w="952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D5"/>
                    </a:solidFill>
                  </a:tcPr>
                </a:tc>
                <a:tc>
                  <a:txBody>
                    <a:bodyPr/>
                    <a:lstStyle>
                      <a:lvl1pPr>
                        <a:defRPr kumimoji="1" sz="2800">
                          <a:solidFill>
                            <a:schemeClr val="tx1"/>
                          </a:solidFill>
                          <a:latin typeface="Arial" pitchFamily="34" charset="0"/>
                          <a:ea typeface="ＭＳ Ｐゴシック" pitchFamily="50" charset="-128"/>
                        </a:defRPr>
                      </a:lvl1pPr>
                      <a:lvl2pPr>
                        <a:defRPr kumimoji="1" sz="2400">
                          <a:solidFill>
                            <a:schemeClr val="tx1"/>
                          </a:solidFill>
                          <a:latin typeface="Arial" pitchFamily="34" charset="0"/>
                          <a:ea typeface="ＭＳ Ｐゴシック" pitchFamily="50" charset="-128"/>
                        </a:defRPr>
                      </a:lvl2pPr>
                      <a:lvl3pPr>
                        <a:defRPr kumimoji="1" sz="2000">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03</a:t>
                      </a: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5818)  8609</a:t>
                      </a:r>
                      <a:endPar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T="72000" marB="4568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latin typeface="Arial" pitchFamily="34" charset="0"/>
                          <a:ea typeface="ＭＳ Ｐゴシック" pitchFamily="50" charset="-128"/>
                        </a:defRPr>
                      </a:lvl1pPr>
                      <a:lvl2pPr>
                        <a:defRPr kumimoji="1" sz="2400">
                          <a:solidFill>
                            <a:schemeClr val="tx1"/>
                          </a:solidFill>
                          <a:latin typeface="Arial" pitchFamily="34" charset="0"/>
                          <a:ea typeface="ＭＳ Ｐゴシック" pitchFamily="50" charset="-128"/>
                        </a:defRPr>
                      </a:lvl2pPr>
                      <a:lvl3pPr>
                        <a:defRPr kumimoji="1" sz="2000">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dist"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ハローワーク木場</a:t>
                      </a:r>
                    </a:p>
                  </a:txBody>
                  <a:tcPr marT="72000" marB="4568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D5"/>
                    </a:solidFill>
                  </a:tcPr>
                </a:tc>
                <a:tc>
                  <a:txBody>
                    <a:bodyPr/>
                    <a:lstStyle>
                      <a:lvl1pPr>
                        <a:defRPr kumimoji="1" sz="2800">
                          <a:solidFill>
                            <a:schemeClr val="tx1"/>
                          </a:solidFill>
                          <a:latin typeface="Arial" pitchFamily="34" charset="0"/>
                          <a:ea typeface="ＭＳ Ｐゴシック" pitchFamily="50" charset="-128"/>
                        </a:defRPr>
                      </a:lvl1pPr>
                      <a:lvl2pPr>
                        <a:defRPr kumimoji="1" sz="2400">
                          <a:solidFill>
                            <a:schemeClr val="tx1"/>
                          </a:solidFill>
                          <a:latin typeface="Arial" pitchFamily="34" charset="0"/>
                          <a:ea typeface="ＭＳ Ｐゴシック" pitchFamily="50" charset="-128"/>
                        </a:defRPr>
                      </a:lvl2pPr>
                      <a:lvl3pPr>
                        <a:defRPr kumimoji="1" sz="2000">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03</a:t>
                      </a: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3643</a:t>
                      </a: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8609</a:t>
                      </a:r>
                      <a:endPar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T="72000" marB="45681" horzOverflow="overflow">
                    <a:lnL w="63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0145">
                <a:tc>
                  <a:txBody>
                    <a:bodyPr/>
                    <a:lstStyle/>
                    <a:p>
                      <a:pPr marL="0" marR="0" lvl="0" indent="0" algn="dist"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ハローワーク品　川</a:t>
                      </a:r>
                    </a:p>
                  </a:txBody>
                  <a:tcPr marT="72000" marB="45681" anchor="ctr" horzOverflow="overflow">
                    <a:lnL w="952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D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03</a:t>
                      </a: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5419</a:t>
                      </a: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8609</a:t>
                      </a:r>
                      <a:endPar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T="72000" marB="45681"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dist"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八王子新卒応援</a:t>
                      </a:r>
                      <a:endPar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dist"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ハローワーク</a:t>
                      </a:r>
                    </a:p>
                  </a:txBody>
                  <a:tcPr marT="72000" marB="4568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D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042</a:t>
                      </a: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631</a:t>
                      </a: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9505</a:t>
                      </a:r>
                      <a:endPar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T="72000" marB="45681" anchor="ctr" horzOverflow="overflow">
                    <a:lnL w="63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20702">
                <a:tc>
                  <a:txBody>
                    <a:bodyPr/>
                    <a:lstStyle/>
                    <a:p>
                      <a:pPr marL="0" marR="0" lvl="0" indent="0" algn="dist"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ハローワーク大森</a:t>
                      </a:r>
                    </a:p>
                  </a:txBody>
                  <a:tcPr marT="72000" marB="45681" horzOverflow="overflow">
                    <a:lnL w="952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D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03</a:t>
                      </a: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5493</a:t>
                      </a: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8609</a:t>
                      </a:r>
                      <a:endPar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T="72000" marB="4568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dist"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ハローワーク立川</a:t>
                      </a:r>
                    </a:p>
                  </a:txBody>
                  <a:tcPr marT="72000" marB="4568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D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042</a:t>
                      </a: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525</a:t>
                      </a: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8609</a:t>
                      </a:r>
                      <a:endPar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T="72000" marB="45681" horzOverflow="overflow">
                    <a:lnL w="63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20702">
                <a:tc>
                  <a:txBody>
                    <a:bodyPr/>
                    <a:lstStyle>
                      <a:lvl1pPr>
                        <a:defRPr kumimoji="1" sz="2800">
                          <a:solidFill>
                            <a:schemeClr val="tx1"/>
                          </a:solidFill>
                          <a:latin typeface="Arial" pitchFamily="34" charset="0"/>
                          <a:ea typeface="ＭＳ Ｐゴシック" pitchFamily="50" charset="-128"/>
                        </a:defRPr>
                      </a:lvl1pPr>
                      <a:lvl2pPr>
                        <a:defRPr kumimoji="1" sz="2400">
                          <a:solidFill>
                            <a:schemeClr val="tx1"/>
                          </a:solidFill>
                          <a:latin typeface="Arial" pitchFamily="34" charset="0"/>
                          <a:ea typeface="ＭＳ Ｐゴシック" pitchFamily="50" charset="-128"/>
                        </a:defRPr>
                      </a:lvl2pPr>
                      <a:lvl3pPr>
                        <a:defRPr kumimoji="1" sz="2000">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dist"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ハローワーク渋谷</a:t>
                      </a:r>
                    </a:p>
                  </a:txBody>
                  <a:tcPr marT="72000" marB="45681" horzOverflow="overflow">
                    <a:lnL w="952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D5"/>
                    </a:solidFill>
                  </a:tcPr>
                </a:tc>
                <a:tc>
                  <a:txBody>
                    <a:bodyPr/>
                    <a:lstStyle>
                      <a:lvl1pPr>
                        <a:defRPr kumimoji="1" sz="2800">
                          <a:solidFill>
                            <a:schemeClr val="tx1"/>
                          </a:solidFill>
                          <a:latin typeface="Arial" pitchFamily="34" charset="0"/>
                          <a:ea typeface="ＭＳ Ｐゴシック" pitchFamily="50" charset="-128"/>
                        </a:defRPr>
                      </a:lvl1pPr>
                      <a:lvl2pPr>
                        <a:defRPr kumimoji="1" sz="2400">
                          <a:solidFill>
                            <a:schemeClr val="tx1"/>
                          </a:solidFill>
                          <a:latin typeface="Arial" pitchFamily="34" charset="0"/>
                          <a:ea typeface="ＭＳ Ｐゴシック" pitchFamily="50" charset="-128"/>
                        </a:defRPr>
                      </a:lvl2pPr>
                      <a:lvl3pPr>
                        <a:defRPr kumimoji="1" sz="2000">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03</a:t>
                      </a: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3476</a:t>
                      </a: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8609</a:t>
                      </a:r>
                      <a:endPar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T="72000" marB="4568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latin typeface="Arial" pitchFamily="34" charset="0"/>
                          <a:ea typeface="ＭＳ Ｐゴシック" pitchFamily="50" charset="-128"/>
                        </a:defRPr>
                      </a:lvl1pPr>
                      <a:lvl2pPr>
                        <a:defRPr kumimoji="1" sz="2400">
                          <a:solidFill>
                            <a:schemeClr val="tx1"/>
                          </a:solidFill>
                          <a:latin typeface="Arial" pitchFamily="34" charset="0"/>
                          <a:ea typeface="ＭＳ Ｐゴシック" pitchFamily="50" charset="-128"/>
                        </a:defRPr>
                      </a:lvl2pPr>
                      <a:lvl3pPr>
                        <a:defRPr kumimoji="1" sz="2000">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dist"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ハローワーク青梅</a:t>
                      </a:r>
                    </a:p>
                  </a:txBody>
                  <a:tcPr marT="72000" marB="4568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D5"/>
                    </a:solidFill>
                  </a:tcPr>
                </a:tc>
                <a:tc>
                  <a:txBody>
                    <a:bodyPr/>
                    <a:lstStyle>
                      <a:lvl1pPr>
                        <a:defRPr kumimoji="1" sz="2800">
                          <a:solidFill>
                            <a:schemeClr val="tx1"/>
                          </a:solidFill>
                          <a:latin typeface="Arial" pitchFamily="34" charset="0"/>
                          <a:ea typeface="ＭＳ Ｐゴシック" pitchFamily="50" charset="-128"/>
                        </a:defRPr>
                      </a:lvl1pPr>
                      <a:lvl2pPr>
                        <a:defRPr kumimoji="1" sz="2400">
                          <a:solidFill>
                            <a:schemeClr val="tx1"/>
                          </a:solidFill>
                          <a:latin typeface="Arial" pitchFamily="34" charset="0"/>
                          <a:ea typeface="ＭＳ Ｐゴシック" pitchFamily="50" charset="-128"/>
                        </a:defRPr>
                      </a:lvl2pPr>
                      <a:lvl3pPr>
                        <a:defRPr kumimoji="1" sz="2000">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0428</a:t>
                      </a: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24</a:t>
                      </a: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8609</a:t>
                      </a:r>
                      <a:endPar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T="72000" marB="45681" horzOverflow="overflow">
                    <a:lnL w="63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2816">
                <a:tc>
                  <a:txBody>
                    <a:bodyPr/>
                    <a:lstStyle>
                      <a:lvl1pPr>
                        <a:defRPr kumimoji="1" sz="2800">
                          <a:solidFill>
                            <a:schemeClr val="tx1"/>
                          </a:solidFill>
                          <a:latin typeface="Arial" pitchFamily="34" charset="0"/>
                          <a:ea typeface="ＭＳ Ｐゴシック" pitchFamily="50" charset="-128"/>
                        </a:defRPr>
                      </a:lvl1pPr>
                      <a:lvl2pPr>
                        <a:defRPr kumimoji="1" sz="2400">
                          <a:solidFill>
                            <a:schemeClr val="tx1"/>
                          </a:solidFill>
                          <a:latin typeface="Arial" pitchFamily="34" charset="0"/>
                          <a:ea typeface="ＭＳ Ｐゴシック" pitchFamily="50" charset="-128"/>
                        </a:defRPr>
                      </a:lvl2pPr>
                      <a:lvl3pPr>
                        <a:defRPr kumimoji="1" sz="2000">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dist"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東京新卒応援</a:t>
                      </a:r>
                      <a:endPar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dist"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ハローワーク</a:t>
                      </a:r>
                    </a:p>
                  </a:txBody>
                  <a:tcPr marT="36000" marB="36000" anchor="ctr" horzOverflow="overflow">
                    <a:lnL w="952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D5"/>
                    </a:solidFill>
                  </a:tcPr>
                </a:tc>
                <a:tc>
                  <a:txBody>
                    <a:bodyPr/>
                    <a:lstStyle>
                      <a:lvl1pPr>
                        <a:defRPr kumimoji="1" sz="2800">
                          <a:solidFill>
                            <a:schemeClr val="tx1"/>
                          </a:solidFill>
                          <a:latin typeface="Arial" pitchFamily="34" charset="0"/>
                          <a:ea typeface="ＭＳ Ｐゴシック" pitchFamily="50" charset="-128"/>
                        </a:defRPr>
                      </a:lvl1pPr>
                      <a:lvl2pPr>
                        <a:defRPr kumimoji="1" sz="2400">
                          <a:solidFill>
                            <a:schemeClr val="tx1"/>
                          </a:solidFill>
                          <a:latin typeface="Arial" pitchFamily="34" charset="0"/>
                          <a:ea typeface="ＭＳ Ｐゴシック" pitchFamily="50" charset="-128"/>
                        </a:defRPr>
                      </a:lvl2pPr>
                      <a:lvl3pPr>
                        <a:defRPr kumimoji="1" sz="2000">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03</a:t>
                      </a: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5339</a:t>
                      </a: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8609</a:t>
                      </a:r>
                      <a:endPar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T="72000" marB="45681"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latin typeface="Arial" pitchFamily="34" charset="0"/>
                          <a:ea typeface="ＭＳ Ｐゴシック" pitchFamily="50" charset="-128"/>
                        </a:defRPr>
                      </a:lvl1pPr>
                      <a:lvl2pPr>
                        <a:defRPr kumimoji="1" sz="2400">
                          <a:solidFill>
                            <a:schemeClr val="tx1"/>
                          </a:solidFill>
                          <a:latin typeface="Arial" pitchFamily="34" charset="0"/>
                          <a:ea typeface="ＭＳ Ｐゴシック" pitchFamily="50" charset="-128"/>
                        </a:defRPr>
                      </a:lvl2pPr>
                      <a:lvl3pPr>
                        <a:defRPr kumimoji="1" sz="2000">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dist"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ハローワーク三鷹</a:t>
                      </a:r>
                    </a:p>
                  </a:txBody>
                  <a:tcPr marT="72000" marB="45681"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D5"/>
                    </a:solidFill>
                  </a:tcPr>
                </a:tc>
                <a:tc>
                  <a:txBody>
                    <a:bodyPr/>
                    <a:lstStyle>
                      <a:lvl1pPr>
                        <a:defRPr kumimoji="1" sz="2800">
                          <a:solidFill>
                            <a:schemeClr val="tx1"/>
                          </a:solidFill>
                          <a:latin typeface="Arial" pitchFamily="34" charset="0"/>
                          <a:ea typeface="ＭＳ Ｐゴシック" pitchFamily="50" charset="-128"/>
                        </a:defRPr>
                      </a:lvl1pPr>
                      <a:lvl2pPr>
                        <a:defRPr kumimoji="1" sz="2400">
                          <a:solidFill>
                            <a:schemeClr val="tx1"/>
                          </a:solidFill>
                          <a:latin typeface="Arial" pitchFamily="34" charset="0"/>
                          <a:ea typeface="ＭＳ Ｐゴシック" pitchFamily="50" charset="-128"/>
                        </a:defRPr>
                      </a:lvl2pPr>
                      <a:lvl3pPr>
                        <a:defRPr kumimoji="1" sz="2000">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0422</a:t>
                      </a: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47</a:t>
                      </a: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8609</a:t>
                      </a:r>
                      <a:endPar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T="72000" marB="45681" anchor="ctr" horzOverflow="overflow">
                    <a:lnL w="63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20702">
                <a:tc>
                  <a:txBody>
                    <a:bodyPr/>
                    <a:lstStyle>
                      <a:lvl1pPr>
                        <a:defRPr kumimoji="1" sz="2800">
                          <a:solidFill>
                            <a:schemeClr val="tx1"/>
                          </a:solidFill>
                          <a:latin typeface="Arial" pitchFamily="34" charset="0"/>
                          <a:ea typeface="ＭＳ Ｐゴシック" pitchFamily="50" charset="-128"/>
                        </a:defRPr>
                      </a:lvl1pPr>
                      <a:lvl2pPr>
                        <a:defRPr kumimoji="1" sz="2400">
                          <a:solidFill>
                            <a:schemeClr val="tx1"/>
                          </a:solidFill>
                          <a:latin typeface="Arial" pitchFamily="34" charset="0"/>
                          <a:ea typeface="ＭＳ Ｐゴシック" pitchFamily="50" charset="-128"/>
                        </a:defRPr>
                      </a:lvl2pPr>
                      <a:lvl3pPr>
                        <a:defRPr kumimoji="1" sz="2000">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dist"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ハローワーク池袋</a:t>
                      </a:r>
                    </a:p>
                  </a:txBody>
                  <a:tcPr marT="72000" marB="45681" horzOverflow="overflow">
                    <a:lnL w="952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D5"/>
                    </a:solidFill>
                  </a:tcPr>
                </a:tc>
                <a:tc>
                  <a:txBody>
                    <a:bodyPr/>
                    <a:lstStyle>
                      <a:lvl1pPr>
                        <a:defRPr kumimoji="1" sz="2800">
                          <a:solidFill>
                            <a:schemeClr val="tx1"/>
                          </a:solidFill>
                          <a:latin typeface="Arial" pitchFamily="34" charset="0"/>
                          <a:ea typeface="ＭＳ Ｐゴシック" pitchFamily="50" charset="-128"/>
                        </a:defRPr>
                      </a:lvl1pPr>
                      <a:lvl2pPr>
                        <a:defRPr kumimoji="1" sz="2400">
                          <a:solidFill>
                            <a:schemeClr val="tx1"/>
                          </a:solidFill>
                          <a:latin typeface="Arial" pitchFamily="34" charset="0"/>
                          <a:ea typeface="ＭＳ Ｐゴシック" pitchFamily="50" charset="-128"/>
                        </a:defRPr>
                      </a:lvl2pPr>
                      <a:lvl3pPr>
                        <a:defRPr kumimoji="1" sz="2000">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03</a:t>
                      </a: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3987</a:t>
                      </a: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8609</a:t>
                      </a:r>
                      <a:endPar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T="72000" marB="4568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latin typeface="Arial" pitchFamily="34" charset="0"/>
                          <a:ea typeface="ＭＳ Ｐゴシック" pitchFamily="50" charset="-128"/>
                        </a:defRPr>
                      </a:lvl1pPr>
                      <a:lvl2pPr>
                        <a:defRPr kumimoji="1" sz="2400">
                          <a:solidFill>
                            <a:schemeClr val="tx1"/>
                          </a:solidFill>
                          <a:latin typeface="Arial" pitchFamily="34" charset="0"/>
                          <a:ea typeface="ＭＳ Ｐゴシック" pitchFamily="50" charset="-128"/>
                        </a:defRPr>
                      </a:lvl2pPr>
                      <a:lvl3pPr>
                        <a:defRPr kumimoji="1" sz="2000">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dist"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ハローワーク町田</a:t>
                      </a:r>
                    </a:p>
                  </a:txBody>
                  <a:tcPr marT="72000" marB="4568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D5"/>
                    </a:solidFill>
                  </a:tcPr>
                </a:tc>
                <a:tc>
                  <a:txBody>
                    <a:bodyPr/>
                    <a:lstStyle>
                      <a:lvl1pPr>
                        <a:defRPr kumimoji="1" sz="2800">
                          <a:solidFill>
                            <a:schemeClr val="tx1"/>
                          </a:solidFill>
                          <a:latin typeface="Arial" pitchFamily="34" charset="0"/>
                          <a:ea typeface="ＭＳ Ｐゴシック" pitchFamily="50" charset="-128"/>
                        </a:defRPr>
                      </a:lvl1pPr>
                      <a:lvl2pPr>
                        <a:defRPr kumimoji="1" sz="2400">
                          <a:solidFill>
                            <a:schemeClr val="tx1"/>
                          </a:solidFill>
                          <a:latin typeface="Arial" pitchFamily="34" charset="0"/>
                          <a:ea typeface="ＭＳ Ｐゴシック" pitchFamily="50" charset="-128"/>
                        </a:defRPr>
                      </a:lvl2pPr>
                      <a:lvl3pPr>
                        <a:defRPr kumimoji="1" sz="2000">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042</a:t>
                      </a: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732</a:t>
                      </a: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8609</a:t>
                      </a:r>
                      <a:endPar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T="72000" marB="45681" horzOverflow="overflow">
                    <a:lnL w="63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20702">
                <a:tc>
                  <a:txBody>
                    <a:bodyPr/>
                    <a:lstStyle>
                      <a:lvl1pPr>
                        <a:defRPr kumimoji="1" sz="2800">
                          <a:solidFill>
                            <a:schemeClr val="tx1"/>
                          </a:solidFill>
                          <a:latin typeface="Arial" pitchFamily="34" charset="0"/>
                          <a:ea typeface="ＭＳ Ｐゴシック" pitchFamily="50" charset="-128"/>
                        </a:defRPr>
                      </a:lvl1pPr>
                      <a:lvl2pPr>
                        <a:defRPr kumimoji="1" sz="2400">
                          <a:solidFill>
                            <a:schemeClr val="tx1"/>
                          </a:solidFill>
                          <a:latin typeface="Arial" pitchFamily="34" charset="0"/>
                          <a:ea typeface="ＭＳ Ｐゴシック" pitchFamily="50" charset="-128"/>
                        </a:defRPr>
                      </a:lvl2pPr>
                      <a:lvl3pPr>
                        <a:defRPr kumimoji="1" sz="2000">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dist"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ハローワーク王子</a:t>
                      </a:r>
                    </a:p>
                  </a:txBody>
                  <a:tcPr marT="72000" marB="45681" horzOverflow="overflow">
                    <a:lnL w="952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D5"/>
                    </a:solidFill>
                  </a:tcPr>
                </a:tc>
                <a:tc>
                  <a:txBody>
                    <a:bodyPr/>
                    <a:lstStyle>
                      <a:lvl1pPr>
                        <a:defRPr kumimoji="1" sz="2800">
                          <a:solidFill>
                            <a:schemeClr val="tx1"/>
                          </a:solidFill>
                          <a:latin typeface="Arial" pitchFamily="34" charset="0"/>
                          <a:ea typeface="ＭＳ Ｐゴシック" pitchFamily="50" charset="-128"/>
                        </a:defRPr>
                      </a:lvl1pPr>
                      <a:lvl2pPr>
                        <a:defRPr kumimoji="1" sz="2400">
                          <a:solidFill>
                            <a:schemeClr val="tx1"/>
                          </a:solidFill>
                          <a:latin typeface="Arial" pitchFamily="34" charset="0"/>
                          <a:ea typeface="ＭＳ Ｐゴシック" pitchFamily="50" charset="-128"/>
                        </a:defRPr>
                      </a:lvl2pPr>
                      <a:lvl3pPr>
                        <a:defRPr kumimoji="1" sz="2000">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03</a:t>
                      </a: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5390</a:t>
                      </a: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8609</a:t>
                      </a:r>
                      <a:endPar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T="72000" marB="4568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latin typeface="Arial" pitchFamily="34" charset="0"/>
                          <a:ea typeface="ＭＳ Ｐゴシック" pitchFamily="50" charset="-128"/>
                        </a:defRPr>
                      </a:lvl1pPr>
                      <a:lvl2pPr>
                        <a:defRPr kumimoji="1" sz="2400">
                          <a:solidFill>
                            <a:schemeClr val="tx1"/>
                          </a:solidFill>
                          <a:latin typeface="Arial" pitchFamily="34" charset="0"/>
                          <a:ea typeface="ＭＳ Ｐゴシック" pitchFamily="50" charset="-128"/>
                        </a:defRPr>
                      </a:lvl2pPr>
                      <a:lvl3pPr>
                        <a:defRPr kumimoji="1" sz="2000">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dist"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ハローワーク府中</a:t>
                      </a:r>
                    </a:p>
                  </a:txBody>
                  <a:tcPr marT="72000" marB="4568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D5"/>
                    </a:solidFill>
                  </a:tcPr>
                </a:tc>
                <a:tc>
                  <a:txBody>
                    <a:bodyPr/>
                    <a:lstStyle>
                      <a:lvl1pPr>
                        <a:defRPr kumimoji="1" sz="2800">
                          <a:solidFill>
                            <a:schemeClr val="tx1"/>
                          </a:solidFill>
                          <a:latin typeface="Arial" pitchFamily="34" charset="0"/>
                          <a:ea typeface="ＭＳ Ｐゴシック" pitchFamily="50" charset="-128"/>
                        </a:defRPr>
                      </a:lvl1pPr>
                      <a:lvl2pPr>
                        <a:defRPr kumimoji="1" sz="2400">
                          <a:solidFill>
                            <a:schemeClr val="tx1"/>
                          </a:solidFill>
                          <a:latin typeface="Arial" pitchFamily="34" charset="0"/>
                          <a:ea typeface="ＭＳ Ｐゴシック" pitchFamily="50" charset="-128"/>
                        </a:defRPr>
                      </a:lvl2pPr>
                      <a:lvl3pPr>
                        <a:defRPr kumimoji="1" sz="2000">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042</a:t>
                      </a: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336</a:t>
                      </a: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8609</a:t>
                      </a:r>
                      <a:endPar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T="72000" marB="45681" horzOverflow="overflow">
                    <a:lnL w="63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33155">
                <a:tc>
                  <a:txBody>
                    <a:bodyPr/>
                    <a:lstStyle>
                      <a:lvl1pPr>
                        <a:defRPr kumimoji="1" sz="2800">
                          <a:solidFill>
                            <a:schemeClr val="tx1"/>
                          </a:solidFill>
                          <a:latin typeface="Arial" pitchFamily="34" charset="0"/>
                          <a:ea typeface="ＭＳ Ｐゴシック" pitchFamily="50" charset="-128"/>
                        </a:defRPr>
                      </a:lvl1pPr>
                      <a:lvl2pPr>
                        <a:defRPr kumimoji="1" sz="2400">
                          <a:solidFill>
                            <a:schemeClr val="tx1"/>
                          </a:solidFill>
                          <a:latin typeface="Arial" pitchFamily="34" charset="0"/>
                          <a:ea typeface="ＭＳ Ｐゴシック" pitchFamily="50" charset="-128"/>
                        </a:defRPr>
                      </a:lvl2pPr>
                      <a:lvl3pPr>
                        <a:defRPr kumimoji="1" sz="2000">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dist"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ハローワーク足立</a:t>
                      </a:r>
                    </a:p>
                  </a:txBody>
                  <a:tcPr marT="72000" marB="45681" horzOverflow="overflow">
                    <a:lnL w="952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D5"/>
                    </a:solidFill>
                  </a:tcPr>
                </a:tc>
                <a:tc>
                  <a:txBody>
                    <a:bodyPr/>
                    <a:lstStyle>
                      <a:lvl1pPr>
                        <a:defRPr kumimoji="1" sz="2800">
                          <a:solidFill>
                            <a:schemeClr val="tx1"/>
                          </a:solidFill>
                          <a:latin typeface="Arial" pitchFamily="34" charset="0"/>
                          <a:ea typeface="ＭＳ Ｐゴシック" pitchFamily="50" charset="-128"/>
                        </a:defRPr>
                      </a:lvl1pPr>
                      <a:lvl2pPr>
                        <a:defRPr kumimoji="1" sz="2400">
                          <a:solidFill>
                            <a:schemeClr val="tx1"/>
                          </a:solidFill>
                          <a:latin typeface="Arial" pitchFamily="34" charset="0"/>
                          <a:ea typeface="ＭＳ Ｐゴシック" pitchFamily="50" charset="-128"/>
                        </a:defRPr>
                      </a:lvl2pPr>
                      <a:lvl3pPr>
                        <a:defRPr kumimoji="1" sz="2000">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03</a:t>
                      </a: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3870</a:t>
                      </a:r>
                      <a:r>
                        <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8609</a:t>
                      </a:r>
                      <a:endParaRPr kumimoji="1" lang="ja-JP" altLang="en-US"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T="72000" marB="4568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defRPr kumimoji="1" sz="2800">
                          <a:solidFill>
                            <a:schemeClr val="tx1"/>
                          </a:solidFill>
                          <a:latin typeface="Arial" pitchFamily="34" charset="0"/>
                          <a:ea typeface="ＭＳ Ｐゴシック" pitchFamily="50" charset="-128"/>
                        </a:defRPr>
                      </a:lvl1pPr>
                      <a:lvl2pPr>
                        <a:defRPr kumimoji="1" sz="2400">
                          <a:solidFill>
                            <a:schemeClr val="tx1"/>
                          </a:solidFill>
                          <a:latin typeface="Arial" pitchFamily="34" charset="0"/>
                          <a:ea typeface="ＭＳ Ｐゴシック" pitchFamily="50" charset="-128"/>
                        </a:defRPr>
                      </a:lvl2pPr>
                      <a:lvl3pPr>
                        <a:defRPr kumimoji="1" sz="2000">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dist" defTabSz="914400" rtl="0" eaLnBrk="1" fontAlgn="base" latinLnBrk="0" hangingPunct="1">
                        <a:lnSpc>
                          <a:spcPct val="100000"/>
                        </a:lnSpc>
                        <a:spcBef>
                          <a:spcPct val="20000"/>
                        </a:spcBef>
                        <a:spcAft>
                          <a:spcPct val="0"/>
                        </a:spcAft>
                        <a:buClrTx/>
                        <a:buSzTx/>
                        <a:buFontTx/>
                        <a:buNone/>
                        <a:tabLst/>
                      </a:pPr>
                      <a:endParaRPr kumimoji="1" lang="ja-JP"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T="72000" marB="4568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D5"/>
                    </a:solidFill>
                  </a:tcPr>
                </a:tc>
                <a:tc>
                  <a:txBody>
                    <a:bodyPr/>
                    <a:lstStyle>
                      <a:lvl1pPr>
                        <a:defRPr kumimoji="1" sz="2800">
                          <a:solidFill>
                            <a:schemeClr val="tx1"/>
                          </a:solidFill>
                          <a:latin typeface="Arial" pitchFamily="34" charset="0"/>
                          <a:ea typeface="ＭＳ Ｐゴシック" pitchFamily="50" charset="-128"/>
                        </a:defRPr>
                      </a:lvl1pPr>
                      <a:lvl2pPr>
                        <a:defRPr kumimoji="1" sz="2400">
                          <a:solidFill>
                            <a:schemeClr val="tx1"/>
                          </a:solidFill>
                          <a:latin typeface="Arial" pitchFamily="34" charset="0"/>
                          <a:ea typeface="ＭＳ Ｐゴシック" pitchFamily="50" charset="-128"/>
                        </a:defRPr>
                      </a:lvl2pPr>
                      <a:lvl3pPr>
                        <a:defRPr kumimoji="1" sz="2000">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20000"/>
                        </a:spcBef>
                        <a:spcAft>
                          <a:spcPct val="0"/>
                        </a:spcAft>
                        <a:defRPr kumimoji="1">
                          <a:solidFill>
                            <a:schemeClr val="tx1"/>
                          </a:solidFill>
                          <a:latin typeface="Arial" pitchFamily="34" charset="0"/>
                          <a:ea typeface="ＭＳ Ｐゴシック" pitchFamily="50" charset="-128"/>
                        </a:defRPr>
                      </a:lvl6pPr>
                      <a:lvl7pPr fontAlgn="base">
                        <a:spcBef>
                          <a:spcPct val="20000"/>
                        </a:spcBef>
                        <a:spcAft>
                          <a:spcPct val="0"/>
                        </a:spcAft>
                        <a:defRPr kumimoji="1">
                          <a:solidFill>
                            <a:schemeClr val="tx1"/>
                          </a:solidFill>
                          <a:latin typeface="Arial" pitchFamily="34" charset="0"/>
                          <a:ea typeface="ＭＳ Ｐゴシック" pitchFamily="50" charset="-128"/>
                        </a:defRPr>
                      </a:lvl7pPr>
                      <a:lvl8pPr fontAlgn="base">
                        <a:spcBef>
                          <a:spcPct val="20000"/>
                        </a:spcBef>
                        <a:spcAft>
                          <a:spcPct val="0"/>
                        </a:spcAft>
                        <a:defRPr kumimoji="1">
                          <a:solidFill>
                            <a:schemeClr val="tx1"/>
                          </a:solidFill>
                          <a:latin typeface="Arial" pitchFamily="34" charset="0"/>
                          <a:ea typeface="ＭＳ Ｐゴシック" pitchFamily="50" charset="-128"/>
                        </a:defRPr>
                      </a:lvl8pPr>
                      <a:lvl9pPr fontAlgn="base">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T="72000" marB="45681" horzOverflow="overflow">
                    <a:lnL w="63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graphicFrame>
        <p:nvGraphicFramePr>
          <p:cNvPr id="8" name="表 7">
            <a:extLst>
              <a:ext uri="{FF2B5EF4-FFF2-40B4-BE49-F238E27FC236}">
                <a16:creationId xmlns:a16="http://schemas.microsoft.com/office/drawing/2014/main" id="{2713E6DE-34E2-C5A5-C41F-865F46090D2C}"/>
              </a:ext>
            </a:extLst>
          </p:cNvPr>
          <p:cNvGraphicFramePr>
            <a:graphicFrameLocks noGrp="1"/>
          </p:cNvGraphicFramePr>
          <p:nvPr>
            <p:extLst>
              <p:ext uri="{D42A27DB-BD31-4B8C-83A1-F6EECF244321}">
                <p14:modId xmlns:p14="http://schemas.microsoft.com/office/powerpoint/2010/main" val="603379094"/>
              </p:ext>
            </p:extLst>
          </p:nvPr>
        </p:nvGraphicFramePr>
        <p:xfrm>
          <a:off x="7626345" y="5337598"/>
          <a:ext cx="5913386" cy="4206240"/>
        </p:xfrm>
        <a:graphic>
          <a:graphicData uri="http://schemas.openxmlformats.org/drawingml/2006/table">
            <a:tbl>
              <a:tblPr firstRow="1" bandRow="1">
                <a:tableStyleId>{5C22544A-7EE6-4342-B048-85BDC9FD1C3A}</a:tableStyleId>
              </a:tblPr>
              <a:tblGrid>
                <a:gridCol w="1670276">
                  <a:extLst>
                    <a:ext uri="{9D8B030D-6E8A-4147-A177-3AD203B41FA5}">
                      <a16:colId xmlns:a16="http://schemas.microsoft.com/office/drawing/2014/main" val="20000"/>
                    </a:ext>
                  </a:extLst>
                </a:gridCol>
                <a:gridCol w="1279669">
                  <a:extLst>
                    <a:ext uri="{9D8B030D-6E8A-4147-A177-3AD203B41FA5}">
                      <a16:colId xmlns:a16="http://schemas.microsoft.com/office/drawing/2014/main" val="20001"/>
                    </a:ext>
                  </a:extLst>
                </a:gridCol>
                <a:gridCol w="1616422">
                  <a:extLst>
                    <a:ext uri="{9D8B030D-6E8A-4147-A177-3AD203B41FA5}">
                      <a16:colId xmlns:a16="http://schemas.microsoft.com/office/drawing/2014/main" val="20002"/>
                    </a:ext>
                  </a:extLst>
                </a:gridCol>
                <a:gridCol w="1347019">
                  <a:extLst>
                    <a:ext uri="{9D8B030D-6E8A-4147-A177-3AD203B41FA5}">
                      <a16:colId xmlns:a16="http://schemas.microsoft.com/office/drawing/2014/main" val="20003"/>
                    </a:ext>
                  </a:extLst>
                </a:gridCol>
              </a:tblGrid>
              <a:tr h="200370">
                <a:tc>
                  <a:txBody>
                    <a:bodyPr/>
                    <a:lstStyle/>
                    <a:p>
                      <a:pPr algn="ctr"/>
                      <a:r>
                        <a:rPr lang="ja-JP" altLang="en-US" sz="1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コ </a:t>
                      </a:r>
                      <a:r>
                        <a:rPr lang="ja-JP" altLang="en-US" sz="1000" b="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ー</a:t>
                      </a:r>
                      <a:r>
                        <a:rPr lang="ja-JP" altLang="en-US" sz="1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ナ </a:t>
                      </a:r>
                      <a:r>
                        <a:rPr lang="ja-JP" altLang="en-US" sz="1000" b="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ー</a:t>
                      </a:r>
                      <a:r>
                        <a:rPr lang="ja-JP" altLang="en-US" sz="1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dist"/>
                      <a:r>
                        <a:rPr kumimoji="1" lang="ja-JP" altLang="en-US" sz="1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電話番号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コ </a:t>
                      </a:r>
                      <a:r>
                        <a:rPr kumimoji="1" lang="ja-JP" altLang="en-US" sz="1000" b="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ー</a:t>
                      </a:r>
                      <a:r>
                        <a:rPr kumimoji="1" lang="ja-JP" altLang="en-US" sz="1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ナ </a:t>
                      </a:r>
                      <a:r>
                        <a:rPr kumimoji="1" lang="ja-JP" altLang="en-US" sz="1000" b="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ー</a:t>
                      </a:r>
                      <a:r>
                        <a:rPr kumimoji="1" lang="ja-JP" altLang="en-US" sz="1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dist"/>
                      <a:r>
                        <a:rPr kumimoji="1" lang="ja-JP" altLang="en-US" sz="1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電話番号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325601">
                <a:tc>
                  <a:txBody>
                    <a:bodyPr/>
                    <a:lstStyle/>
                    <a:p>
                      <a:pPr algn="l"/>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東京労働局</a:t>
                      </a:r>
                      <a:endPar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総合労働相談コーナー</a:t>
                      </a:r>
                      <a:endPar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5"/>
                    </a:solidFill>
                  </a:tcPr>
                </a:tc>
                <a:tc>
                  <a:txBody>
                    <a:bodyPr/>
                    <a:lstStyle/>
                    <a:p>
                      <a:pPr algn="ct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03</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3512</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1608</a:t>
                      </a:r>
                      <a:endPar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王　子</a:t>
                      </a:r>
                      <a:endPar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総合労働相談コーナー</a:t>
                      </a:r>
                      <a:endPar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5"/>
                    </a:solidFill>
                  </a:tcPr>
                </a:tc>
                <a:tc>
                  <a:txBody>
                    <a:bodyPr/>
                    <a:lstStyle/>
                    <a:p>
                      <a:pPr algn="ct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03</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6679</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0133</a:t>
                      </a:r>
                      <a:endPar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25601">
                <a:tc>
                  <a:txBody>
                    <a:bodyPr/>
                    <a:lstStyle/>
                    <a:p>
                      <a:pPr algn="l"/>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有楽町</a:t>
                      </a:r>
                      <a:endPar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総合労働相談コーナー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5"/>
                    </a:solidFill>
                  </a:tcPr>
                </a:tc>
                <a:tc>
                  <a:txBody>
                    <a:bodyPr/>
                    <a:lstStyle/>
                    <a:p>
                      <a:pPr algn="ct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03</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5288</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8500</a:t>
                      </a:r>
                      <a:endPar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足　立</a:t>
                      </a:r>
                      <a:endPar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総合労働相談コーナー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5"/>
                    </a:solidFill>
                  </a:tcPr>
                </a:tc>
                <a:tc>
                  <a:txBody>
                    <a:bodyPr/>
                    <a:lstStyle/>
                    <a:p>
                      <a:pPr algn="ct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03</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6684</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4573</a:t>
                      </a:r>
                      <a:endPar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25601">
                <a:tc>
                  <a:txBody>
                    <a:bodyPr/>
                    <a:lstStyle/>
                    <a:p>
                      <a:pPr algn="l"/>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中　央</a:t>
                      </a:r>
                      <a:endPar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総合労働相談コーナー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5"/>
                    </a:solidFill>
                  </a:tcPr>
                </a:tc>
                <a:tc>
                  <a:txBody>
                    <a:bodyPr/>
                    <a:lstStyle/>
                    <a:p>
                      <a:pPr algn="ct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03</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6866</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0008</a:t>
                      </a:r>
                      <a:endPar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向　島</a:t>
                      </a:r>
                      <a:endPar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総合労働相談コーナー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5"/>
                    </a:solidFill>
                  </a:tcPr>
                </a:tc>
                <a:tc>
                  <a:txBody>
                    <a:bodyPr/>
                    <a:lstStyle/>
                    <a:p>
                      <a:pPr algn="ct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03</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5630</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1043</a:t>
                      </a:r>
                      <a:endPar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25601">
                <a:tc>
                  <a:txBody>
                    <a:bodyPr/>
                    <a:lstStyle/>
                    <a:p>
                      <a:pPr algn="l"/>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上　野</a:t>
                      </a:r>
                      <a:endPar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総合労働相談コーナー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5"/>
                    </a:solidFill>
                  </a:tcPr>
                </a:tc>
                <a:tc>
                  <a:txBody>
                    <a:bodyPr/>
                    <a:lstStyle/>
                    <a:p>
                      <a:pPr algn="ct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03</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6872</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1144</a:t>
                      </a:r>
                      <a:endPar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亀　戸</a:t>
                      </a:r>
                      <a:endPar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総合労働相談コーナー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5"/>
                    </a:solidFill>
                  </a:tcPr>
                </a:tc>
                <a:tc>
                  <a:txBody>
                    <a:bodyPr/>
                    <a:lstStyle/>
                    <a:p>
                      <a:pPr algn="ct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03</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6849</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4503</a:t>
                      </a:r>
                      <a:endPar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25601">
                <a:tc>
                  <a:txBody>
                    <a:bodyPr/>
                    <a:lstStyle/>
                    <a:p>
                      <a:pPr algn="l"/>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三　田</a:t>
                      </a:r>
                      <a:endPar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総合労働相談コーナー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5"/>
                    </a:solidFill>
                  </a:tcPr>
                </a:tc>
                <a:tc>
                  <a:txBody>
                    <a:bodyPr/>
                    <a:lstStyle/>
                    <a:p>
                      <a:pPr algn="ct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03</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6858</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0769</a:t>
                      </a:r>
                      <a:endPar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江戸川</a:t>
                      </a:r>
                      <a:endPar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総合労働相談コーナー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5"/>
                    </a:solidFill>
                  </a:tcPr>
                </a:tc>
                <a:tc>
                  <a:txBody>
                    <a:bodyPr/>
                    <a:lstStyle/>
                    <a:p>
                      <a:pPr algn="ct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03</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6681</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8125</a:t>
                      </a:r>
                      <a:endPar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25601">
                <a:tc>
                  <a:txBody>
                    <a:bodyPr/>
                    <a:lstStyle/>
                    <a:p>
                      <a:pPr algn="l"/>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品　川</a:t>
                      </a:r>
                      <a:endPar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総合労働相談コーナー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5"/>
                    </a:solidFill>
                  </a:tcPr>
                </a:tc>
                <a:tc>
                  <a:txBody>
                    <a:bodyPr/>
                    <a:lstStyle/>
                    <a:p>
                      <a:pPr algn="ct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03</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6681</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1521</a:t>
                      </a:r>
                      <a:endPar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八王子</a:t>
                      </a:r>
                      <a:endPar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総合労働相談コーナー</a:t>
                      </a:r>
                      <a:endPar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5"/>
                    </a:solidFill>
                  </a:tcPr>
                </a:tc>
                <a:tc>
                  <a:txBody>
                    <a:bodyPr/>
                    <a:lstStyle/>
                    <a:p>
                      <a:pPr algn="ct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042</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680</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8081</a:t>
                      </a:r>
                      <a:endPar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25601">
                <a:tc>
                  <a:txBody>
                    <a:bodyPr/>
                    <a:lstStyle/>
                    <a:p>
                      <a:pPr algn="l"/>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　田</a:t>
                      </a:r>
                      <a:endPar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総合労働相談コーナー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5"/>
                    </a:solidFill>
                  </a:tcPr>
                </a:tc>
                <a:tc>
                  <a:txBody>
                    <a:bodyPr/>
                    <a:lstStyle/>
                    <a:p>
                      <a:pPr algn="ct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03</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6842</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2143</a:t>
                      </a:r>
                      <a:endPar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立　川</a:t>
                      </a:r>
                      <a:endPar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総合労働相談コーナー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5"/>
                    </a:solidFill>
                  </a:tcPr>
                </a:tc>
                <a:tc>
                  <a:txBody>
                    <a:bodyPr/>
                    <a:lstStyle/>
                    <a:p>
                      <a:pPr algn="ct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042</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846</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4821</a:t>
                      </a:r>
                      <a:endPar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25601">
                <a:tc>
                  <a:txBody>
                    <a:bodyPr/>
                    <a:lstStyle/>
                    <a:p>
                      <a:pPr algn="l"/>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渋　谷</a:t>
                      </a:r>
                      <a:endPar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総合労働相談コーナー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5"/>
                    </a:solidFill>
                  </a:tcPr>
                </a:tc>
                <a:tc>
                  <a:txBody>
                    <a:bodyPr/>
                    <a:lstStyle/>
                    <a:p>
                      <a:pPr algn="ct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03</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6849</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1167</a:t>
                      </a:r>
                      <a:endPar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青　梅</a:t>
                      </a:r>
                      <a:endPar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総合労働相談コーナー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5"/>
                    </a:solidFill>
                  </a:tcPr>
                </a:tc>
                <a:tc>
                  <a:txBody>
                    <a:bodyPr/>
                    <a:lstStyle/>
                    <a:p>
                      <a:pPr algn="ct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0428</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28</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0854</a:t>
                      </a:r>
                      <a:endPar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25601">
                <a:tc>
                  <a:txBody>
                    <a:bodyPr/>
                    <a:lstStyle/>
                    <a:p>
                      <a:pPr algn="l"/>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新　宿</a:t>
                      </a:r>
                      <a:endPar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総合労働相談コーナー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5"/>
                    </a:solidFill>
                  </a:tcPr>
                </a:tc>
                <a:tc>
                  <a:txBody>
                    <a:bodyPr/>
                    <a:lstStyle/>
                    <a:p>
                      <a:pPr algn="ct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03</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6863</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4460</a:t>
                      </a:r>
                      <a:endPar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三　鷹</a:t>
                      </a:r>
                      <a:endPar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総合労働相談コーナー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5"/>
                    </a:solidFill>
                  </a:tcPr>
                </a:tc>
                <a:tc>
                  <a:txBody>
                    <a:bodyPr/>
                    <a:lstStyle/>
                    <a:p>
                      <a:pPr algn="ct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0422</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67</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6340</a:t>
                      </a:r>
                      <a:endPar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325601">
                <a:tc>
                  <a:txBody>
                    <a:bodyPr/>
                    <a:lstStyle/>
                    <a:p>
                      <a:pPr algn="l"/>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池　袋</a:t>
                      </a:r>
                      <a:endPar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総合労働相談コーナー</a:t>
                      </a:r>
                      <a:endPar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5"/>
                    </a:solidFill>
                  </a:tcPr>
                </a:tc>
                <a:tc>
                  <a:txBody>
                    <a:bodyPr/>
                    <a:lstStyle/>
                    <a:p>
                      <a:pPr algn="ct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03</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6871</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6537</a:t>
                      </a:r>
                      <a:endPar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町　田</a:t>
                      </a:r>
                      <a:endPar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総合労働相談コーナー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5"/>
                    </a:solidFill>
                  </a:tcPr>
                </a:tc>
                <a:tc>
                  <a:txBody>
                    <a:bodyPr/>
                    <a:lstStyle/>
                    <a:p>
                      <a:pPr algn="ct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042</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718</a:t>
                      </a: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8342</a:t>
                      </a:r>
                      <a:endPar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78849992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CFFCC"/>
        </a:solidFill>
        <a:ln w="12700">
          <a:solidFill>
            <a:srgbClr val="00CC99"/>
          </a:solidFill>
        </a:ln>
      </a:spPr>
      <a:bodyPr lIns="91423" tIns="36000" rIns="91423" bIns="45711" rtlCol="0" anchor="ctr"/>
      <a:lstStyle>
        <a:defPPr>
          <a:defRPr sz="9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4856c1c-163a-4db4-9f2d-e69ab44d016d" xsi:nil="true"/>
    <lcf76f155ced4ddcb4097134ff3c332f xmlns="025508c4-378c-4de0-ab43-4f65ee6af9c9">
      <Terms xmlns="http://schemas.microsoft.com/office/infopath/2007/PartnerControls"/>
    </lcf76f155ced4ddcb4097134ff3c332f>
    <Owner xmlns="025508c4-378c-4de0-ab43-4f65ee6af9c9">
      <UserInfo>
        <DisplayName/>
        <AccountId xsi:nil="true"/>
        <AccountType/>
      </UserInfo>
    </Owner>
    <_Flow_SignoffStatus xmlns="025508c4-378c-4de0-ab43-4f65ee6af9c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20AEEEBDB6E0B24ABE1370B535ACB2EF" ma:contentTypeVersion="16" ma:contentTypeDescription="新しいドキュメントを作成します。" ma:contentTypeScope="" ma:versionID="c66fa358cfb39a7715764acdae82b4d7">
  <xsd:schema xmlns:xsd="http://www.w3.org/2001/XMLSchema" xmlns:xs="http://www.w3.org/2001/XMLSchema" xmlns:p="http://schemas.microsoft.com/office/2006/metadata/properties" xmlns:ns2="025508c4-378c-4de0-ab43-4f65ee6af9c9" xmlns:ns3="44856c1c-163a-4db4-9f2d-e69ab44d016d" targetNamespace="http://schemas.microsoft.com/office/2006/metadata/properties" ma:root="true" ma:fieldsID="8abb3ebc6b9e3a9ca6b52eb3de05ae1e" ns2:_="" ns3:_="">
    <xsd:import namespace="025508c4-378c-4de0-ab43-4f65ee6af9c9"/>
    <xsd:import namespace="44856c1c-163a-4db4-9f2d-e69ab44d016d"/>
    <xsd:element name="properties">
      <xsd:complexType>
        <xsd:sequence>
          <xsd:element name="documentManagement">
            <xsd:complexType>
              <xsd:all>
                <xsd:element ref="ns2:Owner" minOccurs="0"/>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5508c4-378c-4de0-ab43-4f65ee6af9c9" elementFormDefault="qualified">
    <xsd:import namespace="http://schemas.microsoft.com/office/2006/documentManagement/types"/>
    <xsd:import namespace="http://schemas.microsoft.com/office/infopath/2007/PartnerControls"/>
    <xsd:element name="Owner" ma:index="8" nillable="true" ma:displayName="所有者"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画像タグ" ma:readOnly="false" ma:fieldId="{5cf76f15-5ced-4ddc-b409-7134ff3c332f}" ma:taxonomyMulti="true" ma:sspId="0347f584-7be2-4218-8e94-402d99aedf0b"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description="" ma:indexed="true" ma:internalName="MediaServiceLocation" ma:readOnly="true">
      <xsd:simpleType>
        <xsd:restriction base="dms:Text"/>
      </xsd:simpleType>
    </xsd:element>
    <xsd:element name="MediaServiceBillingMetadata" ma:index="22" nillable="true" ma:displayName="MediaServiceBillingMetadata" ma:hidden="true" ma:internalName="MediaServiceBillingMetadata" ma:readOnly="true">
      <xsd:simpleType>
        <xsd:restriction base="dms:Note"/>
      </xsd:simpleType>
    </xsd:element>
    <xsd:element name="_Flow_SignoffStatus" ma:index="23" nillable="true" ma:displayName="承認の状態" ma:internalName="_x0024_Resources_x003a_core_x002c_Signoff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56c1c-163a-4db4-9f2d-e69ab44d016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eccf5da9-024f-4dfc-a39b-59ce36efb8f1}" ma:internalName="TaxCatchAll" ma:showField="CatchAllData" ma:web="44856c1c-163a-4db4-9f2d-e69ab44d01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D7B28DA-EE2C-495D-90C9-12FB9EABF965}">
  <ds:schemaRefs>
    <ds:schemaRef ds:uri="db658f94-4821-4f1d-84d9-a6fdbda61af7"/>
    <ds:schemaRef ds:uri="http://schemas.microsoft.com/office/2006/metadata/properties"/>
    <ds:schemaRef ds:uri="e0e86db0-997c-4cb6-bb34-f88ecb8e7e9c"/>
    <ds:schemaRef ds:uri="http://schemas.microsoft.com/office/2006/documentManagement/types"/>
    <ds:schemaRef ds:uri="http://purl.org/dc/dcmitype/"/>
    <ds:schemaRef ds:uri="http://www.w3.org/XML/1998/namespace"/>
    <ds:schemaRef ds:uri="http://purl.org/dc/elements/1.1/"/>
    <ds:schemaRef ds:uri="http://purl.org/dc/term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F1E21602-E22C-44CF-82E9-0EDBF0ADAA83}"/>
</file>

<file path=customXml/itemProps3.xml><?xml version="1.0" encoding="utf-8"?>
<ds:datastoreItem xmlns:ds="http://schemas.openxmlformats.org/officeDocument/2006/customXml" ds:itemID="{6E18C7FA-DCD0-49D4-9B0F-46B90B9605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Words>2922</Words>
  <PresentationFormat>ユーザー設定</PresentationFormat>
  <Paragraphs>279</Paragraphs>
  <Slides>4</Slides>
  <Notes>2</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4</vt:i4>
      </vt:variant>
    </vt:vector>
  </HeadingPairs>
  <TitlesOfParts>
    <vt:vector size="10" baseType="lpstr">
      <vt:lpstr>メイリオ</vt:lpstr>
      <vt:lpstr>游ゴシック</vt:lpstr>
      <vt:lpstr>Arial</vt:lpstr>
      <vt:lpstr>Calibri</vt:lpstr>
      <vt:lpstr>Century</vt:lpstr>
      <vt:lpstr>Office ​​テーマ</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0x01010020AEEEBDB6E0B24ABE1370B535ACB2EF</vt:lpwstr>
  </property>
  <property fmtid="{D5CDD505-2E9C-101B-9397-08002B2CF9AE}" pid="3" name="MediaServiceImageTags">
    <vt:lpwstr/>
  </property>
  <property fmtid="{D5CDD505-2E9C-101B-9397-08002B2CF9AE}" pid="4" name="Order">
    <vt:r8>66712600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TriggerFlowInfo">
    <vt:lpwstr/>
  </property>
  <property fmtid="{D5CDD505-2E9C-101B-9397-08002B2CF9AE}" pid="10" name="_SourceUrl">
    <vt:lpwstr/>
  </property>
  <property fmtid="{D5CDD505-2E9C-101B-9397-08002B2CF9AE}" pid="11" name="_SharedFileIndex">
    <vt:lpwstr/>
  </property>
</Properties>
</file>