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authors+xml" PartName="/ppt/authors.xml"/>
  <Override ContentType="application/vnd.ms-powerpoint.changesinfo+xml" PartName="/ppt/changesInfos/changesInfo1.xml"/>
  <Override ContentType="application/vnd.openxmlformats-officedocument.presentationml.commentAuthors+xml" PartName="/ppt/commentAuthors.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256" r:id="rId5"/>
    <p:sldId id="341" r:id="rId6"/>
    <p:sldId id="342" r:id="rId7"/>
    <p:sldId id="343" r:id="rId8"/>
    <p:sldId id="316" r:id="rId9"/>
    <p:sldId id="345" r:id="rId10"/>
    <p:sldId id="346" r:id="rId11"/>
    <p:sldId id="347" r:id="rId12"/>
    <p:sldId id="323" r:id="rId13"/>
    <p:sldId id="348" r:id="rId14"/>
    <p:sldId id="349" r:id="rId15"/>
    <p:sldId id="350" r:id="rId16"/>
    <p:sldId id="351" r:id="rId17"/>
    <p:sldId id="352" r:id="rId18"/>
    <p:sldId id="353" r:id="rId19"/>
    <p:sldId id="354" r:id="rId20"/>
    <p:sldId id="355" r:id="rId21"/>
    <p:sldId id="356" r:id="rId22"/>
    <p:sldId id="357" r:id="rId23"/>
    <p:sldId id="329" r:id="rId24"/>
    <p:sldId id="360" r:id="rId25"/>
    <p:sldId id="376" r:id="rId26"/>
    <p:sldId id="362" r:id="rId27"/>
    <p:sldId id="363" r:id="rId28"/>
    <p:sldId id="364" r:id="rId29"/>
    <p:sldId id="365" r:id="rId30"/>
    <p:sldId id="373" r:id="rId31"/>
    <p:sldId id="367" r:id="rId32"/>
    <p:sldId id="368" r:id="rId33"/>
    <p:sldId id="369" r:id="rId34"/>
    <p:sldId id="370" r:id="rId35"/>
    <p:sldId id="371" r:id="rId36"/>
    <p:sldId id="372" r:id="rId37"/>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8123F6-721F-17B1-E3F7-27E624FE635F}" name="正 菜々子(shou-nanako.hi5)" initials="正" userId="正 菜々子(shou-nanako.hi5)"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田中 里枝(tanaka-satoe)" initials="田中" lastIdx="1" clrIdx="0">
    <p:extLst>
      <p:ext uri="{19B8F6BF-5375-455C-9EA6-DF929625EA0E}">
        <p15:presenceInfo xmlns:p15="http://schemas.microsoft.com/office/powerpoint/2012/main" userId="S-1-5-21-4175116151-3849908774-3845857867-399964" providerId="AD"/>
      </p:ext>
    </p:extLst>
  </p:cmAuthor>
  <p:cmAuthor id="2" name="西浦 希(nishiura-nozomi.k35)" initials="西浦" lastIdx="1" clrIdx="1">
    <p:extLst>
      <p:ext uri="{19B8F6BF-5375-455C-9EA6-DF929625EA0E}">
        <p15:presenceInfo xmlns:p15="http://schemas.microsoft.com/office/powerpoint/2012/main" userId="S-1-5-21-4175116151-3849908774-3845857867-371502" providerId="AD"/>
      </p:ext>
    </p:extLst>
  </p:cmAuthor>
  <p:cmAuthor id="3" name="大原 竜太(oohara-ryuuta)" initials="大原" lastIdx="1" clrIdx="2">
    <p:extLst>
      <p:ext uri="{19B8F6BF-5375-455C-9EA6-DF929625EA0E}">
        <p15:presenceInfo xmlns:p15="http://schemas.microsoft.com/office/powerpoint/2012/main" userId="S-1-5-21-4175116151-3849908774-3845857867-3769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FEDEB4"/>
    <a:srgbClr val="FFF8E5"/>
    <a:srgbClr val="008000"/>
    <a:srgbClr val="FFE9A3"/>
    <a:srgbClr val="F1F8EC"/>
    <a:srgbClr val="FF6600"/>
    <a:srgbClr val="9966FF"/>
    <a:srgbClr val="6600CC"/>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666594-5637-43EB-9468-9983793F45A0}" v="4" dt="2026-03-19T11:54:12.2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2" d="100"/>
          <a:sy n="82" d="100"/>
        </p:scale>
        <p:origin x="1638" y="-1812"/>
      </p:cViewPr>
      <p:guideLst>
        <p:guide orient="horz" pos="3120"/>
        <p:guide pos="2160"/>
      </p:guideLst>
    </p:cSldViewPr>
  </p:slideViewPr>
  <p:notesTextViewPr>
    <p:cViewPr>
      <p:scale>
        <a:sx n="1" d="1"/>
        <a:sy n="1" d="1"/>
      </p:scale>
      <p:origin x="0" y="0"/>
    </p:cViewPr>
  </p:notesTextViewPr>
  <p:gridSpacing cx="76200" cy="76200"/>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6.xml" Type="http://schemas.openxmlformats.org/officeDocument/2006/relationships/slide"/><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 Target="../customXml/item2.xml" Type="http://schemas.openxmlformats.org/officeDocument/2006/relationships/customXml"/><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slides/slide21.xml" Type="http://schemas.openxmlformats.org/officeDocument/2006/relationships/slide"/><Relationship Id="rId26" Target="slides/slide22.xml" Type="http://schemas.openxmlformats.org/officeDocument/2006/relationships/slide"/><Relationship Id="rId27" Target="slides/slide23.xml" Type="http://schemas.openxmlformats.org/officeDocument/2006/relationships/slide"/><Relationship Id="rId28" Target="slides/slide24.xml" Type="http://schemas.openxmlformats.org/officeDocument/2006/relationships/slide"/><Relationship Id="rId29" Target="slides/slide25.xml" Type="http://schemas.openxmlformats.org/officeDocument/2006/relationships/slide"/><Relationship Id="rId3" Target="../customXml/item3.xml" Type="http://schemas.openxmlformats.org/officeDocument/2006/relationships/customXml"/><Relationship Id="rId30" Target="slides/slide26.xml" Type="http://schemas.openxmlformats.org/officeDocument/2006/relationships/slide"/><Relationship Id="rId31" Target="slides/slide27.xml" Type="http://schemas.openxmlformats.org/officeDocument/2006/relationships/slide"/><Relationship Id="rId32" Target="slides/slide28.xml" Type="http://schemas.openxmlformats.org/officeDocument/2006/relationships/slide"/><Relationship Id="rId33" Target="slides/slide29.xml" Type="http://schemas.openxmlformats.org/officeDocument/2006/relationships/slide"/><Relationship Id="rId34" Target="slides/slide30.xml" Type="http://schemas.openxmlformats.org/officeDocument/2006/relationships/slide"/><Relationship Id="rId35" Target="slides/slide31.xml" Type="http://schemas.openxmlformats.org/officeDocument/2006/relationships/slide"/><Relationship Id="rId36" Target="slides/slide32.xml" Type="http://schemas.openxmlformats.org/officeDocument/2006/relationships/slide"/><Relationship Id="rId37" Target="slides/slide33.xml" Type="http://schemas.openxmlformats.org/officeDocument/2006/relationships/slide"/><Relationship Id="rId38" Target="notesMasters/notesMaster1.xml" Type="http://schemas.openxmlformats.org/officeDocument/2006/relationships/notesMaster"/><Relationship Id="rId39" Target="commentAuthors.xml" Type="http://schemas.openxmlformats.org/officeDocument/2006/relationships/commentAuthors"/><Relationship Id="rId4" Target="slideMasters/slideMaster1.xml" Type="http://schemas.openxmlformats.org/officeDocument/2006/relationships/slideMaster"/><Relationship Id="rId40" Target="presProps.xml" Type="http://schemas.openxmlformats.org/officeDocument/2006/relationships/presProps"/><Relationship Id="rId41" Target="viewProps.xml" Type="http://schemas.openxmlformats.org/officeDocument/2006/relationships/viewProps"/><Relationship Id="rId42" Target="theme/theme1.xml" Type="http://schemas.openxmlformats.org/officeDocument/2006/relationships/theme"/><Relationship Id="rId43" Target="tableStyles.xml" Type="http://schemas.openxmlformats.org/officeDocument/2006/relationships/tableStyles"/><Relationship Id="rId44" Target="changesInfos/changesInfo1.xml" Type="http://schemas.microsoft.com/office/2016/11/relationships/changesInfo"/><Relationship Id="rId45" Target="revisionInfo.xml" Type="http://schemas.microsoft.com/office/2015/10/relationships/revisionInfo"/><Relationship Id="rId46" Target="authors.xml" Type="http://schemas.microsoft.com/office/2018/10/relationships/authors"/><Relationship Id="rId5" Target="slides/slide1.xml" Type="http://schemas.openxmlformats.org/officeDocument/2006/relationships/slide"/><Relationship Id="rId6" Target="slides/slide2.xml" Type="http://schemas.openxmlformats.org/officeDocument/2006/relationships/slide"/><Relationship Id="rId7" Target="slides/slide3.xml" Type="http://schemas.openxmlformats.org/officeDocument/2006/relationships/slide"/><Relationship Id="rId8" Target="slides/slide4.xml" Type="http://schemas.openxmlformats.org/officeDocument/2006/relationships/slide"/><Relationship Id="rId9" Target="slides/slide5.xml" Type="http://schemas.openxmlformats.org/officeDocument/2006/relationships/slide"/></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森本 優美花(morimoto-yumika.ll6)" userId="505caf68-c0ba-4c8f-8d85-8ceca84c7359" providerId="ADAL" clId="{F1928940-9CE0-49D0-80EC-757F78A3B75C}"/>
    <pc:docChg chg="undo custSel modSld">
      <pc:chgData name="森本 優美花(morimoto-yumika.ll6)" userId="505caf68-c0ba-4c8f-8d85-8ceca84c7359" providerId="ADAL" clId="{F1928940-9CE0-49D0-80EC-757F78A3B75C}" dt="2026-01-27T07:11:52.925" v="162" actId="1076"/>
      <pc:docMkLst>
        <pc:docMk/>
      </pc:docMkLst>
      <pc:sldChg chg="addSp modSp mod">
        <pc:chgData name="森本 優美花(morimoto-yumika.ll6)" userId="505caf68-c0ba-4c8f-8d85-8ceca84c7359" providerId="ADAL" clId="{F1928940-9CE0-49D0-80EC-757F78A3B75C}" dt="2026-01-27T06:48:12.289" v="23" actId="14100"/>
        <pc:sldMkLst>
          <pc:docMk/>
          <pc:sldMk cId="1025469775" sldId="360"/>
        </pc:sldMkLst>
      </pc:sldChg>
      <pc:sldChg chg="addSp modSp mod">
        <pc:chgData name="森本 優美花(morimoto-yumika.ll6)" userId="505caf68-c0ba-4c8f-8d85-8ceca84c7359" providerId="ADAL" clId="{F1928940-9CE0-49D0-80EC-757F78A3B75C}" dt="2026-01-27T06:55:11.822" v="112" actId="14100"/>
        <pc:sldMkLst>
          <pc:docMk/>
          <pc:sldMk cId="2332411733" sldId="361"/>
        </pc:sldMkLst>
      </pc:sldChg>
      <pc:sldChg chg="addSp modSp mod">
        <pc:chgData name="森本 優美花(morimoto-yumika.ll6)" userId="505caf68-c0ba-4c8f-8d85-8ceca84c7359" providerId="ADAL" clId="{F1928940-9CE0-49D0-80EC-757F78A3B75C}" dt="2026-01-27T07:11:52.925" v="162" actId="1076"/>
        <pc:sldMkLst>
          <pc:docMk/>
          <pc:sldMk cId="1125303193" sldId="363"/>
        </pc:sldMkLst>
      </pc:sldChg>
    </pc:docChg>
  </pc:docChgLst>
  <pc:docChgLst>
    <pc:chgData name="森本 優美花(morimoto-yumika.ll6)" userId="505caf68-c0ba-4c8f-8d85-8ceca84c7359" providerId="ADAL" clId="{5F794F6E-19D1-492A-9FF0-881263E129F4}"/>
    <pc:docChg chg="custSel addSld delSld modSld">
      <pc:chgData name="森本 優美花(morimoto-yumika.ll6)" userId="505caf68-c0ba-4c8f-8d85-8ceca84c7359" providerId="ADAL" clId="{5F794F6E-19D1-492A-9FF0-881263E129F4}" dt="2026-03-19T11:54:12.234" v="179"/>
      <pc:docMkLst>
        <pc:docMk/>
      </pc:docMkLst>
      <pc:sldChg chg="modSp mod">
        <pc:chgData name="森本 優美花(morimoto-yumika.ll6)" userId="505caf68-c0ba-4c8f-8d85-8ceca84c7359" providerId="ADAL" clId="{5F794F6E-19D1-492A-9FF0-881263E129F4}" dt="2026-03-19T11:54:12.234" v="179"/>
        <pc:sldMkLst>
          <pc:docMk/>
          <pc:sldMk cId="2770989743" sldId="256"/>
        </pc:sldMkLst>
        <pc:spChg chg="mod">
          <ac:chgData name="森本 優美花(morimoto-yumika.ll6)" userId="505caf68-c0ba-4c8f-8d85-8ceca84c7359" providerId="ADAL" clId="{5F794F6E-19D1-492A-9FF0-881263E129F4}" dt="2026-03-19T11:54:12.234" v="179"/>
          <ac:spMkLst>
            <pc:docMk/>
            <pc:sldMk cId="2770989743" sldId="256"/>
            <ac:spMk id="17" creationId="{00000000-0000-0000-0000-000000000000}"/>
          </ac:spMkLst>
        </pc:spChg>
      </pc:sldChg>
      <pc:sldChg chg="delSp mod">
        <pc:chgData name="森本 優美花(morimoto-yumika.ll6)" userId="505caf68-c0ba-4c8f-8d85-8ceca84c7359" providerId="ADAL" clId="{5F794F6E-19D1-492A-9FF0-881263E129F4}" dt="2026-03-10T09:48:33.125" v="0" actId="478"/>
        <pc:sldMkLst>
          <pc:docMk/>
          <pc:sldMk cId="4111288410" sldId="341"/>
        </pc:sldMkLst>
      </pc:sldChg>
      <pc:sldChg chg="addSp delSp modSp mod">
        <pc:chgData name="森本 優美花(morimoto-yumika.ll6)" userId="505caf68-c0ba-4c8f-8d85-8ceca84c7359" providerId="ADAL" clId="{5F794F6E-19D1-492A-9FF0-881263E129F4}" dt="2026-03-11T06:57:25.571" v="129" actId="478"/>
        <pc:sldMkLst>
          <pc:docMk/>
          <pc:sldMk cId="1025469775" sldId="360"/>
        </pc:sldMkLst>
      </pc:sldChg>
      <pc:sldChg chg="addSp modSp del mod">
        <pc:chgData name="森本 優美花(morimoto-yumika.ll6)" userId="505caf68-c0ba-4c8f-8d85-8ceca84c7359" providerId="ADAL" clId="{5F794F6E-19D1-492A-9FF0-881263E129F4}" dt="2026-03-11T06:57:30.210" v="130" actId="47"/>
        <pc:sldMkLst>
          <pc:docMk/>
          <pc:sldMk cId="2332411733" sldId="361"/>
        </pc:sldMkLst>
      </pc:sldChg>
      <pc:sldChg chg="modSp mod modCm">
        <pc:chgData name="森本 優美花(morimoto-yumika.ll6)" userId="505caf68-c0ba-4c8f-8d85-8ceca84c7359" providerId="ADAL" clId="{5F794F6E-19D1-492A-9FF0-881263E129F4}" dt="2026-03-10T10:03:17.235" v="29" actId="20577"/>
        <pc:sldMkLst>
          <pc:docMk/>
          <pc:sldMk cId="3108752276" sldId="369"/>
        </pc:sldMkLst>
        <pc:spChg chg="mod">
          <ac:chgData name="森本 優美花(morimoto-yumika.ll6)" userId="505caf68-c0ba-4c8f-8d85-8ceca84c7359" providerId="ADAL" clId="{5F794F6E-19D1-492A-9FF0-881263E129F4}" dt="2026-03-10T10:03:17.235" v="29" actId="20577"/>
          <ac:spMkLst>
            <pc:docMk/>
            <pc:sldMk cId="3108752276" sldId="369"/>
            <ac:spMk id="9" creationId="{F368CE73-8024-E6E7-A30E-16D7FFAE51AE}"/>
          </ac:spMkLst>
        </pc:spChg>
        <pc:extLst>
          <p:ext xmlns:p="http://schemas.openxmlformats.org/presentationml/2006/main" uri="{D6D511B9-2390-475A-947B-AFAB55BFBCF1}">
            <pc226:cmChg xmlns:pc226="http://schemas.microsoft.com/office/powerpoint/2022/06/main/command" chg="mod">
              <pc226:chgData name="森本 優美花(morimoto-yumika.ll6)" userId="505caf68-c0ba-4c8f-8d85-8ceca84c7359" providerId="ADAL" clId="{5F794F6E-19D1-492A-9FF0-881263E129F4}" dt="2026-03-10T10:03:17.235" v="29" actId="20577"/>
              <pc2:cmMkLst xmlns:pc2="http://schemas.microsoft.com/office/powerpoint/2019/9/main/command">
                <pc:docMk/>
                <pc:sldMk cId="3108752276" sldId="369"/>
                <pc2:cmMk id="{FC4D7D29-DE38-40D1-8B0E-0C4CE6265413}"/>
              </pc2:cmMkLst>
            </pc226:cmChg>
            <pc226:cmChg xmlns:pc226="http://schemas.microsoft.com/office/powerpoint/2022/06/main/command" chg="mod">
              <pc226:chgData name="森本 優美花(morimoto-yumika.ll6)" userId="505caf68-c0ba-4c8f-8d85-8ceca84c7359" providerId="ADAL" clId="{5F794F6E-19D1-492A-9FF0-881263E129F4}" dt="2026-03-10T10:03:17.235" v="29" actId="20577"/>
              <pc2:cmMkLst xmlns:pc2="http://schemas.microsoft.com/office/powerpoint/2019/9/main/command">
                <pc:docMk/>
                <pc:sldMk cId="3108752276" sldId="369"/>
                <pc2:cmMk id="{BBD8EAAF-00C6-47AF-B9B8-D6FCC6F2EA47}"/>
              </pc2:cmMkLst>
            </pc226:cmChg>
          </p:ext>
        </pc:extLst>
      </pc:sldChg>
      <pc:sldChg chg="addSp delSp modSp mod">
        <pc:chgData name="森本 優美花(morimoto-yumika.ll6)" userId="505caf68-c0ba-4c8f-8d85-8ceca84c7359" providerId="ADAL" clId="{5F794F6E-19D1-492A-9FF0-881263E129F4}" dt="2026-03-11T06:57:53.699" v="132" actId="478"/>
        <pc:sldMkLst>
          <pc:docMk/>
          <pc:sldMk cId="115055043" sldId="373"/>
        </pc:sldMkLst>
        <pc:spChg chg="mod">
          <ac:chgData name="森本 優美花(morimoto-yumika.ll6)" userId="505caf68-c0ba-4c8f-8d85-8ceca84c7359" providerId="ADAL" clId="{5F794F6E-19D1-492A-9FF0-881263E129F4}" dt="2026-03-11T06:21:46.391" v="127" actId="20577"/>
          <ac:spMkLst>
            <pc:docMk/>
            <pc:sldMk cId="115055043" sldId="373"/>
            <ac:spMk id="13" creationId="{2D6D1AD9-8742-C018-B0FE-F53877661C97}"/>
          </ac:spMkLst>
        </pc:spChg>
      </pc:sldChg>
      <pc:sldChg chg="add del">
        <pc:chgData name="森本 優美花(morimoto-yumika.ll6)" userId="505caf68-c0ba-4c8f-8d85-8ceca84c7359" providerId="ADAL" clId="{5F794F6E-19D1-492A-9FF0-881263E129F4}" dt="2026-03-11T06:57:22.932" v="128" actId="47"/>
        <pc:sldMkLst>
          <pc:docMk/>
          <pc:sldMk cId="3907454303" sldId="374"/>
        </pc:sldMkLst>
      </pc:sldChg>
      <pc:sldChg chg="add del">
        <pc:chgData name="森本 優美花(morimoto-yumika.ll6)" userId="505caf68-c0ba-4c8f-8d85-8ceca84c7359" providerId="ADAL" clId="{5F794F6E-19D1-492A-9FF0-881263E129F4}" dt="2026-03-11T06:58:38.398" v="133" actId="2696"/>
        <pc:sldMkLst>
          <pc:docMk/>
          <pc:sldMk cId="1008360907" sldId="375"/>
        </pc:sldMkLst>
      </pc:sldChg>
      <pc:sldChg chg="addSp delSp modSp add mod">
        <pc:chgData name="森本 優美花(morimoto-yumika.ll6)" userId="505caf68-c0ba-4c8f-8d85-8ceca84c7359" providerId="ADAL" clId="{5F794F6E-19D1-492A-9FF0-881263E129F4}" dt="2026-03-11T06:57:33.459" v="131" actId="478"/>
        <pc:sldMkLst>
          <pc:docMk/>
          <pc:sldMk cId="2126805149" sldId="376"/>
        </pc:sldMkLst>
      </pc:sldChg>
    </pc:docChg>
  </pc:docChgLst>
  <pc:docChgLst>
    <pc:chgData name="森本 優美花(morimoto-yumika.ll6)" userId="505caf68-c0ba-4c8f-8d85-8ceca84c7359" providerId="ADAL" clId="{38C0D7F8-A6F6-438A-8C4A-1B99D03FEECD}"/>
    <pc:docChg chg="undo custSel addSld delSld modSld">
      <pc:chgData name="森本 優美花(morimoto-yumika.ll6)" userId="505caf68-c0ba-4c8f-8d85-8ceca84c7359" providerId="ADAL" clId="{38C0D7F8-A6F6-438A-8C4A-1B99D03FEECD}" dt="2026-01-27T10:04:49.847" v="369" actId="478"/>
      <pc:docMkLst>
        <pc:docMk/>
      </pc:docMkLst>
      <pc:sldChg chg="del">
        <pc:chgData name="森本 優美花(morimoto-yumika.ll6)" userId="505caf68-c0ba-4c8f-8d85-8ceca84c7359" providerId="ADAL" clId="{38C0D7F8-A6F6-438A-8C4A-1B99D03FEECD}" dt="2026-01-27T07:34:33.408" v="10" actId="2696"/>
        <pc:sldMkLst>
          <pc:docMk/>
          <pc:sldMk cId="2311575501" sldId="268"/>
        </pc:sldMkLst>
      </pc:sldChg>
      <pc:sldChg chg="del">
        <pc:chgData name="森本 優美花(morimoto-yumika.ll6)" userId="505caf68-c0ba-4c8f-8d85-8ceca84c7359" providerId="ADAL" clId="{38C0D7F8-A6F6-438A-8C4A-1B99D03FEECD}" dt="2026-01-27T07:34:40.824" v="11" actId="2696"/>
        <pc:sldMkLst>
          <pc:docMk/>
          <pc:sldMk cId="2005961832" sldId="271"/>
        </pc:sldMkLst>
      </pc:sldChg>
      <pc:sldChg chg="del">
        <pc:chgData name="森本 優美花(morimoto-yumika.ll6)" userId="505caf68-c0ba-4c8f-8d85-8ceca84c7359" providerId="ADAL" clId="{38C0D7F8-A6F6-438A-8C4A-1B99D03FEECD}" dt="2026-01-27T07:34:51.710" v="13" actId="2696"/>
        <pc:sldMkLst>
          <pc:docMk/>
          <pc:sldMk cId="3261557551" sldId="273"/>
        </pc:sldMkLst>
      </pc:sldChg>
      <pc:sldChg chg="del">
        <pc:chgData name="森本 優美花(morimoto-yumika.ll6)" userId="505caf68-c0ba-4c8f-8d85-8ceca84c7359" providerId="ADAL" clId="{38C0D7F8-A6F6-438A-8C4A-1B99D03FEECD}" dt="2026-01-27T07:34:56.931" v="14" actId="2696"/>
        <pc:sldMkLst>
          <pc:docMk/>
          <pc:sldMk cId="2366859455" sldId="274"/>
        </pc:sldMkLst>
      </pc:sldChg>
      <pc:sldChg chg="del">
        <pc:chgData name="森本 優美花(morimoto-yumika.ll6)" userId="505caf68-c0ba-4c8f-8d85-8ceca84c7359" providerId="ADAL" clId="{38C0D7F8-A6F6-438A-8C4A-1B99D03FEECD}" dt="2026-01-27T07:33:22.001" v="0" actId="2696"/>
        <pc:sldMkLst>
          <pc:docMk/>
          <pc:sldMk cId="2571141807" sldId="279"/>
        </pc:sldMkLst>
      </pc:sldChg>
      <pc:sldChg chg="del">
        <pc:chgData name="森本 優美花(morimoto-yumika.ll6)" userId="505caf68-c0ba-4c8f-8d85-8ceca84c7359" providerId="ADAL" clId="{38C0D7F8-A6F6-438A-8C4A-1B99D03FEECD}" dt="2026-01-27T07:35:06.145" v="16" actId="2696"/>
        <pc:sldMkLst>
          <pc:docMk/>
          <pc:sldMk cId="657308106" sldId="281"/>
        </pc:sldMkLst>
      </pc:sldChg>
      <pc:sldChg chg="del">
        <pc:chgData name="森本 優美花(morimoto-yumika.ll6)" userId="505caf68-c0ba-4c8f-8d85-8ceca84c7359" providerId="ADAL" clId="{38C0D7F8-A6F6-438A-8C4A-1B99D03FEECD}" dt="2026-01-27T07:35:17.669" v="18" actId="2696"/>
        <pc:sldMkLst>
          <pc:docMk/>
          <pc:sldMk cId="290085895" sldId="284"/>
        </pc:sldMkLst>
      </pc:sldChg>
      <pc:sldChg chg="del">
        <pc:chgData name="森本 優美花(morimoto-yumika.ll6)" userId="505caf68-c0ba-4c8f-8d85-8ceca84c7359" providerId="ADAL" clId="{38C0D7F8-A6F6-438A-8C4A-1B99D03FEECD}" dt="2026-01-27T07:35:38.158" v="20" actId="2696"/>
        <pc:sldMkLst>
          <pc:docMk/>
          <pc:sldMk cId="3945056797" sldId="287"/>
        </pc:sldMkLst>
      </pc:sldChg>
      <pc:sldChg chg="del">
        <pc:chgData name="森本 優美花(morimoto-yumika.ll6)" userId="505caf68-c0ba-4c8f-8d85-8ceca84c7359" providerId="ADAL" clId="{38C0D7F8-A6F6-438A-8C4A-1B99D03FEECD}" dt="2026-01-27T07:35:43.422" v="21" actId="2696"/>
        <pc:sldMkLst>
          <pc:docMk/>
          <pc:sldMk cId="1979141630" sldId="289"/>
        </pc:sldMkLst>
      </pc:sldChg>
      <pc:sldChg chg="del">
        <pc:chgData name="森本 優美花(morimoto-yumika.ll6)" userId="505caf68-c0ba-4c8f-8d85-8ceca84c7359" providerId="ADAL" clId="{38C0D7F8-A6F6-438A-8C4A-1B99D03FEECD}" dt="2026-01-27T07:36:14.389" v="27" actId="2696"/>
        <pc:sldMkLst>
          <pc:docMk/>
          <pc:sldMk cId="402305038" sldId="295"/>
        </pc:sldMkLst>
      </pc:sldChg>
      <pc:sldChg chg="del">
        <pc:chgData name="森本 優美花(morimoto-yumika.ll6)" userId="505caf68-c0ba-4c8f-8d85-8ceca84c7359" providerId="ADAL" clId="{38C0D7F8-A6F6-438A-8C4A-1B99D03FEECD}" dt="2026-01-27T07:33:37.010" v="2" actId="2696"/>
        <pc:sldMkLst>
          <pc:docMk/>
          <pc:sldMk cId="242948188" sldId="299"/>
        </pc:sldMkLst>
      </pc:sldChg>
      <pc:sldChg chg="del">
        <pc:chgData name="森本 優美花(morimoto-yumika.ll6)" userId="505caf68-c0ba-4c8f-8d85-8ceca84c7359" providerId="ADAL" clId="{38C0D7F8-A6F6-438A-8C4A-1B99D03FEECD}" dt="2026-01-27T07:36:27.382" v="28" actId="2696"/>
        <pc:sldMkLst>
          <pc:docMk/>
          <pc:sldMk cId="3362625888" sldId="302"/>
        </pc:sldMkLst>
      </pc:sldChg>
      <pc:sldChg chg="del">
        <pc:chgData name="森本 優美花(morimoto-yumika.ll6)" userId="505caf68-c0ba-4c8f-8d85-8ceca84c7359" providerId="ADAL" clId="{38C0D7F8-A6F6-438A-8C4A-1B99D03FEECD}" dt="2026-01-27T07:36:44.671" v="31" actId="2696"/>
        <pc:sldMkLst>
          <pc:docMk/>
          <pc:sldMk cId="1961015542" sldId="304"/>
        </pc:sldMkLst>
      </pc:sldChg>
      <pc:sldChg chg="delSp mod">
        <pc:chgData name="森本 優美花(morimoto-yumika.ll6)" userId="505caf68-c0ba-4c8f-8d85-8ceca84c7359" providerId="ADAL" clId="{38C0D7F8-A6F6-438A-8C4A-1B99D03FEECD}" dt="2026-01-27T10:03:22.059" v="345" actId="478"/>
        <pc:sldMkLst>
          <pc:docMk/>
          <pc:sldMk cId="2323372486" sldId="316"/>
        </pc:sldMkLst>
      </pc:sldChg>
      <pc:sldChg chg="del">
        <pc:chgData name="森本 優美花(morimoto-yumika.ll6)" userId="505caf68-c0ba-4c8f-8d85-8ceca84c7359" providerId="ADAL" clId="{38C0D7F8-A6F6-438A-8C4A-1B99D03FEECD}" dt="2026-01-27T07:33:31.459" v="1" actId="2696"/>
        <pc:sldMkLst>
          <pc:docMk/>
          <pc:sldMk cId="781457264" sldId="317"/>
        </pc:sldMkLst>
      </pc:sldChg>
      <pc:sldChg chg="del">
        <pc:chgData name="森本 優美花(morimoto-yumika.ll6)" userId="505caf68-c0ba-4c8f-8d85-8ceca84c7359" providerId="ADAL" clId="{38C0D7F8-A6F6-438A-8C4A-1B99D03FEECD}" dt="2026-01-27T07:33:48.471" v="4" actId="2696"/>
        <pc:sldMkLst>
          <pc:docMk/>
          <pc:sldMk cId="2259831387" sldId="319"/>
        </pc:sldMkLst>
      </pc:sldChg>
      <pc:sldChg chg="del">
        <pc:chgData name="森本 優美花(morimoto-yumika.ll6)" userId="505caf68-c0ba-4c8f-8d85-8ceca84c7359" providerId="ADAL" clId="{38C0D7F8-A6F6-438A-8C4A-1B99D03FEECD}" dt="2026-01-27T07:33:53.804" v="5" actId="2696"/>
        <pc:sldMkLst>
          <pc:docMk/>
          <pc:sldMk cId="531098227" sldId="321"/>
        </pc:sldMkLst>
      </pc:sldChg>
      <pc:sldChg chg="del">
        <pc:chgData name="森本 優美花(morimoto-yumika.ll6)" userId="505caf68-c0ba-4c8f-8d85-8ceca84c7359" providerId="ADAL" clId="{38C0D7F8-A6F6-438A-8C4A-1B99D03FEECD}" dt="2026-01-27T07:34:02.099" v="6" actId="2696"/>
        <pc:sldMkLst>
          <pc:docMk/>
          <pc:sldMk cId="1790192116" sldId="322"/>
        </pc:sldMkLst>
      </pc:sldChg>
      <pc:sldChg chg="delSp mod">
        <pc:chgData name="森本 優美花(morimoto-yumika.ll6)" userId="505caf68-c0ba-4c8f-8d85-8ceca84c7359" providerId="ADAL" clId="{38C0D7F8-A6F6-438A-8C4A-1B99D03FEECD}" dt="2026-01-27T10:03:39.978" v="350" actId="478"/>
        <pc:sldMkLst>
          <pc:docMk/>
          <pc:sldMk cId="819671705" sldId="323"/>
        </pc:sldMkLst>
      </pc:sldChg>
      <pc:sldChg chg="del">
        <pc:chgData name="森本 優美花(morimoto-yumika.ll6)" userId="505caf68-c0ba-4c8f-8d85-8ceca84c7359" providerId="ADAL" clId="{38C0D7F8-A6F6-438A-8C4A-1B99D03FEECD}" dt="2026-01-27T07:34:11.326" v="7" actId="2696"/>
        <pc:sldMkLst>
          <pc:docMk/>
          <pc:sldMk cId="1353075830" sldId="324"/>
        </pc:sldMkLst>
      </pc:sldChg>
      <pc:sldChg chg="del">
        <pc:chgData name="森本 優美花(morimoto-yumika.ll6)" userId="505caf68-c0ba-4c8f-8d85-8ceca84c7359" providerId="ADAL" clId="{38C0D7F8-A6F6-438A-8C4A-1B99D03FEECD}" dt="2026-01-27T07:34:17.449" v="8" actId="2696"/>
        <pc:sldMkLst>
          <pc:docMk/>
          <pc:sldMk cId="2904551959" sldId="325"/>
        </pc:sldMkLst>
      </pc:sldChg>
      <pc:sldChg chg="del">
        <pc:chgData name="森本 優美花(morimoto-yumika.ll6)" userId="505caf68-c0ba-4c8f-8d85-8ceca84c7359" providerId="ADAL" clId="{38C0D7F8-A6F6-438A-8C4A-1B99D03FEECD}" dt="2026-01-27T07:34:22.351" v="9" actId="2696"/>
        <pc:sldMkLst>
          <pc:docMk/>
          <pc:sldMk cId="2348299185" sldId="326"/>
        </pc:sldMkLst>
      </pc:sldChg>
      <pc:sldChg chg="del">
        <pc:chgData name="森本 優美花(morimoto-yumika.ll6)" userId="505caf68-c0ba-4c8f-8d85-8ceca84c7359" providerId="ADAL" clId="{38C0D7F8-A6F6-438A-8C4A-1B99D03FEECD}" dt="2026-01-27T07:34:45.446" v="12" actId="2696"/>
        <pc:sldMkLst>
          <pc:docMk/>
          <pc:sldMk cId="2945994480" sldId="327"/>
        </pc:sldMkLst>
      </pc:sldChg>
      <pc:sldChg chg="del">
        <pc:chgData name="森本 優美花(morimoto-yumika.ll6)" userId="505caf68-c0ba-4c8f-8d85-8ceca84c7359" providerId="ADAL" clId="{38C0D7F8-A6F6-438A-8C4A-1B99D03FEECD}" dt="2026-01-27T07:35:01.273" v="15" actId="2696"/>
        <pc:sldMkLst>
          <pc:docMk/>
          <pc:sldMk cId="968862497" sldId="328"/>
        </pc:sldMkLst>
      </pc:sldChg>
      <pc:sldChg chg="delSp mod">
        <pc:chgData name="森本 優美花(morimoto-yumika.ll6)" userId="505caf68-c0ba-4c8f-8d85-8ceca84c7359" providerId="ADAL" clId="{38C0D7F8-A6F6-438A-8C4A-1B99D03FEECD}" dt="2026-01-27T10:04:17.545" v="361" actId="478"/>
        <pc:sldMkLst>
          <pc:docMk/>
          <pc:sldMk cId="1782254986" sldId="329"/>
        </pc:sldMkLst>
      </pc:sldChg>
      <pc:sldChg chg="del">
        <pc:chgData name="森本 優美花(morimoto-yumika.ll6)" userId="505caf68-c0ba-4c8f-8d85-8ceca84c7359" providerId="ADAL" clId="{38C0D7F8-A6F6-438A-8C4A-1B99D03FEECD}" dt="2026-01-27T07:35:29.228" v="19" actId="2696"/>
        <pc:sldMkLst>
          <pc:docMk/>
          <pc:sldMk cId="1860725849" sldId="330"/>
        </pc:sldMkLst>
      </pc:sldChg>
      <pc:sldChg chg="add del">
        <pc:chgData name="森本 優美花(morimoto-yumika.ll6)" userId="505caf68-c0ba-4c8f-8d85-8ceca84c7359" providerId="ADAL" clId="{38C0D7F8-A6F6-438A-8C4A-1B99D03FEECD}" dt="2026-01-27T07:36:00.612" v="24" actId="2696"/>
        <pc:sldMkLst>
          <pc:docMk/>
          <pc:sldMk cId="2019553132" sldId="331"/>
        </pc:sldMkLst>
      </pc:sldChg>
      <pc:sldChg chg="del">
        <pc:chgData name="森本 優美花(morimoto-yumika.ll6)" userId="505caf68-c0ba-4c8f-8d85-8ceca84c7359" providerId="ADAL" clId="{38C0D7F8-A6F6-438A-8C4A-1B99D03FEECD}" dt="2026-01-27T07:36:10.009" v="26" actId="2696"/>
        <pc:sldMkLst>
          <pc:docMk/>
          <pc:sldMk cId="751945601" sldId="334"/>
        </pc:sldMkLst>
      </pc:sldChg>
      <pc:sldChg chg="del">
        <pc:chgData name="森本 優美花(morimoto-yumika.ll6)" userId="505caf68-c0ba-4c8f-8d85-8ceca84c7359" providerId="ADAL" clId="{38C0D7F8-A6F6-438A-8C4A-1B99D03FEECD}" dt="2026-01-27T07:36:31.810" v="29" actId="2696"/>
        <pc:sldMkLst>
          <pc:docMk/>
          <pc:sldMk cId="524356024" sldId="336"/>
        </pc:sldMkLst>
      </pc:sldChg>
      <pc:sldChg chg="del">
        <pc:chgData name="森本 優美花(morimoto-yumika.ll6)" userId="505caf68-c0ba-4c8f-8d85-8ceca84c7359" providerId="ADAL" clId="{38C0D7F8-A6F6-438A-8C4A-1B99D03FEECD}" dt="2026-01-27T07:36:40.553" v="30" actId="2696"/>
        <pc:sldMkLst>
          <pc:docMk/>
          <pc:sldMk cId="948909400" sldId="337"/>
        </pc:sldMkLst>
      </pc:sldChg>
      <pc:sldChg chg="del">
        <pc:chgData name="森本 優美花(morimoto-yumika.ll6)" userId="505caf68-c0ba-4c8f-8d85-8ceca84c7359" providerId="ADAL" clId="{38C0D7F8-A6F6-438A-8C4A-1B99D03FEECD}" dt="2026-01-27T07:36:49.512" v="32" actId="2696"/>
        <pc:sldMkLst>
          <pc:docMk/>
          <pc:sldMk cId="547583594" sldId="338"/>
        </pc:sldMkLst>
      </pc:sldChg>
      <pc:sldChg chg="del">
        <pc:chgData name="森本 優美花(morimoto-yumika.ll6)" userId="505caf68-c0ba-4c8f-8d85-8ceca84c7359" providerId="ADAL" clId="{38C0D7F8-A6F6-438A-8C4A-1B99D03FEECD}" dt="2026-01-27T07:36:06.081" v="25" actId="2696"/>
        <pc:sldMkLst>
          <pc:docMk/>
          <pc:sldMk cId="3745968594" sldId="340"/>
        </pc:sldMkLst>
      </pc:sldChg>
      <pc:sldChg chg="modSp mod">
        <pc:chgData name="森本 優美花(morimoto-yumika.ll6)" userId="505caf68-c0ba-4c8f-8d85-8ceca84c7359" providerId="ADAL" clId="{38C0D7F8-A6F6-438A-8C4A-1B99D03FEECD}" dt="2026-01-27T10:03:05.350" v="342" actId="1076"/>
        <pc:sldMkLst>
          <pc:docMk/>
          <pc:sldMk cId="4111288410" sldId="341"/>
        </pc:sldMkLst>
      </pc:sldChg>
      <pc:sldChg chg="delSp mod">
        <pc:chgData name="森本 優美花(morimoto-yumika.ll6)" userId="505caf68-c0ba-4c8f-8d85-8ceca84c7359" providerId="ADAL" clId="{38C0D7F8-A6F6-438A-8C4A-1B99D03FEECD}" dt="2026-01-27T10:03:14.316" v="343" actId="478"/>
        <pc:sldMkLst>
          <pc:docMk/>
          <pc:sldMk cId="1731787606" sldId="342"/>
        </pc:sldMkLst>
      </pc:sldChg>
      <pc:sldChg chg="delSp mod">
        <pc:chgData name="森本 優美花(morimoto-yumika.ll6)" userId="505caf68-c0ba-4c8f-8d85-8ceca84c7359" providerId="ADAL" clId="{38C0D7F8-A6F6-438A-8C4A-1B99D03FEECD}" dt="2026-01-27T10:03:18.426" v="344" actId="478"/>
        <pc:sldMkLst>
          <pc:docMk/>
          <pc:sldMk cId="3562553745" sldId="343"/>
        </pc:sldMkLst>
      </pc:sldChg>
      <pc:sldChg chg="del">
        <pc:chgData name="森本 優美花(morimoto-yumika.ll6)" userId="505caf68-c0ba-4c8f-8d85-8ceca84c7359" providerId="ADAL" clId="{38C0D7F8-A6F6-438A-8C4A-1B99D03FEECD}" dt="2026-01-27T07:33:40.985" v="3" actId="2696"/>
        <pc:sldMkLst>
          <pc:docMk/>
          <pc:sldMk cId="682233439" sldId="344"/>
        </pc:sldMkLst>
      </pc:sldChg>
      <pc:sldChg chg="delSp mod">
        <pc:chgData name="森本 優美花(morimoto-yumika.ll6)" userId="505caf68-c0ba-4c8f-8d85-8ceca84c7359" providerId="ADAL" clId="{38C0D7F8-A6F6-438A-8C4A-1B99D03FEECD}" dt="2026-01-27T10:03:25.194" v="346" actId="478"/>
        <pc:sldMkLst>
          <pc:docMk/>
          <pc:sldMk cId="985440086" sldId="345"/>
        </pc:sldMkLst>
      </pc:sldChg>
      <pc:sldChg chg="delSp modSp mod">
        <pc:chgData name="森本 優美花(morimoto-yumika.ll6)" userId="505caf68-c0ba-4c8f-8d85-8ceca84c7359" providerId="ADAL" clId="{38C0D7F8-A6F6-438A-8C4A-1B99D03FEECD}" dt="2026-01-27T10:03:31.854" v="348" actId="478"/>
        <pc:sldMkLst>
          <pc:docMk/>
          <pc:sldMk cId="2260862537" sldId="346"/>
        </pc:sldMkLst>
      </pc:sldChg>
      <pc:sldChg chg="delSp mod">
        <pc:chgData name="森本 優美花(morimoto-yumika.ll6)" userId="505caf68-c0ba-4c8f-8d85-8ceca84c7359" providerId="ADAL" clId="{38C0D7F8-A6F6-438A-8C4A-1B99D03FEECD}" dt="2026-01-27T10:03:36.278" v="349" actId="478"/>
        <pc:sldMkLst>
          <pc:docMk/>
          <pc:sldMk cId="2476335205" sldId="347"/>
        </pc:sldMkLst>
      </pc:sldChg>
      <pc:sldChg chg="delSp mod">
        <pc:chgData name="森本 優美花(morimoto-yumika.ll6)" userId="505caf68-c0ba-4c8f-8d85-8ceca84c7359" providerId="ADAL" clId="{38C0D7F8-A6F6-438A-8C4A-1B99D03FEECD}" dt="2026-01-27T10:03:43.960" v="351" actId="478"/>
        <pc:sldMkLst>
          <pc:docMk/>
          <pc:sldMk cId="1883954093" sldId="348"/>
        </pc:sldMkLst>
      </pc:sldChg>
      <pc:sldChg chg="delSp mod">
        <pc:chgData name="森本 優美花(morimoto-yumika.ll6)" userId="505caf68-c0ba-4c8f-8d85-8ceca84c7359" providerId="ADAL" clId="{38C0D7F8-A6F6-438A-8C4A-1B99D03FEECD}" dt="2026-01-27T10:03:47.730" v="352" actId="478"/>
        <pc:sldMkLst>
          <pc:docMk/>
          <pc:sldMk cId="3245170679" sldId="349"/>
        </pc:sldMkLst>
      </pc:sldChg>
      <pc:sldChg chg="delSp mod">
        <pc:chgData name="森本 優美花(morimoto-yumika.ll6)" userId="505caf68-c0ba-4c8f-8d85-8ceca84c7359" providerId="ADAL" clId="{38C0D7F8-A6F6-438A-8C4A-1B99D03FEECD}" dt="2026-01-27T10:03:51.467" v="353" actId="478"/>
        <pc:sldMkLst>
          <pc:docMk/>
          <pc:sldMk cId="616094537" sldId="350"/>
        </pc:sldMkLst>
      </pc:sldChg>
      <pc:sldChg chg="delSp mod">
        <pc:chgData name="森本 優美花(morimoto-yumika.ll6)" userId="505caf68-c0ba-4c8f-8d85-8ceca84c7359" providerId="ADAL" clId="{38C0D7F8-A6F6-438A-8C4A-1B99D03FEECD}" dt="2026-01-27T10:03:55.093" v="354" actId="478"/>
        <pc:sldMkLst>
          <pc:docMk/>
          <pc:sldMk cId="2718570601" sldId="351"/>
        </pc:sldMkLst>
      </pc:sldChg>
      <pc:sldChg chg="delSp mod">
        <pc:chgData name="森本 優美花(morimoto-yumika.ll6)" userId="505caf68-c0ba-4c8f-8d85-8ceca84c7359" providerId="ADAL" clId="{38C0D7F8-A6F6-438A-8C4A-1B99D03FEECD}" dt="2026-01-27T10:03:58.525" v="355" actId="478"/>
        <pc:sldMkLst>
          <pc:docMk/>
          <pc:sldMk cId="2907784571" sldId="352"/>
        </pc:sldMkLst>
      </pc:sldChg>
      <pc:sldChg chg="delSp mod">
        <pc:chgData name="森本 優美花(morimoto-yumika.ll6)" userId="505caf68-c0ba-4c8f-8d85-8ceca84c7359" providerId="ADAL" clId="{38C0D7F8-A6F6-438A-8C4A-1B99D03FEECD}" dt="2026-01-27T10:04:01.916" v="356" actId="478"/>
        <pc:sldMkLst>
          <pc:docMk/>
          <pc:sldMk cId="1969079714" sldId="353"/>
        </pc:sldMkLst>
      </pc:sldChg>
      <pc:sldChg chg="delSp mod">
        <pc:chgData name="森本 優美花(morimoto-yumika.ll6)" userId="505caf68-c0ba-4c8f-8d85-8ceca84c7359" providerId="ADAL" clId="{38C0D7F8-A6F6-438A-8C4A-1B99D03FEECD}" dt="2026-01-27T10:04:05.170" v="357" actId="478"/>
        <pc:sldMkLst>
          <pc:docMk/>
          <pc:sldMk cId="2007844009" sldId="354"/>
        </pc:sldMkLst>
      </pc:sldChg>
      <pc:sldChg chg="delSp mod">
        <pc:chgData name="森本 優美花(morimoto-yumika.ll6)" userId="505caf68-c0ba-4c8f-8d85-8ceca84c7359" providerId="ADAL" clId="{38C0D7F8-A6F6-438A-8C4A-1B99D03FEECD}" dt="2026-01-27T10:04:08.277" v="358" actId="478"/>
        <pc:sldMkLst>
          <pc:docMk/>
          <pc:sldMk cId="4210183368" sldId="355"/>
        </pc:sldMkLst>
      </pc:sldChg>
      <pc:sldChg chg="delSp mod">
        <pc:chgData name="森本 優美花(morimoto-yumika.ll6)" userId="505caf68-c0ba-4c8f-8d85-8ceca84c7359" providerId="ADAL" clId="{38C0D7F8-A6F6-438A-8C4A-1B99D03FEECD}" dt="2026-01-27T10:04:11.509" v="359" actId="478"/>
        <pc:sldMkLst>
          <pc:docMk/>
          <pc:sldMk cId="1654597015" sldId="356"/>
        </pc:sldMkLst>
      </pc:sldChg>
      <pc:sldChg chg="delSp mod">
        <pc:chgData name="森本 優美花(morimoto-yumika.ll6)" userId="505caf68-c0ba-4c8f-8d85-8ceca84c7359" providerId="ADAL" clId="{38C0D7F8-A6F6-438A-8C4A-1B99D03FEECD}" dt="2026-01-27T10:04:14.438" v="360" actId="478"/>
        <pc:sldMkLst>
          <pc:docMk/>
          <pc:sldMk cId="678282541" sldId="357"/>
        </pc:sldMkLst>
      </pc:sldChg>
      <pc:sldChg chg="del">
        <pc:chgData name="森本 優美花(morimoto-yumika.ll6)" userId="505caf68-c0ba-4c8f-8d85-8ceca84c7359" providerId="ADAL" clId="{38C0D7F8-A6F6-438A-8C4A-1B99D03FEECD}" dt="2026-01-27T07:35:11.664" v="17" actId="2696"/>
        <pc:sldMkLst>
          <pc:docMk/>
          <pc:sldMk cId="3936518345" sldId="359"/>
        </pc:sldMkLst>
      </pc:sldChg>
      <pc:sldChg chg="delSp modSp mod">
        <pc:chgData name="森本 優美花(morimoto-yumika.ll6)" userId="505caf68-c0ba-4c8f-8d85-8ceca84c7359" providerId="ADAL" clId="{38C0D7F8-A6F6-438A-8C4A-1B99D03FEECD}" dt="2026-01-27T10:04:26.914" v="363" actId="20577"/>
        <pc:sldMkLst>
          <pc:docMk/>
          <pc:sldMk cId="1025469775" sldId="360"/>
        </pc:sldMkLst>
      </pc:sldChg>
      <pc:sldChg chg="delSp mod">
        <pc:chgData name="森本 優美花(morimoto-yumika.ll6)" userId="505caf68-c0ba-4c8f-8d85-8ceca84c7359" providerId="ADAL" clId="{38C0D7F8-A6F6-438A-8C4A-1B99D03FEECD}" dt="2026-01-27T10:04:32.449" v="364" actId="478"/>
        <pc:sldMkLst>
          <pc:docMk/>
          <pc:sldMk cId="2332411733" sldId="361"/>
        </pc:sldMkLst>
      </pc:sldChg>
      <pc:sldChg chg="delSp mod">
        <pc:chgData name="森本 優美花(morimoto-yumika.ll6)" userId="505caf68-c0ba-4c8f-8d85-8ceca84c7359" providerId="ADAL" clId="{38C0D7F8-A6F6-438A-8C4A-1B99D03FEECD}" dt="2026-01-27T10:04:36.597" v="365" actId="478"/>
        <pc:sldMkLst>
          <pc:docMk/>
          <pc:sldMk cId="2642688634" sldId="362"/>
        </pc:sldMkLst>
      </pc:sldChg>
      <pc:sldChg chg="delSp modSp mod">
        <pc:chgData name="森本 優美花(morimoto-yumika.ll6)" userId="505caf68-c0ba-4c8f-8d85-8ceca84c7359" providerId="ADAL" clId="{38C0D7F8-A6F6-438A-8C4A-1B99D03FEECD}" dt="2026-01-27T10:04:39.751" v="366" actId="478"/>
        <pc:sldMkLst>
          <pc:docMk/>
          <pc:sldMk cId="1125303193" sldId="363"/>
        </pc:sldMkLst>
      </pc:sldChg>
      <pc:sldChg chg="delSp mod">
        <pc:chgData name="森本 優美花(morimoto-yumika.ll6)" userId="505caf68-c0ba-4c8f-8d85-8ceca84c7359" providerId="ADAL" clId="{38C0D7F8-A6F6-438A-8C4A-1B99D03FEECD}" dt="2026-01-27T10:04:43.462" v="367" actId="478"/>
        <pc:sldMkLst>
          <pc:docMk/>
          <pc:sldMk cId="2366629892" sldId="364"/>
        </pc:sldMkLst>
      </pc:sldChg>
      <pc:sldChg chg="delSp mod">
        <pc:chgData name="森本 優美花(morimoto-yumika.ll6)" userId="505caf68-c0ba-4c8f-8d85-8ceca84c7359" providerId="ADAL" clId="{38C0D7F8-A6F6-438A-8C4A-1B99D03FEECD}" dt="2026-01-27T10:04:46.790" v="368" actId="478"/>
        <pc:sldMkLst>
          <pc:docMk/>
          <pc:sldMk cId="628620913" sldId="365"/>
        </pc:sldMkLst>
      </pc:sldChg>
      <pc:sldChg chg="delSp mod">
        <pc:chgData name="森本 優美花(morimoto-yumika.ll6)" userId="505caf68-c0ba-4c8f-8d85-8ceca84c7359" providerId="ADAL" clId="{38C0D7F8-A6F6-438A-8C4A-1B99D03FEECD}" dt="2026-01-27T10:04:49.847" v="369" actId="478"/>
        <pc:sldMkLst>
          <pc:docMk/>
          <pc:sldMk cId="3676629530" sldId="366"/>
        </pc:sldMkLst>
      </pc:sldChg>
    </pc:docChg>
  </pc:docChgLst>
  <pc:docChgLst>
    <pc:chgData name="東江 頌平(agarie-shouhei)" userId="9d598802-bc12-4767-832c-26168ba9ab81" providerId="ADAL" clId="{8FCF2EA4-729A-4C98-9E7E-E2879F742678}"/>
    <pc:docChg chg="modSld">
      <pc:chgData name="東江 頌平(agarie-shouhei)" userId="9d598802-bc12-4767-832c-26168ba9ab81" providerId="ADAL" clId="{8FCF2EA4-729A-4C98-9E7E-E2879F742678}" dt="2025-01-30T07:01:02.572" v="26" actId="14100"/>
      <pc:docMkLst>
        <pc:docMk/>
      </pc:docMkLst>
      <pc:sldChg chg="modSp mod">
        <pc:chgData name="東江 頌平(agarie-shouhei)" userId="9d598802-bc12-4767-832c-26168ba9ab81" providerId="ADAL" clId="{8FCF2EA4-729A-4C98-9E7E-E2879F742678}" dt="2025-01-30T06:59:40.277" v="4" actId="1035"/>
        <pc:sldMkLst>
          <pc:docMk/>
          <pc:sldMk cId="242948188" sldId="299"/>
        </pc:sldMkLst>
      </pc:sldChg>
      <pc:sldChg chg="modSp mod">
        <pc:chgData name="東江 頌平(agarie-shouhei)" userId="9d598802-bc12-4767-832c-26168ba9ab81" providerId="ADAL" clId="{8FCF2EA4-729A-4C98-9E7E-E2879F742678}" dt="2025-01-30T07:01:02.572" v="26" actId="14100"/>
        <pc:sldMkLst>
          <pc:docMk/>
          <pc:sldMk cId="531098227" sldId="321"/>
        </pc:sldMkLst>
      </pc:sldChg>
    </pc:docChg>
  </pc:docChgLst>
  <pc:docChgLst>
    <pc:chgData name="森本 優美花(morimoto-yumika.ll6)" userId="505caf68-c0ba-4c8f-8d85-8ceca84c7359" providerId="ADAL" clId="{02E9F67A-6C07-4248-9562-00FABD6E3871}"/>
    <pc:docChg chg="undo redo custSel addSld delSld modSld sldOrd">
      <pc:chgData name="森本 優美花(morimoto-yumika.ll6)" userId="505caf68-c0ba-4c8f-8d85-8ceca84c7359" providerId="ADAL" clId="{02E9F67A-6C07-4248-9562-00FABD6E3871}" dt="2025-10-06T10:32:08.620" v="2664" actId="1076"/>
      <pc:docMkLst>
        <pc:docMk/>
      </pc:docMkLst>
      <pc:sldChg chg="addSp modSp mod">
        <pc:chgData name="森本 優美花(morimoto-yumika.ll6)" userId="505caf68-c0ba-4c8f-8d85-8ceca84c7359" providerId="ADAL" clId="{02E9F67A-6C07-4248-9562-00FABD6E3871}" dt="2025-10-06T02:23:11.234" v="17" actId="20577"/>
        <pc:sldMkLst>
          <pc:docMk/>
          <pc:sldMk cId="2770989743" sldId="256"/>
        </pc:sldMkLst>
      </pc:sldChg>
      <pc:sldChg chg="addSp modSp mod">
        <pc:chgData name="森本 優美花(morimoto-yumika.ll6)" userId="505caf68-c0ba-4c8f-8d85-8ceca84c7359" providerId="ADAL" clId="{02E9F67A-6C07-4248-9562-00FABD6E3871}" dt="2025-10-06T06:08:22.671" v="1356" actId="1076"/>
        <pc:sldMkLst>
          <pc:docMk/>
          <pc:sldMk cId="2311575501" sldId="268"/>
        </pc:sldMkLst>
      </pc:sldChg>
      <pc:sldChg chg="addSp modSp mod">
        <pc:chgData name="森本 優美花(morimoto-yumika.ll6)" userId="505caf68-c0ba-4c8f-8d85-8ceca84c7359" providerId="ADAL" clId="{02E9F67A-6C07-4248-9562-00FABD6E3871}" dt="2025-10-06T06:19:43.037" v="1467" actId="1076"/>
        <pc:sldMkLst>
          <pc:docMk/>
          <pc:sldMk cId="2005961832" sldId="271"/>
        </pc:sldMkLst>
      </pc:sldChg>
      <pc:sldChg chg="addSp modSp">
        <pc:chgData name="森本 優美花(morimoto-yumika.ll6)" userId="505caf68-c0ba-4c8f-8d85-8ceca84c7359" providerId="ADAL" clId="{02E9F67A-6C07-4248-9562-00FABD6E3871}" dt="2025-10-06T06:33:38.918" v="1553"/>
        <pc:sldMkLst>
          <pc:docMk/>
          <pc:sldMk cId="3261557551" sldId="273"/>
        </pc:sldMkLst>
      </pc:sldChg>
      <pc:sldChg chg="addSp modSp mod">
        <pc:chgData name="森本 優美花(morimoto-yumika.ll6)" userId="505caf68-c0ba-4c8f-8d85-8ceca84c7359" providerId="ADAL" clId="{02E9F67A-6C07-4248-9562-00FABD6E3871}" dt="2025-10-06T06:38:36.727" v="1591" actId="1076"/>
        <pc:sldMkLst>
          <pc:docMk/>
          <pc:sldMk cId="2366859455" sldId="274"/>
        </pc:sldMkLst>
      </pc:sldChg>
      <pc:sldChg chg="addSp delSp modSp mod">
        <pc:chgData name="森本 優美花(morimoto-yumika.ll6)" userId="505caf68-c0ba-4c8f-8d85-8ceca84c7359" providerId="ADAL" clId="{02E9F67A-6C07-4248-9562-00FABD6E3871}" dt="2025-10-06T02:27:43.951" v="78" actId="1076"/>
        <pc:sldMkLst>
          <pc:docMk/>
          <pc:sldMk cId="2571141807" sldId="279"/>
        </pc:sldMkLst>
      </pc:sldChg>
      <pc:sldChg chg="addSp delSp modSp mod">
        <pc:chgData name="森本 優美花(morimoto-yumika.ll6)" userId="505caf68-c0ba-4c8f-8d85-8ceca84c7359" providerId="ADAL" clId="{02E9F67A-6C07-4248-9562-00FABD6E3871}" dt="2025-10-06T06:49:28.186" v="1684" actId="1076"/>
        <pc:sldMkLst>
          <pc:docMk/>
          <pc:sldMk cId="657308106" sldId="281"/>
        </pc:sldMkLst>
      </pc:sldChg>
      <pc:sldChg chg="addSp delSp modSp mod">
        <pc:chgData name="森本 優美花(morimoto-yumika.ll6)" userId="505caf68-c0ba-4c8f-8d85-8ceca84c7359" providerId="ADAL" clId="{02E9F67A-6C07-4248-9562-00FABD6E3871}" dt="2025-10-06T07:06:31.541" v="1803" actId="1076"/>
        <pc:sldMkLst>
          <pc:docMk/>
          <pc:sldMk cId="290085895" sldId="284"/>
        </pc:sldMkLst>
      </pc:sldChg>
      <pc:sldChg chg="addSp modSp mod">
        <pc:chgData name="森本 優美花(morimoto-yumika.ll6)" userId="505caf68-c0ba-4c8f-8d85-8ceca84c7359" providerId="ADAL" clId="{02E9F67A-6C07-4248-9562-00FABD6E3871}" dt="2025-10-06T07:25:52.791" v="1913" actId="1076"/>
        <pc:sldMkLst>
          <pc:docMk/>
          <pc:sldMk cId="3945056797" sldId="287"/>
        </pc:sldMkLst>
      </pc:sldChg>
      <pc:sldChg chg="addSp modSp mod">
        <pc:chgData name="森本 優美花(morimoto-yumika.ll6)" userId="505caf68-c0ba-4c8f-8d85-8ceca84c7359" providerId="ADAL" clId="{02E9F67A-6C07-4248-9562-00FABD6E3871}" dt="2025-10-06T07:51:28.982" v="1985" actId="1076"/>
        <pc:sldMkLst>
          <pc:docMk/>
          <pc:sldMk cId="1979141630" sldId="289"/>
        </pc:sldMkLst>
      </pc:sldChg>
      <pc:sldChg chg="addSp delSp modSp mod">
        <pc:chgData name="森本 優美花(morimoto-yumika.ll6)" userId="505caf68-c0ba-4c8f-8d85-8ceca84c7359" providerId="ADAL" clId="{02E9F67A-6C07-4248-9562-00FABD6E3871}" dt="2025-10-06T02:38:12.139" v="216" actId="20577"/>
        <pc:sldMkLst>
          <pc:docMk/>
          <pc:sldMk cId="242948188" sldId="299"/>
        </pc:sldMkLst>
      </pc:sldChg>
      <pc:sldChg chg="addSp delSp modSp mod">
        <pc:chgData name="森本 優美花(morimoto-yumika.ll6)" userId="505caf68-c0ba-4c8f-8d85-8ceca84c7359" providerId="ADAL" clId="{02E9F67A-6C07-4248-9562-00FABD6E3871}" dt="2025-10-06T03:00:21.392" v="360" actId="14100"/>
        <pc:sldMkLst>
          <pc:docMk/>
          <pc:sldMk cId="2323372486" sldId="316"/>
        </pc:sldMkLst>
      </pc:sldChg>
      <pc:sldChg chg="addSp delSp modSp mod">
        <pc:chgData name="森本 優美花(morimoto-yumika.ll6)" userId="505caf68-c0ba-4c8f-8d85-8ceca84c7359" providerId="ADAL" clId="{02E9F67A-6C07-4248-9562-00FABD6E3871}" dt="2025-10-06T02:33:47.651" v="159"/>
        <pc:sldMkLst>
          <pc:docMk/>
          <pc:sldMk cId="781457264" sldId="317"/>
        </pc:sldMkLst>
      </pc:sldChg>
      <pc:sldChg chg="addSp modSp mod">
        <pc:chgData name="森本 優美花(morimoto-yumika.ll6)" userId="505caf68-c0ba-4c8f-8d85-8ceca84c7359" providerId="ADAL" clId="{02E9F67A-6C07-4248-9562-00FABD6E3871}" dt="2025-10-06T03:01:18.843" v="381"/>
        <pc:sldMkLst>
          <pc:docMk/>
          <pc:sldMk cId="2259831387" sldId="319"/>
        </pc:sldMkLst>
      </pc:sldChg>
      <pc:sldChg chg="addSp modSp mod">
        <pc:chgData name="森本 優美花(morimoto-yumika.ll6)" userId="505caf68-c0ba-4c8f-8d85-8ceca84c7359" providerId="ADAL" clId="{02E9F67A-6C07-4248-9562-00FABD6E3871}" dt="2025-10-06T04:39:49.489" v="602" actId="20577"/>
        <pc:sldMkLst>
          <pc:docMk/>
          <pc:sldMk cId="531098227" sldId="321"/>
        </pc:sldMkLst>
      </pc:sldChg>
      <pc:sldChg chg="addSp modSp mod">
        <pc:chgData name="森本 優美花(morimoto-yumika.ll6)" userId="505caf68-c0ba-4c8f-8d85-8ceca84c7359" providerId="ADAL" clId="{02E9F67A-6C07-4248-9562-00FABD6E3871}" dt="2025-10-06T05:23:03.344" v="1064" actId="1076"/>
        <pc:sldMkLst>
          <pc:docMk/>
          <pc:sldMk cId="1790192116" sldId="322"/>
        </pc:sldMkLst>
      </pc:sldChg>
      <pc:sldChg chg="addSp delSp modSp mod">
        <pc:chgData name="森本 優美花(morimoto-yumika.ll6)" userId="505caf68-c0ba-4c8f-8d85-8ceca84c7359" providerId="ADAL" clId="{02E9F67A-6C07-4248-9562-00FABD6E3871}" dt="2025-10-06T05:41:43.813" v="1189" actId="14100"/>
        <pc:sldMkLst>
          <pc:docMk/>
          <pc:sldMk cId="819671705" sldId="323"/>
        </pc:sldMkLst>
      </pc:sldChg>
      <pc:sldChg chg="addSp modSp mod">
        <pc:chgData name="森本 優美花(morimoto-yumika.ll6)" userId="505caf68-c0ba-4c8f-8d85-8ceca84c7359" providerId="ADAL" clId="{02E9F67A-6C07-4248-9562-00FABD6E3871}" dt="2025-10-06T05:42:29.246" v="1207"/>
        <pc:sldMkLst>
          <pc:docMk/>
          <pc:sldMk cId="1353075830" sldId="324"/>
        </pc:sldMkLst>
      </pc:sldChg>
      <pc:sldChg chg="addSp modSp mod">
        <pc:chgData name="森本 優美花(morimoto-yumika.ll6)" userId="505caf68-c0ba-4c8f-8d85-8ceca84c7359" providerId="ADAL" clId="{02E9F67A-6C07-4248-9562-00FABD6E3871}" dt="2025-10-06T05:47:07.478" v="1264"/>
        <pc:sldMkLst>
          <pc:docMk/>
          <pc:sldMk cId="2904551959" sldId="325"/>
        </pc:sldMkLst>
      </pc:sldChg>
      <pc:sldChg chg="addSp modSp mod">
        <pc:chgData name="森本 優美花(morimoto-yumika.ll6)" userId="505caf68-c0ba-4c8f-8d85-8ceca84c7359" providerId="ADAL" clId="{02E9F67A-6C07-4248-9562-00FABD6E3871}" dt="2025-10-06T05:52:01.023" v="1310" actId="1076"/>
        <pc:sldMkLst>
          <pc:docMk/>
          <pc:sldMk cId="2348299185" sldId="326"/>
        </pc:sldMkLst>
      </pc:sldChg>
      <pc:sldChg chg="addSp modSp mod">
        <pc:chgData name="森本 優美花(morimoto-yumika.ll6)" userId="505caf68-c0ba-4c8f-8d85-8ceca84c7359" providerId="ADAL" clId="{02E9F67A-6C07-4248-9562-00FABD6E3871}" dt="2025-10-06T06:27:42.839" v="1506" actId="1076"/>
        <pc:sldMkLst>
          <pc:docMk/>
          <pc:sldMk cId="2945994480" sldId="327"/>
        </pc:sldMkLst>
      </pc:sldChg>
      <pc:sldChg chg="addSp modSp mod">
        <pc:chgData name="森本 優美花(morimoto-yumika.ll6)" userId="505caf68-c0ba-4c8f-8d85-8ceca84c7359" providerId="ADAL" clId="{02E9F67A-6C07-4248-9562-00FABD6E3871}" dt="2025-10-06T06:43:58.189" v="1635" actId="1076"/>
        <pc:sldMkLst>
          <pc:docMk/>
          <pc:sldMk cId="968862497" sldId="328"/>
        </pc:sldMkLst>
      </pc:sldChg>
      <pc:sldChg chg="addSp delSp modSp mod">
        <pc:chgData name="森本 優美花(morimoto-yumika.ll6)" userId="505caf68-c0ba-4c8f-8d85-8ceca84c7359" providerId="ADAL" clId="{02E9F67A-6C07-4248-9562-00FABD6E3871}" dt="2025-10-06T07:01:16.392" v="1767" actId="1076"/>
        <pc:sldMkLst>
          <pc:docMk/>
          <pc:sldMk cId="1782254986" sldId="329"/>
        </pc:sldMkLst>
      </pc:sldChg>
      <pc:sldChg chg="addSp modSp mod">
        <pc:chgData name="森本 優美花(morimoto-yumika.ll6)" userId="505caf68-c0ba-4c8f-8d85-8ceca84c7359" providerId="ADAL" clId="{02E9F67A-6C07-4248-9562-00FABD6E3871}" dt="2025-10-06T07:12:20.065" v="1864" actId="1076"/>
        <pc:sldMkLst>
          <pc:docMk/>
          <pc:sldMk cId="1860725849" sldId="330"/>
        </pc:sldMkLst>
      </pc:sldChg>
      <pc:sldChg chg="addSp modSp mod">
        <pc:chgData name="森本 優美花(morimoto-yumika.ll6)" userId="505caf68-c0ba-4c8f-8d85-8ceca84c7359" providerId="ADAL" clId="{02E9F67A-6C07-4248-9562-00FABD6E3871}" dt="2025-10-06T07:57:45.508" v="2065" actId="1076"/>
        <pc:sldMkLst>
          <pc:docMk/>
          <pc:sldMk cId="2019553132" sldId="331"/>
        </pc:sldMkLst>
      </pc:sldChg>
      <pc:sldChg chg="addSp modSp mod">
        <pc:chgData name="森本 優美花(morimoto-yumika.ll6)" userId="505caf68-c0ba-4c8f-8d85-8ceca84c7359" providerId="ADAL" clId="{02E9F67A-6C07-4248-9562-00FABD6E3871}" dt="2025-10-06T08:02:07.649" v="2116" actId="1076"/>
        <pc:sldMkLst>
          <pc:docMk/>
          <pc:sldMk cId="3745968594" sldId="340"/>
        </pc:sldMkLst>
      </pc:sldChg>
      <pc:sldChg chg="addSp delSp modSp add mod">
        <pc:chgData name="森本 優美花(morimoto-yumika.ll6)" userId="505caf68-c0ba-4c8f-8d85-8ceca84c7359" providerId="ADAL" clId="{02E9F67A-6C07-4248-9562-00FABD6E3871}" dt="2025-10-06T02:32:38.082" v="138" actId="14100"/>
        <pc:sldMkLst>
          <pc:docMk/>
          <pc:sldMk cId="4111288410" sldId="341"/>
        </pc:sldMkLst>
      </pc:sldChg>
      <pc:sldChg chg="addSp delSp modSp add mod">
        <pc:chgData name="森本 優美花(morimoto-yumika.ll6)" userId="505caf68-c0ba-4c8f-8d85-8ceca84c7359" providerId="ADAL" clId="{02E9F67A-6C07-4248-9562-00FABD6E3871}" dt="2025-10-06T02:36:46.971" v="193" actId="14100"/>
        <pc:sldMkLst>
          <pc:docMk/>
          <pc:sldMk cId="1731787606" sldId="342"/>
        </pc:sldMkLst>
      </pc:sldChg>
      <pc:sldChg chg="addSp delSp modSp add mod">
        <pc:chgData name="森本 優美花(morimoto-yumika.ll6)" userId="505caf68-c0ba-4c8f-8d85-8ceca84c7359" providerId="ADAL" clId="{02E9F67A-6C07-4248-9562-00FABD6E3871}" dt="2025-10-06T02:43:38.683" v="249" actId="14100"/>
        <pc:sldMkLst>
          <pc:docMk/>
          <pc:sldMk cId="3562553745" sldId="343"/>
        </pc:sldMkLst>
      </pc:sldChg>
      <pc:sldChg chg="addSp delSp modSp add mod ord">
        <pc:chgData name="森本 優美花(morimoto-yumika.ll6)" userId="505caf68-c0ba-4c8f-8d85-8ceca84c7359" providerId="ADAL" clId="{02E9F67A-6C07-4248-9562-00FABD6E3871}" dt="2025-10-06T02:57:28.107" v="342"/>
        <pc:sldMkLst>
          <pc:docMk/>
          <pc:sldMk cId="682233439" sldId="344"/>
        </pc:sldMkLst>
      </pc:sldChg>
      <pc:sldChg chg="addSp delSp modSp add mod">
        <pc:chgData name="森本 優美花(morimoto-yumika.ll6)" userId="505caf68-c0ba-4c8f-8d85-8ceca84c7359" providerId="ADAL" clId="{02E9F67A-6C07-4248-9562-00FABD6E3871}" dt="2025-10-06T04:38:46.384" v="584" actId="1076"/>
        <pc:sldMkLst>
          <pc:docMk/>
          <pc:sldMk cId="985440086" sldId="345"/>
        </pc:sldMkLst>
      </pc:sldChg>
      <pc:sldChg chg="addSp delSp modSp add mod">
        <pc:chgData name="森本 優美花(morimoto-yumika.ll6)" userId="505caf68-c0ba-4c8f-8d85-8ceca84c7359" providerId="ADAL" clId="{02E9F67A-6C07-4248-9562-00FABD6E3871}" dt="2025-10-06T10:32:08.620" v="2664" actId="1076"/>
        <pc:sldMkLst>
          <pc:docMk/>
          <pc:sldMk cId="2260862537" sldId="346"/>
        </pc:sldMkLst>
      </pc:sldChg>
      <pc:sldChg chg="addSp delSp modSp add mod">
        <pc:chgData name="森本 優美花(morimoto-yumika.ll6)" userId="505caf68-c0ba-4c8f-8d85-8ceca84c7359" providerId="ADAL" clId="{02E9F67A-6C07-4248-9562-00FABD6E3871}" dt="2025-10-06T09:00:46.620" v="2513" actId="1076"/>
        <pc:sldMkLst>
          <pc:docMk/>
          <pc:sldMk cId="2476335205" sldId="347"/>
        </pc:sldMkLst>
      </pc:sldChg>
      <pc:sldChg chg="addSp delSp modSp add mod">
        <pc:chgData name="森本 優美花(morimoto-yumika.ll6)" userId="505caf68-c0ba-4c8f-8d85-8ceca84c7359" providerId="ADAL" clId="{02E9F67A-6C07-4248-9562-00FABD6E3871}" dt="2025-10-06T05:46:25.778" v="1246" actId="732"/>
        <pc:sldMkLst>
          <pc:docMk/>
          <pc:sldMk cId="1883954093" sldId="348"/>
        </pc:sldMkLst>
      </pc:sldChg>
      <pc:sldChg chg="addSp delSp modSp add mod">
        <pc:chgData name="森本 優美花(morimoto-yumika.ll6)" userId="505caf68-c0ba-4c8f-8d85-8ceca84c7359" providerId="ADAL" clId="{02E9F67A-6C07-4248-9562-00FABD6E3871}" dt="2025-10-06T05:50:54.388" v="1305" actId="1076"/>
        <pc:sldMkLst>
          <pc:docMk/>
          <pc:sldMk cId="3245170679" sldId="349"/>
        </pc:sldMkLst>
      </pc:sldChg>
      <pc:sldChg chg="addSp delSp modSp add mod">
        <pc:chgData name="森本 優美花(morimoto-yumika.ll6)" userId="505caf68-c0ba-4c8f-8d85-8ceca84c7359" providerId="ADAL" clId="{02E9F67A-6C07-4248-9562-00FABD6E3871}" dt="2025-10-06T06:07:57.747" v="1353" actId="14100"/>
        <pc:sldMkLst>
          <pc:docMk/>
          <pc:sldMk cId="616094537" sldId="350"/>
        </pc:sldMkLst>
      </pc:sldChg>
      <pc:sldChg chg="addSp delSp modSp add mod">
        <pc:chgData name="森本 優美花(morimoto-yumika.ll6)" userId="505caf68-c0ba-4c8f-8d85-8ceca84c7359" providerId="ADAL" clId="{02E9F67A-6C07-4248-9562-00FABD6E3871}" dt="2025-10-06T06:18:57.544" v="1459" actId="1076"/>
        <pc:sldMkLst>
          <pc:docMk/>
          <pc:sldMk cId="2718570601" sldId="351"/>
        </pc:sldMkLst>
      </pc:sldChg>
      <pc:sldChg chg="addSp delSp modSp add mod">
        <pc:chgData name="森本 優美花(morimoto-yumika.ll6)" userId="505caf68-c0ba-4c8f-8d85-8ceca84c7359" providerId="ADAL" clId="{02E9F67A-6C07-4248-9562-00FABD6E3871}" dt="2025-10-06T06:23:19.346" v="1503" actId="1076"/>
        <pc:sldMkLst>
          <pc:docMk/>
          <pc:sldMk cId="2907784571" sldId="352"/>
        </pc:sldMkLst>
      </pc:sldChg>
      <pc:sldChg chg="addSp delSp modSp add mod">
        <pc:chgData name="森本 優美花(morimoto-yumika.ll6)" userId="505caf68-c0ba-4c8f-8d85-8ceca84c7359" providerId="ADAL" clId="{02E9F67A-6C07-4248-9562-00FABD6E3871}" dt="2025-10-06T06:32:55.458" v="1549" actId="1076"/>
        <pc:sldMkLst>
          <pc:docMk/>
          <pc:sldMk cId="1969079714" sldId="353"/>
        </pc:sldMkLst>
      </pc:sldChg>
      <pc:sldChg chg="addSp delSp modSp add mod">
        <pc:chgData name="森本 優美花(morimoto-yumika.ll6)" userId="505caf68-c0ba-4c8f-8d85-8ceca84c7359" providerId="ADAL" clId="{02E9F67A-6C07-4248-9562-00FABD6E3871}" dt="2025-10-06T06:38:10.154" v="1588" actId="1076"/>
        <pc:sldMkLst>
          <pc:docMk/>
          <pc:sldMk cId="2007844009" sldId="354"/>
        </pc:sldMkLst>
      </pc:sldChg>
      <pc:sldChg chg="addSp delSp modSp add mod">
        <pc:chgData name="森本 優美花(morimoto-yumika.ll6)" userId="505caf68-c0ba-4c8f-8d85-8ceca84c7359" providerId="ADAL" clId="{02E9F67A-6C07-4248-9562-00FABD6E3871}" dt="2025-10-06T06:43:10.469" v="1630" actId="732"/>
        <pc:sldMkLst>
          <pc:docMk/>
          <pc:sldMk cId="4210183368" sldId="355"/>
        </pc:sldMkLst>
      </pc:sldChg>
      <pc:sldChg chg="addSp delSp modSp add mod">
        <pc:chgData name="森本 優美花(morimoto-yumika.ll6)" userId="505caf68-c0ba-4c8f-8d85-8ceca84c7359" providerId="ADAL" clId="{02E9F67A-6C07-4248-9562-00FABD6E3871}" dt="2025-10-06T06:48:32.578" v="1678" actId="1076"/>
        <pc:sldMkLst>
          <pc:docMk/>
          <pc:sldMk cId="1654597015" sldId="356"/>
        </pc:sldMkLst>
      </pc:sldChg>
      <pc:sldChg chg="addSp delSp modSp add mod">
        <pc:chgData name="森本 優美花(morimoto-yumika.ll6)" userId="505caf68-c0ba-4c8f-8d85-8ceca84c7359" providerId="ADAL" clId="{02E9F67A-6C07-4248-9562-00FABD6E3871}" dt="2025-10-06T09:03:57.870" v="2528" actId="14100"/>
        <pc:sldMkLst>
          <pc:docMk/>
          <pc:sldMk cId="678282541" sldId="357"/>
        </pc:sldMkLst>
      </pc:sldChg>
      <pc:sldChg chg="add del">
        <pc:chgData name="森本 優美花(morimoto-yumika.ll6)" userId="505caf68-c0ba-4c8f-8d85-8ceca84c7359" providerId="ADAL" clId="{02E9F67A-6C07-4248-9562-00FABD6E3871}" dt="2025-10-06T07:01:47.274" v="1768" actId="2696"/>
        <pc:sldMkLst>
          <pc:docMk/>
          <pc:sldMk cId="4147605526" sldId="358"/>
        </pc:sldMkLst>
      </pc:sldChg>
      <pc:sldChg chg="addSp delSp modSp add mod ord">
        <pc:chgData name="森本 優美花(morimoto-yumika.ll6)" userId="505caf68-c0ba-4c8f-8d85-8ceca84c7359" providerId="ADAL" clId="{02E9F67A-6C07-4248-9562-00FABD6E3871}" dt="2025-10-06T07:02:59.294" v="1778" actId="478"/>
        <pc:sldMkLst>
          <pc:docMk/>
          <pc:sldMk cId="3936518345" sldId="359"/>
        </pc:sldMkLst>
      </pc:sldChg>
      <pc:sldChg chg="addSp delSp modSp add mod">
        <pc:chgData name="森本 優美花(morimoto-yumika.ll6)" userId="505caf68-c0ba-4c8f-8d85-8ceca84c7359" providerId="ADAL" clId="{02E9F67A-6C07-4248-9562-00FABD6E3871}" dt="2025-10-06T07:11:40.823" v="1859" actId="1076"/>
        <pc:sldMkLst>
          <pc:docMk/>
          <pc:sldMk cId="1025469775" sldId="360"/>
        </pc:sldMkLst>
      </pc:sldChg>
      <pc:sldChg chg="add del">
        <pc:chgData name="森本 優美花(morimoto-yumika.ll6)" userId="505caf68-c0ba-4c8f-8d85-8ceca84c7359" providerId="ADAL" clId="{02E9F67A-6C07-4248-9562-00FABD6E3871}" dt="2025-10-06T07:00:11.261" v="1763" actId="2696"/>
        <pc:sldMkLst>
          <pc:docMk/>
          <pc:sldMk cId="2898982706" sldId="360"/>
        </pc:sldMkLst>
      </pc:sldChg>
      <pc:sldChg chg="addSp delSp modSp add mod">
        <pc:chgData name="森本 優美花(morimoto-yumika.ll6)" userId="505caf68-c0ba-4c8f-8d85-8ceca84c7359" providerId="ADAL" clId="{02E9F67A-6C07-4248-9562-00FABD6E3871}" dt="2025-10-06T07:16:26.980" v="1908" actId="1076"/>
        <pc:sldMkLst>
          <pc:docMk/>
          <pc:sldMk cId="2332411733" sldId="361"/>
        </pc:sldMkLst>
      </pc:sldChg>
      <pc:sldChg chg="addSp delSp modSp add mod">
        <pc:chgData name="森本 優美花(morimoto-yumika.ll6)" userId="505caf68-c0ba-4c8f-8d85-8ceca84c7359" providerId="ADAL" clId="{02E9F67A-6C07-4248-9562-00FABD6E3871}" dt="2025-10-06T07:50:42.107" v="1980" actId="14100"/>
        <pc:sldMkLst>
          <pc:docMk/>
          <pc:sldMk cId="2642688634" sldId="362"/>
        </pc:sldMkLst>
      </pc:sldChg>
      <pc:sldChg chg="addSp delSp modSp add mod">
        <pc:chgData name="森本 優美花(morimoto-yumika.ll6)" userId="505caf68-c0ba-4c8f-8d85-8ceca84c7359" providerId="ADAL" clId="{02E9F67A-6C07-4248-9562-00FABD6E3871}" dt="2025-10-06T09:04:27.479" v="2530" actId="1076"/>
        <pc:sldMkLst>
          <pc:docMk/>
          <pc:sldMk cId="1125303193" sldId="363"/>
        </pc:sldMkLst>
      </pc:sldChg>
      <pc:sldChg chg="addSp delSp modSp add mod">
        <pc:chgData name="森本 優美花(morimoto-yumika.ll6)" userId="505caf68-c0ba-4c8f-8d85-8ceca84c7359" providerId="ADAL" clId="{02E9F67A-6C07-4248-9562-00FABD6E3871}" dt="2025-10-06T09:05:10.964" v="2536" actId="1076"/>
        <pc:sldMkLst>
          <pc:docMk/>
          <pc:sldMk cId="2366629892" sldId="364"/>
        </pc:sldMkLst>
      </pc:sldChg>
      <pc:sldChg chg="addSp delSp modSp add mod">
        <pc:chgData name="森本 優美花(morimoto-yumika.ll6)" userId="505caf68-c0ba-4c8f-8d85-8ceca84c7359" providerId="ADAL" clId="{02E9F67A-6C07-4248-9562-00FABD6E3871}" dt="2025-10-06T09:05:25.290" v="2537" actId="1076"/>
        <pc:sldMkLst>
          <pc:docMk/>
          <pc:sldMk cId="628620913" sldId="365"/>
        </pc:sldMkLst>
      </pc:sldChg>
      <pc:sldChg chg="addSp delSp modSp add mod">
        <pc:chgData name="森本 優美花(morimoto-yumika.ll6)" userId="505caf68-c0ba-4c8f-8d85-8ceca84c7359" providerId="ADAL" clId="{02E9F67A-6C07-4248-9562-00FABD6E3871}" dt="2025-10-06T08:14:05.897" v="2215" actId="732"/>
        <pc:sldMkLst>
          <pc:docMk/>
          <pc:sldMk cId="3676629530" sldId="366"/>
        </pc:sldMkLst>
      </pc:sldChg>
      <pc:sldChg chg="addSp delSp modSp add mod">
        <pc:chgData name="森本 優美花(morimoto-yumika.ll6)" userId="505caf68-c0ba-4c8f-8d85-8ceca84c7359" providerId="ADAL" clId="{02E9F67A-6C07-4248-9562-00FABD6E3871}" dt="2025-10-06T08:21:32.641" v="2290" actId="14100"/>
        <pc:sldMkLst>
          <pc:docMk/>
          <pc:sldMk cId="2672164656" sldId="367"/>
        </pc:sldMkLst>
      </pc:sldChg>
      <pc:sldChg chg="addSp delSp modSp add mod">
        <pc:chgData name="森本 優美花(morimoto-yumika.ll6)" userId="505caf68-c0ba-4c8f-8d85-8ceca84c7359" providerId="ADAL" clId="{02E9F67A-6C07-4248-9562-00FABD6E3871}" dt="2025-10-06T08:25:15.580" v="2328" actId="1076"/>
        <pc:sldMkLst>
          <pc:docMk/>
          <pc:sldMk cId="902405478" sldId="368"/>
        </pc:sldMkLst>
      </pc:sldChg>
      <pc:sldChg chg="addSp delSp modSp add mod">
        <pc:chgData name="森本 優美花(morimoto-yumika.ll6)" userId="505caf68-c0ba-4c8f-8d85-8ceca84c7359" providerId="ADAL" clId="{02E9F67A-6C07-4248-9562-00FABD6E3871}" dt="2025-10-06T08:30:26.862" v="2380" actId="1076"/>
        <pc:sldMkLst>
          <pc:docMk/>
          <pc:sldMk cId="3108752276" sldId="369"/>
        </pc:sldMkLst>
      </pc:sldChg>
      <pc:sldChg chg="addSp delSp modSp add mod">
        <pc:chgData name="森本 優美花(morimoto-yumika.ll6)" userId="505caf68-c0ba-4c8f-8d85-8ceca84c7359" providerId="ADAL" clId="{02E9F67A-6C07-4248-9562-00FABD6E3871}" dt="2025-10-06T08:34:17.573" v="2415" actId="166"/>
        <pc:sldMkLst>
          <pc:docMk/>
          <pc:sldMk cId="1079710717" sldId="370"/>
        </pc:sldMkLst>
      </pc:sldChg>
      <pc:sldChg chg="addSp delSp modSp add mod">
        <pc:chgData name="森本 優美花(morimoto-yumika.ll6)" userId="505caf68-c0ba-4c8f-8d85-8ceca84c7359" providerId="ADAL" clId="{02E9F67A-6C07-4248-9562-00FABD6E3871}" dt="2025-10-06T08:38:07.040" v="2464" actId="1076"/>
        <pc:sldMkLst>
          <pc:docMk/>
          <pc:sldMk cId="1106074414" sldId="371"/>
        </pc:sldMkLst>
      </pc:sldChg>
      <pc:sldChg chg="addSp delSp modSp add mod">
        <pc:chgData name="森本 優美花(morimoto-yumika.ll6)" userId="505caf68-c0ba-4c8f-8d85-8ceca84c7359" providerId="ADAL" clId="{02E9F67A-6C07-4248-9562-00FABD6E3871}" dt="2025-10-06T08:43:10.398" v="2510" actId="1076"/>
        <pc:sldMkLst>
          <pc:docMk/>
          <pc:sldMk cId="2754698910" sldId="372"/>
        </pc:sldMkLst>
      </pc:sldChg>
    </pc:docChg>
  </pc:docChgLst>
  <pc:docChgLst>
    <pc:chgData name="東江 頌平(agarie-shouhei)" userId="9d598802-bc12-4767-832c-26168ba9ab81" providerId="ADAL" clId="{BFCD45AE-5F5C-45AB-9AB7-1847EC4F4D8B}"/>
    <pc:docChg chg="modSld">
      <pc:chgData name="東江 頌平(agarie-shouhei)" userId="9d598802-bc12-4767-832c-26168ba9ab81" providerId="ADAL" clId="{BFCD45AE-5F5C-45AB-9AB7-1847EC4F4D8B}" dt="2025-01-30T06:39:11.560" v="16" actId="20577"/>
      <pc:docMkLst>
        <pc:docMk/>
      </pc:docMkLst>
      <pc:sldChg chg="modSp mod">
        <pc:chgData name="東江 頌平(agarie-shouhei)" userId="9d598802-bc12-4767-832c-26168ba9ab81" providerId="ADAL" clId="{BFCD45AE-5F5C-45AB-9AB7-1847EC4F4D8B}" dt="2025-01-30T06:29:53.434" v="1" actId="113"/>
        <pc:sldMkLst>
          <pc:docMk/>
          <pc:sldMk cId="2366859455" sldId="274"/>
        </pc:sldMkLst>
      </pc:sldChg>
      <pc:sldChg chg="modSp mod">
        <pc:chgData name="東江 頌平(agarie-shouhei)" userId="9d598802-bc12-4767-832c-26168ba9ab81" providerId="ADAL" clId="{BFCD45AE-5F5C-45AB-9AB7-1847EC4F4D8B}" dt="2025-01-30T06:36:59.940" v="13" actId="1036"/>
        <pc:sldMkLst>
          <pc:docMk/>
          <pc:sldMk cId="2019553132" sldId="331"/>
        </pc:sldMkLst>
      </pc:sldChg>
      <pc:sldChg chg="modSp mod">
        <pc:chgData name="東江 頌平(agarie-shouhei)" userId="9d598802-bc12-4767-832c-26168ba9ab81" providerId="ADAL" clId="{BFCD45AE-5F5C-45AB-9AB7-1847EC4F4D8B}" dt="2025-01-30T06:39:11.560" v="16" actId="20577"/>
        <pc:sldMkLst>
          <pc:docMk/>
          <pc:sldMk cId="751945601" sldId="334"/>
        </pc:sldMkLst>
      </pc:sldChg>
    </pc:docChg>
  </pc:docChgLst>
  <pc:docChgLst>
    <pc:chgData name="東江 頌平(agarie-shouhei)" userId="9d598802-bc12-4767-832c-26168ba9ab81" providerId="ADAL" clId="{AD60DD2C-67A0-4C5A-A8FB-FAC513BCB9AC}"/>
    <pc:docChg chg="modSld">
      <pc:chgData name="東江 頌平(agarie-shouhei)" userId="9d598802-bc12-4767-832c-26168ba9ab81" providerId="ADAL" clId="{AD60DD2C-67A0-4C5A-A8FB-FAC513BCB9AC}" dt="2025-01-30T07:32:49.374" v="10"/>
      <pc:docMkLst>
        <pc:docMk/>
      </pc:docMkLst>
      <pc:sldChg chg="modSp mod">
        <pc:chgData name="東江 頌平(agarie-shouhei)" userId="9d598802-bc12-4767-832c-26168ba9ab81" providerId="ADAL" clId="{AD60DD2C-67A0-4C5A-A8FB-FAC513BCB9AC}" dt="2025-01-30T07:32:49.374" v="10"/>
        <pc:sldMkLst>
          <pc:docMk/>
          <pc:sldMk cId="2945994480" sldId="327"/>
        </pc:sldMkLst>
      </pc:sldChg>
    </pc:docChg>
  </pc:docChgLst>
  <pc:docChgLst>
    <pc:chgData name="東江 頌平(agarie-shouhei)" userId="9d598802-bc12-4767-832c-26168ba9ab81" providerId="ADAL" clId="{846E9682-1DEF-4E32-BE5D-3D9548F90E17}"/>
    <pc:docChg chg="undo redo custSel modSld modNotesMaster">
      <pc:chgData name="東江 頌平(agarie-shouhei)" userId="9d598802-bc12-4767-832c-26168ba9ab81" providerId="ADAL" clId="{846E9682-1DEF-4E32-BE5D-3D9548F90E17}" dt="2025-01-30T06:23:11.149" v="778" actId="14100"/>
      <pc:docMkLst>
        <pc:docMk/>
      </pc:docMkLst>
      <pc:sldChg chg="modSp mod">
        <pc:chgData name="東江 頌平(agarie-shouhei)" userId="9d598802-bc12-4767-832c-26168ba9ab81" providerId="ADAL" clId="{846E9682-1DEF-4E32-BE5D-3D9548F90E17}" dt="2025-01-30T05:10:52.907" v="32" actId="1037"/>
        <pc:sldMkLst>
          <pc:docMk/>
          <pc:sldMk cId="2770989743" sldId="256"/>
        </pc:sldMkLst>
      </pc:sldChg>
      <pc:sldChg chg="modSp mod modNotes">
        <pc:chgData name="東江 頌平(agarie-shouhei)" userId="9d598802-bc12-4767-832c-26168ba9ab81" providerId="ADAL" clId="{846E9682-1DEF-4E32-BE5D-3D9548F90E17}" dt="2025-01-30T06:08:34.350" v="711" actId="14100"/>
        <pc:sldMkLst>
          <pc:docMk/>
          <pc:sldMk cId="2311575501" sldId="268"/>
        </pc:sldMkLst>
      </pc:sldChg>
      <pc:sldChg chg="addSp modSp mod modNotes">
        <pc:chgData name="東江 頌平(agarie-shouhei)" userId="9d598802-bc12-4767-832c-26168ba9ab81" providerId="ADAL" clId="{846E9682-1DEF-4E32-BE5D-3D9548F90E17}" dt="2025-01-30T05:36:23.748" v="599" actId="1035"/>
        <pc:sldMkLst>
          <pc:docMk/>
          <pc:sldMk cId="2005961832" sldId="271"/>
        </pc:sldMkLst>
      </pc:sldChg>
      <pc:sldChg chg="modNotes">
        <pc:chgData name="東江 頌平(agarie-shouhei)" userId="9d598802-bc12-4767-832c-26168ba9ab81" providerId="ADAL" clId="{846E9682-1DEF-4E32-BE5D-3D9548F90E17}" dt="2025-01-30T05:04:17.930" v="2"/>
        <pc:sldMkLst>
          <pc:docMk/>
          <pc:sldMk cId="3261557551" sldId="273"/>
        </pc:sldMkLst>
      </pc:sldChg>
      <pc:sldChg chg="modNotes">
        <pc:chgData name="東江 頌平(agarie-shouhei)" userId="9d598802-bc12-4767-832c-26168ba9ab81" providerId="ADAL" clId="{846E9682-1DEF-4E32-BE5D-3D9548F90E17}" dt="2025-01-30T05:04:17.930" v="2"/>
        <pc:sldMkLst>
          <pc:docMk/>
          <pc:sldMk cId="2366859455" sldId="274"/>
        </pc:sldMkLst>
      </pc:sldChg>
      <pc:sldChg chg="addSp modSp mod">
        <pc:chgData name="東江 頌平(agarie-shouhei)" userId="9d598802-bc12-4767-832c-26168ba9ab81" providerId="ADAL" clId="{846E9682-1DEF-4E32-BE5D-3D9548F90E17}" dt="2025-01-30T05:43:28.333" v="600" actId="1036"/>
        <pc:sldMkLst>
          <pc:docMk/>
          <pc:sldMk cId="2571141807" sldId="279"/>
        </pc:sldMkLst>
      </pc:sldChg>
      <pc:sldChg chg="modNotes">
        <pc:chgData name="東江 頌平(agarie-shouhei)" userId="9d598802-bc12-4767-832c-26168ba9ab81" providerId="ADAL" clId="{846E9682-1DEF-4E32-BE5D-3D9548F90E17}" dt="2025-01-30T05:04:17.930" v="2"/>
        <pc:sldMkLst>
          <pc:docMk/>
          <pc:sldMk cId="657308106" sldId="281"/>
        </pc:sldMkLst>
      </pc:sldChg>
      <pc:sldChg chg="modNotes">
        <pc:chgData name="東江 頌平(agarie-shouhei)" userId="9d598802-bc12-4767-832c-26168ba9ab81" providerId="ADAL" clId="{846E9682-1DEF-4E32-BE5D-3D9548F90E17}" dt="2025-01-30T05:04:17.930" v="2"/>
        <pc:sldMkLst>
          <pc:docMk/>
          <pc:sldMk cId="290085895" sldId="284"/>
        </pc:sldMkLst>
      </pc:sldChg>
      <pc:sldChg chg="modSp mod modNotes">
        <pc:chgData name="東江 頌平(agarie-shouhei)" userId="9d598802-bc12-4767-832c-26168ba9ab81" providerId="ADAL" clId="{846E9682-1DEF-4E32-BE5D-3D9548F90E17}" dt="2025-01-30T05:34:46.843" v="594" actId="1035"/>
        <pc:sldMkLst>
          <pc:docMk/>
          <pc:sldMk cId="3945056797" sldId="287"/>
        </pc:sldMkLst>
      </pc:sldChg>
      <pc:sldChg chg="modNotes">
        <pc:chgData name="東江 頌平(agarie-shouhei)" userId="9d598802-bc12-4767-832c-26168ba9ab81" providerId="ADAL" clId="{846E9682-1DEF-4E32-BE5D-3D9548F90E17}" dt="2025-01-30T05:04:17.930" v="2"/>
        <pc:sldMkLst>
          <pc:docMk/>
          <pc:sldMk cId="1979141630" sldId="289"/>
        </pc:sldMkLst>
      </pc:sldChg>
      <pc:sldChg chg="modNotes">
        <pc:chgData name="東江 頌平(agarie-shouhei)" userId="9d598802-bc12-4767-832c-26168ba9ab81" providerId="ADAL" clId="{846E9682-1DEF-4E32-BE5D-3D9548F90E17}" dt="2025-01-30T05:04:17.930" v="2"/>
        <pc:sldMkLst>
          <pc:docMk/>
          <pc:sldMk cId="402305038" sldId="295"/>
        </pc:sldMkLst>
      </pc:sldChg>
      <pc:sldChg chg="modSp mod">
        <pc:chgData name="東江 頌平(agarie-shouhei)" userId="9d598802-bc12-4767-832c-26168ba9ab81" providerId="ADAL" clId="{846E9682-1DEF-4E32-BE5D-3D9548F90E17}" dt="2025-01-30T05:22:10.317" v="175" actId="1036"/>
        <pc:sldMkLst>
          <pc:docMk/>
          <pc:sldMk cId="242948188" sldId="299"/>
        </pc:sldMkLst>
      </pc:sldChg>
      <pc:sldChg chg="modNotes">
        <pc:chgData name="東江 頌平(agarie-shouhei)" userId="9d598802-bc12-4767-832c-26168ba9ab81" providerId="ADAL" clId="{846E9682-1DEF-4E32-BE5D-3D9548F90E17}" dt="2025-01-30T05:04:17.930" v="2"/>
        <pc:sldMkLst>
          <pc:docMk/>
          <pc:sldMk cId="3362625888" sldId="302"/>
        </pc:sldMkLst>
      </pc:sldChg>
      <pc:sldChg chg="modNotes">
        <pc:chgData name="東江 頌平(agarie-shouhei)" userId="9d598802-bc12-4767-832c-26168ba9ab81" providerId="ADAL" clId="{846E9682-1DEF-4E32-BE5D-3D9548F90E17}" dt="2025-01-30T05:04:17.930" v="2"/>
        <pc:sldMkLst>
          <pc:docMk/>
          <pc:sldMk cId="1961015542" sldId="304"/>
        </pc:sldMkLst>
      </pc:sldChg>
      <pc:sldChg chg="modNotes">
        <pc:chgData name="東江 頌平(agarie-shouhei)" userId="9d598802-bc12-4767-832c-26168ba9ab81" providerId="ADAL" clId="{846E9682-1DEF-4E32-BE5D-3D9548F90E17}" dt="2025-01-30T05:04:17.930" v="2"/>
        <pc:sldMkLst>
          <pc:docMk/>
          <pc:sldMk cId="2323372486" sldId="316"/>
        </pc:sldMkLst>
      </pc:sldChg>
      <pc:sldChg chg="addSp modSp mod">
        <pc:chgData name="東江 頌平(agarie-shouhei)" userId="9d598802-bc12-4767-832c-26168ba9ab81" providerId="ADAL" clId="{846E9682-1DEF-4E32-BE5D-3D9548F90E17}" dt="2025-01-30T05:14:57.906" v="57" actId="1035"/>
        <pc:sldMkLst>
          <pc:docMk/>
          <pc:sldMk cId="781457264" sldId="317"/>
        </pc:sldMkLst>
      </pc:sldChg>
      <pc:sldChg chg="modNotes">
        <pc:chgData name="東江 頌平(agarie-shouhei)" userId="9d598802-bc12-4767-832c-26168ba9ab81" providerId="ADAL" clId="{846E9682-1DEF-4E32-BE5D-3D9548F90E17}" dt="2025-01-30T05:04:17.930" v="2"/>
        <pc:sldMkLst>
          <pc:docMk/>
          <pc:sldMk cId="2259831387" sldId="319"/>
        </pc:sldMkLst>
      </pc:sldChg>
      <pc:sldChg chg="modNotes">
        <pc:chgData name="東江 頌平(agarie-shouhei)" userId="9d598802-bc12-4767-832c-26168ba9ab81" providerId="ADAL" clId="{846E9682-1DEF-4E32-BE5D-3D9548F90E17}" dt="2025-01-30T05:04:17.930" v="2"/>
        <pc:sldMkLst>
          <pc:docMk/>
          <pc:sldMk cId="531098227" sldId="321"/>
        </pc:sldMkLst>
      </pc:sldChg>
      <pc:sldChg chg="modNotes">
        <pc:chgData name="東江 頌平(agarie-shouhei)" userId="9d598802-bc12-4767-832c-26168ba9ab81" providerId="ADAL" clId="{846E9682-1DEF-4E32-BE5D-3D9548F90E17}" dt="2025-01-30T05:04:17.930" v="2"/>
        <pc:sldMkLst>
          <pc:docMk/>
          <pc:sldMk cId="1790192116" sldId="322"/>
        </pc:sldMkLst>
      </pc:sldChg>
      <pc:sldChg chg="modSp mod modNotes">
        <pc:chgData name="東江 頌平(agarie-shouhei)" userId="9d598802-bc12-4767-832c-26168ba9ab81" providerId="ADAL" clId="{846E9682-1DEF-4E32-BE5D-3D9548F90E17}" dt="2025-01-30T05:51:44.560" v="602" actId="732"/>
        <pc:sldMkLst>
          <pc:docMk/>
          <pc:sldMk cId="819671705" sldId="323"/>
        </pc:sldMkLst>
      </pc:sldChg>
      <pc:sldChg chg="modSp mod modNotes">
        <pc:chgData name="東江 頌平(agarie-shouhei)" userId="9d598802-bc12-4767-832c-26168ba9ab81" providerId="ADAL" clId="{846E9682-1DEF-4E32-BE5D-3D9548F90E17}" dt="2025-01-30T05:53:10.916" v="607" actId="113"/>
        <pc:sldMkLst>
          <pc:docMk/>
          <pc:sldMk cId="1353075830" sldId="324"/>
        </pc:sldMkLst>
      </pc:sldChg>
      <pc:sldChg chg="modNotes">
        <pc:chgData name="東江 頌平(agarie-shouhei)" userId="9d598802-bc12-4767-832c-26168ba9ab81" providerId="ADAL" clId="{846E9682-1DEF-4E32-BE5D-3D9548F90E17}" dt="2025-01-30T05:04:17.930" v="2"/>
        <pc:sldMkLst>
          <pc:docMk/>
          <pc:sldMk cId="2904551959" sldId="325"/>
        </pc:sldMkLst>
      </pc:sldChg>
      <pc:sldChg chg="modSp mod modNotes">
        <pc:chgData name="東江 頌平(agarie-shouhei)" userId="9d598802-bc12-4767-832c-26168ba9ab81" providerId="ADAL" clId="{846E9682-1DEF-4E32-BE5D-3D9548F90E17}" dt="2025-01-30T06:02:48.339" v="702" actId="404"/>
        <pc:sldMkLst>
          <pc:docMk/>
          <pc:sldMk cId="2348299185" sldId="326"/>
        </pc:sldMkLst>
      </pc:sldChg>
      <pc:sldChg chg="modSp mod modNotes">
        <pc:chgData name="東江 頌平(agarie-shouhei)" userId="9d598802-bc12-4767-832c-26168ba9ab81" providerId="ADAL" clId="{846E9682-1DEF-4E32-BE5D-3D9548F90E17}" dt="2025-01-30T06:23:11.149" v="778" actId="14100"/>
        <pc:sldMkLst>
          <pc:docMk/>
          <pc:sldMk cId="2945994480" sldId="327"/>
        </pc:sldMkLst>
      </pc:sldChg>
      <pc:sldChg chg="modNotes">
        <pc:chgData name="東江 頌平(agarie-shouhei)" userId="9d598802-bc12-4767-832c-26168ba9ab81" providerId="ADAL" clId="{846E9682-1DEF-4E32-BE5D-3D9548F90E17}" dt="2025-01-30T05:04:17.930" v="2"/>
        <pc:sldMkLst>
          <pc:docMk/>
          <pc:sldMk cId="968862497" sldId="328"/>
        </pc:sldMkLst>
      </pc:sldChg>
      <pc:sldChg chg="modNotes">
        <pc:chgData name="東江 頌平(agarie-shouhei)" userId="9d598802-bc12-4767-832c-26168ba9ab81" providerId="ADAL" clId="{846E9682-1DEF-4E32-BE5D-3D9548F90E17}" dt="2025-01-30T05:04:17.930" v="2"/>
        <pc:sldMkLst>
          <pc:docMk/>
          <pc:sldMk cId="1782254986" sldId="329"/>
        </pc:sldMkLst>
      </pc:sldChg>
      <pc:sldChg chg="modNotes">
        <pc:chgData name="東江 頌平(agarie-shouhei)" userId="9d598802-bc12-4767-832c-26168ba9ab81" providerId="ADAL" clId="{846E9682-1DEF-4E32-BE5D-3D9548F90E17}" dt="2025-01-30T05:04:17.930" v="2"/>
        <pc:sldMkLst>
          <pc:docMk/>
          <pc:sldMk cId="1860725849" sldId="330"/>
        </pc:sldMkLst>
      </pc:sldChg>
      <pc:sldChg chg="modNotes">
        <pc:chgData name="東江 頌平(agarie-shouhei)" userId="9d598802-bc12-4767-832c-26168ba9ab81" providerId="ADAL" clId="{846E9682-1DEF-4E32-BE5D-3D9548F90E17}" dt="2025-01-30T05:04:17.930" v="2"/>
        <pc:sldMkLst>
          <pc:docMk/>
          <pc:sldMk cId="2019553132" sldId="331"/>
        </pc:sldMkLst>
      </pc:sldChg>
      <pc:sldChg chg="modNotes">
        <pc:chgData name="東江 頌平(agarie-shouhei)" userId="9d598802-bc12-4767-832c-26168ba9ab81" providerId="ADAL" clId="{846E9682-1DEF-4E32-BE5D-3D9548F90E17}" dt="2025-01-30T05:04:17.930" v="2"/>
        <pc:sldMkLst>
          <pc:docMk/>
          <pc:sldMk cId="751945601" sldId="334"/>
        </pc:sldMkLst>
      </pc:sldChg>
      <pc:sldChg chg="modNotes">
        <pc:chgData name="東江 頌平(agarie-shouhei)" userId="9d598802-bc12-4767-832c-26168ba9ab81" providerId="ADAL" clId="{846E9682-1DEF-4E32-BE5D-3D9548F90E17}" dt="2025-01-30T05:04:17.930" v="2"/>
        <pc:sldMkLst>
          <pc:docMk/>
          <pc:sldMk cId="524356024" sldId="336"/>
        </pc:sldMkLst>
      </pc:sldChg>
      <pc:sldChg chg="modNotes">
        <pc:chgData name="東江 頌平(agarie-shouhei)" userId="9d598802-bc12-4767-832c-26168ba9ab81" providerId="ADAL" clId="{846E9682-1DEF-4E32-BE5D-3D9548F90E17}" dt="2025-01-30T05:04:17.930" v="2"/>
        <pc:sldMkLst>
          <pc:docMk/>
          <pc:sldMk cId="948909400" sldId="337"/>
        </pc:sldMkLst>
      </pc:sldChg>
      <pc:sldChg chg="modNotes">
        <pc:chgData name="東江 頌平(agarie-shouhei)" userId="9d598802-bc12-4767-832c-26168ba9ab81" providerId="ADAL" clId="{846E9682-1DEF-4E32-BE5D-3D9548F90E17}" dt="2025-01-30T05:04:17.930" v="2"/>
        <pc:sldMkLst>
          <pc:docMk/>
          <pc:sldMk cId="547583594" sldId="338"/>
        </pc:sldMkLst>
      </pc:sldChg>
      <pc:sldChg chg="modNotes">
        <pc:chgData name="東江 頌平(agarie-shouhei)" userId="9d598802-bc12-4767-832c-26168ba9ab81" providerId="ADAL" clId="{846E9682-1DEF-4E32-BE5D-3D9548F90E17}" dt="2025-01-30T05:04:17.930" v="2"/>
        <pc:sldMkLst>
          <pc:docMk/>
          <pc:sldMk cId="3745968594" sldId="340"/>
        </pc:sldMkLst>
      </pc:sldChg>
    </pc:docChg>
  </pc:docChgLst>
  <pc:docChgLst>
    <pc:chgData name="東江 頌平(agarie-shouhei)" userId="9d598802-bc12-4767-832c-26168ba9ab81" providerId="ADAL" clId="{FD0256F8-9BF1-4438-B4D6-8FA605A92281}"/>
    <pc:docChg chg="undo redo custSel addSld delSld modSld sldOrd">
      <pc:chgData name="東江 頌平(agarie-shouhei)" userId="9d598802-bc12-4767-832c-26168ba9ab81" providerId="ADAL" clId="{FD0256F8-9BF1-4438-B4D6-8FA605A92281}" dt="2025-01-30T05:01:48.520" v="15494" actId="404"/>
      <pc:docMkLst>
        <pc:docMk/>
      </pc:docMkLst>
      <pc:sldChg chg="addSp delSp modSp mod">
        <pc:chgData name="東江 頌平(agarie-shouhei)" userId="9d598802-bc12-4767-832c-26168ba9ab81" providerId="ADAL" clId="{FD0256F8-9BF1-4438-B4D6-8FA605A92281}" dt="2025-01-09T05:15:23.372" v="562" actId="1076"/>
        <pc:sldMkLst>
          <pc:docMk/>
          <pc:sldMk cId="2770989743" sldId="256"/>
        </pc:sldMkLst>
      </pc:sldChg>
      <pc:sldChg chg="addSp delSp modSp add mod">
        <pc:chgData name="東江 頌平(agarie-shouhei)" userId="9d598802-bc12-4767-832c-26168ba9ab81" providerId="ADAL" clId="{FD0256F8-9BF1-4438-B4D6-8FA605A92281}" dt="2025-01-30T04:51:41.454" v="15471" actId="1035"/>
        <pc:sldMkLst>
          <pc:docMk/>
          <pc:sldMk cId="2311575501" sldId="268"/>
        </pc:sldMkLst>
      </pc:sldChg>
      <pc:sldChg chg="del">
        <pc:chgData name="東江 頌平(agarie-shouhei)" userId="9d598802-bc12-4767-832c-26168ba9ab81" providerId="ADAL" clId="{FD0256F8-9BF1-4438-B4D6-8FA605A92281}" dt="2025-01-23T12:05:11.173" v="9314" actId="2696"/>
        <pc:sldMkLst>
          <pc:docMk/>
          <pc:sldMk cId="3749600339" sldId="270"/>
        </pc:sldMkLst>
      </pc:sldChg>
      <pc:sldChg chg="addSp delSp modSp add mod">
        <pc:chgData name="東江 頌平(agarie-shouhei)" userId="9d598802-bc12-4767-832c-26168ba9ab81" providerId="ADAL" clId="{FD0256F8-9BF1-4438-B4D6-8FA605A92281}" dt="2025-01-30T04:26:24.543" v="15154" actId="1036"/>
        <pc:sldMkLst>
          <pc:docMk/>
          <pc:sldMk cId="2005961832" sldId="271"/>
        </pc:sldMkLst>
      </pc:sldChg>
      <pc:sldChg chg="addSp delSp modSp add mod">
        <pc:chgData name="東江 頌平(agarie-shouhei)" userId="9d598802-bc12-4767-832c-26168ba9ab81" providerId="ADAL" clId="{FD0256F8-9BF1-4438-B4D6-8FA605A92281}" dt="2025-01-30T04:42:54.697" v="15278" actId="478"/>
        <pc:sldMkLst>
          <pc:docMk/>
          <pc:sldMk cId="3261557551" sldId="273"/>
        </pc:sldMkLst>
      </pc:sldChg>
      <pc:sldChg chg="addSp delSp modSp add del mod">
        <pc:chgData name="東江 頌平(agarie-shouhei)" userId="9d598802-bc12-4767-832c-26168ba9ab81" providerId="ADAL" clId="{FD0256F8-9BF1-4438-B4D6-8FA605A92281}" dt="2025-01-29T15:17:30.898" v="13143" actId="208"/>
        <pc:sldMkLst>
          <pc:docMk/>
          <pc:sldMk cId="2366859455" sldId="274"/>
        </pc:sldMkLst>
      </pc:sldChg>
      <pc:sldChg chg="del">
        <pc:chgData name="東江 頌平(agarie-shouhei)" userId="9d598802-bc12-4767-832c-26168ba9ab81" providerId="ADAL" clId="{FD0256F8-9BF1-4438-B4D6-8FA605A92281}" dt="2025-01-23T12:05:03.182" v="9312" actId="2696"/>
        <pc:sldMkLst>
          <pc:docMk/>
          <pc:sldMk cId="3705667579" sldId="276"/>
        </pc:sldMkLst>
      </pc:sldChg>
      <pc:sldChg chg="addSp delSp modSp mod">
        <pc:chgData name="東江 頌平(agarie-shouhei)" userId="9d598802-bc12-4767-832c-26168ba9ab81" providerId="ADAL" clId="{FD0256F8-9BF1-4438-B4D6-8FA605A92281}" dt="2025-01-30T04:58:57.871" v="15493" actId="1035"/>
        <pc:sldMkLst>
          <pc:docMk/>
          <pc:sldMk cId="2571141807" sldId="279"/>
        </pc:sldMkLst>
      </pc:sldChg>
      <pc:sldChg chg="addSp delSp modSp add mod">
        <pc:chgData name="東江 頌平(agarie-shouhei)" userId="9d598802-bc12-4767-832c-26168ba9ab81" providerId="ADAL" clId="{FD0256F8-9BF1-4438-B4D6-8FA605A92281}" dt="2025-01-30T02:22:18.791" v="13479" actId="20577"/>
        <pc:sldMkLst>
          <pc:docMk/>
          <pc:sldMk cId="657308106" sldId="281"/>
        </pc:sldMkLst>
      </pc:sldChg>
      <pc:sldChg chg="del">
        <pc:chgData name="東江 頌平(agarie-shouhei)" userId="9d598802-bc12-4767-832c-26168ba9ab81" providerId="ADAL" clId="{FD0256F8-9BF1-4438-B4D6-8FA605A92281}" dt="2025-01-23T12:05:20.020" v="9317" actId="2696"/>
        <pc:sldMkLst>
          <pc:docMk/>
          <pc:sldMk cId="923876772" sldId="282"/>
        </pc:sldMkLst>
      </pc:sldChg>
      <pc:sldChg chg="addSp delSp modSp add mod">
        <pc:chgData name="東江 頌平(agarie-shouhei)" userId="9d598802-bc12-4767-832c-26168ba9ab81" providerId="ADAL" clId="{FD0256F8-9BF1-4438-B4D6-8FA605A92281}" dt="2025-01-29T15:18:47.219" v="13154" actId="208"/>
        <pc:sldMkLst>
          <pc:docMk/>
          <pc:sldMk cId="290085895" sldId="284"/>
        </pc:sldMkLst>
      </pc:sldChg>
      <pc:sldChg chg="del">
        <pc:chgData name="東江 頌平(agarie-shouhei)" userId="9d598802-bc12-4767-832c-26168ba9ab81" providerId="ADAL" clId="{FD0256F8-9BF1-4438-B4D6-8FA605A92281}" dt="2025-01-23T12:05:20.020" v="9317" actId="2696"/>
        <pc:sldMkLst>
          <pc:docMk/>
          <pc:sldMk cId="3684283183" sldId="285"/>
        </pc:sldMkLst>
      </pc:sldChg>
      <pc:sldChg chg="del">
        <pc:chgData name="東江 頌平(agarie-shouhei)" userId="9d598802-bc12-4767-832c-26168ba9ab81" providerId="ADAL" clId="{FD0256F8-9BF1-4438-B4D6-8FA605A92281}" dt="2025-01-23T12:05:16.999" v="9316" actId="2696"/>
        <pc:sldMkLst>
          <pc:docMk/>
          <pc:sldMk cId="3139483863" sldId="286"/>
        </pc:sldMkLst>
      </pc:sldChg>
      <pc:sldChg chg="addSp delSp modSp add mod">
        <pc:chgData name="東江 頌平(agarie-shouhei)" userId="9d598802-bc12-4767-832c-26168ba9ab81" providerId="ADAL" clId="{FD0256F8-9BF1-4438-B4D6-8FA605A92281}" dt="2025-01-30T04:43:29.690" v="15442" actId="14100"/>
        <pc:sldMkLst>
          <pc:docMk/>
          <pc:sldMk cId="3945056797" sldId="287"/>
        </pc:sldMkLst>
      </pc:sldChg>
      <pc:sldChg chg="del">
        <pc:chgData name="東江 頌平(agarie-shouhei)" userId="9d598802-bc12-4767-832c-26168ba9ab81" providerId="ADAL" clId="{FD0256F8-9BF1-4438-B4D6-8FA605A92281}" dt="2025-01-23T12:05:14.097" v="9315" actId="2696"/>
        <pc:sldMkLst>
          <pc:docMk/>
          <pc:sldMk cId="1048683623" sldId="288"/>
        </pc:sldMkLst>
      </pc:sldChg>
      <pc:sldChg chg="addSp delSp modSp add mod">
        <pc:chgData name="東江 頌平(agarie-shouhei)" userId="9d598802-bc12-4767-832c-26168ba9ab81" providerId="ADAL" clId="{FD0256F8-9BF1-4438-B4D6-8FA605A92281}" dt="2025-01-30T03:19:57.394" v="14208" actId="20577"/>
        <pc:sldMkLst>
          <pc:docMk/>
          <pc:sldMk cId="1979141630" sldId="289"/>
        </pc:sldMkLst>
      </pc:sldChg>
      <pc:sldChg chg="del">
        <pc:chgData name="東江 頌平(agarie-shouhei)" userId="9d598802-bc12-4767-832c-26168ba9ab81" providerId="ADAL" clId="{FD0256F8-9BF1-4438-B4D6-8FA605A92281}" dt="2025-01-23T12:05:14.097" v="9315" actId="2696"/>
        <pc:sldMkLst>
          <pc:docMk/>
          <pc:sldMk cId="1017569655" sldId="290"/>
        </pc:sldMkLst>
      </pc:sldChg>
      <pc:sldChg chg="del">
        <pc:chgData name="東江 頌平(agarie-shouhei)" userId="9d598802-bc12-4767-832c-26168ba9ab81" providerId="ADAL" clId="{FD0256F8-9BF1-4438-B4D6-8FA605A92281}" dt="2025-01-23T12:05:14.097" v="9315" actId="2696"/>
        <pc:sldMkLst>
          <pc:docMk/>
          <pc:sldMk cId="4100911420" sldId="291"/>
        </pc:sldMkLst>
      </pc:sldChg>
      <pc:sldChg chg="del">
        <pc:chgData name="東江 頌平(agarie-shouhei)" userId="9d598802-bc12-4767-832c-26168ba9ab81" providerId="ADAL" clId="{FD0256F8-9BF1-4438-B4D6-8FA605A92281}" dt="2025-01-23T12:05:11.173" v="9314" actId="2696"/>
        <pc:sldMkLst>
          <pc:docMk/>
          <pc:sldMk cId="1831707162" sldId="292"/>
        </pc:sldMkLst>
      </pc:sldChg>
      <pc:sldChg chg="del">
        <pc:chgData name="東江 頌平(agarie-shouhei)" userId="9d598802-bc12-4767-832c-26168ba9ab81" providerId="ADAL" clId="{FD0256F8-9BF1-4438-B4D6-8FA605A92281}" dt="2025-01-23T12:05:11.173" v="9314" actId="2696"/>
        <pc:sldMkLst>
          <pc:docMk/>
          <pc:sldMk cId="3678943201" sldId="294"/>
        </pc:sldMkLst>
      </pc:sldChg>
      <pc:sldChg chg="addSp delSp modSp add mod">
        <pc:chgData name="東江 頌平(agarie-shouhei)" userId="9d598802-bc12-4767-832c-26168ba9ab81" providerId="ADAL" clId="{FD0256F8-9BF1-4438-B4D6-8FA605A92281}" dt="2025-01-30T04:12:52.210" v="15021" actId="21"/>
        <pc:sldMkLst>
          <pc:docMk/>
          <pc:sldMk cId="402305038" sldId="295"/>
        </pc:sldMkLst>
      </pc:sldChg>
      <pc:sldChg chg="del">
        <pc:chgData name="東江 頌平(agarie-shouhei)" userId="9d598802-bc12-4767-832c-26168ba9ab81" providerId="ADAL" clId="{FD0256F8-9BF1-4438-B4D6-8FA605A92281}" dt="2025-01-23T12:05:11.173" v="9314" actId="2696"/>
        <pc:sldMkLst>
          <pc:docMk/>
          <pc:sldMk cId="3276949498" sldId="296"/>
        </pc:sldMkLst>
      </pc:sldChg>
      <pc:sldChg chg="del">
        <pc:chgData name="東江 頌平(agarie-shouhei)" userId="9d598802-bc12-4767-832c-26168ba9ab81" providerId="ADAL" clId="{FD0256F8-9BF1-4438-B4D6-8FA605A92281}" dt="2025-01-23T12:05:11.173" v="9314" actId="2696"/>
        <pc:sldMkLst>
          <pc:docMk/>
          <pc:sldMk cId="144400415" sldId="297"/>
        </pc:sldMkLst>
      </pc:sldChg>
      <pc:sldChg chg="addSp delSp modSp mod ord">
        <pc:chgData name="東江 頌平(agarie-shouhei)" userId="9d598802-bc12-4767-832c-26168ba9ab81" providerId="ADAL" clId="{FD0256F8-9BF1-4438-B4D6-8FA605A92281}" dt="2025-01-30T04:42:15.517" v="15268"/>
        <pc:sldMkLst>
          <pc:docMk/>
          <pc:sldMk cId="242948188" sldId="299"/>
        </pc:sldMkLst>
      </pc:sldChg>
      <pc:sldChg chg="addSp delSp modSp add mod">
        <pc:chgData name="東江 頌平(agarie-shouhei)" userId="9d598802-bc12-4767-832c-26168ba9ab81" providerId="ADAL" clId="{FD0256F8-9BF1-4438-B4D6-8FA605A92281}" dt="2025-01-30T04:13:00.064" v="15023" actId="21"/>
        <pc:sldMkLst>
          <pc:docMk/>
          <pc:sldMk cId="3362625888" sldId="302"/>
        </pc:sldMkLst>
      </pc:sldChg>
      <pc:sldChg chg="addSp delSp modSp add mod">
        <pc:chgData name="東江 頌平(agarie-shouhei)" userId="9d598802-bc12-4767-832c-26168ba9ab81" providerId="ADAL" clId="{FD0256F8-9BF1-4438-B4D6-8FA605A92281}" dt="2025-01-30T04:13:21.077" v="15029" actId="21"/>
        <pc:sldMkLst>
          <pc:docMk/>
          <pc:sldMk cId="1961015542" sldId="304"/>
        </pc:sldMkLst>
      </pc:sldChg>
      <pc:sldChg chg="del">
        <pc:chgData name="東江 頌平(agarie-shouhei)" userId="9d598802-bc12-4767-832c-26168ba9ab81" providerId="ADAL" clId="{FD0256F8-9BF1-4438-B4D6-8FA605A92281}" dt="2025-01-23T12:05:06.916" v="9313" actId="2696"/>
        <pc:sldMkLst>
          <pc:docMk/>
          <pc:sldMk cId="2019804889" sldId="306"/>
        </pc:sldMkLst>
      </pc:sldChg>
      <pc:sldChg chg="del">
        <pc:chgData name="東江 頌平(agarie-shouhei)" userId="9d598802-bc12-4767-832c-26168ba9ab81" providerId="ADAL" clId="{FD0256F8-9BF1-4438-B4D6-8FA605A92281}" dt="2025-01-23T12:05:06.916" v="9313" actId="2696"/>
        <pc:sldMkLst>
          <pc:docMk/>
          <pc:sldMk cId="322490463" sldId="307"/>
        </pc:sldMkLst>
      </pc:sldChg>
      <pc:sldChg chg="del">
        <pc:chgData name="東江 頌平(agarie-shouhei)" userId="9d598802-bc12-4767-832c-26168ba9ab81" providerId="ADAL" clId="{FD0256F8-9BF1-4438-B4D6-8FA605A92281}" dt="2025-01-23T12:05:06.916" v="9313" actId="2696"/>
        <pc:sldMkLst>
          <pc:docMk/>
          <pc:sldMk cId="1045876279" sldId="308"/>
        </pc:sldMkLst>
      </pc:sldChg>
      <pc:sldChg chg="del">
        <pc:chgData name="東江 頌平(agarie-shouhei)" userId="9d598802-bc12-4767-832c-26168ba9ab81" providerId="ADAL" clId="{FD0256F8-9BF1-4438-B4D6-8FA605A92281}" dt="2025-01-23T12:05:03.182" v="9312" actId="2696"/>
        <pc:sldMkLst>
          <pc:docMk/>
          <pc:sldMk cId="1643148465" sldId="309"/>
        </pc:sldMkLst>
      </pc:sldChg>
      <pc:sldChg chg="del">
        <pc:chgData name="東江 頌平(agarie-shouhei)" userId="9d598802-bc12-4767-832c-26168ba9ab81" providerId="ADAL" clId="{FD0256F8-9BF1-4438-B4D6-8FA605A92281}" dt="2025-01-23T12:05:03.182" v="9312" actId="2696"/>
        <pc:sldMkLst>
          <pc:docMk/>
          <pc:sldMk cId="2821060079" sldId="310"/>
        </pc:sldMkLst>
      </pc:sldChg>
      <pc:sldChg chg="del">
        <pc:chgData name="東江 頌平(agarie-shouhei)" userId="9d598802-bc12-4767-832c-26168ba9ab81" providerId="ADAL" clId="{FD0256F8-9BF1-4438-B4D6-8FA605A92281}" dt="2025-01-23T12:05:03.182" v="9312" actId="2696"/>
        <pc:sldMkLst>
          <pc:docMk/>
          <pc:sldMk cId="2789087489" sldId="311"/>
        </pc:sldMkLst>
      </pc:sldChg>
      <pc:sldChg chg="del">
        <pc:chgData name="東江 頌平(agarie-shouhei)" userId="9d598802-bc12-4767-832c-26168ba9ab81" providerId="ADAL" clId="{FD0256F8-9BF1-4438-B4D6-8FA605A92281}" dt="2025-01-23T12:04:37.151" v="9311" actId="2696"/>
        <pc:sldMkLst>
          <pc:docMk/>
          <pc:sldMk cId="3763393446" sldId="312"/>
        </pc:sldMkLst>
      </pc:sldChg>
      <pc:sldChg chg="del">
        <pc:chgData name="東江 頌平(agarie-shouhei)" userId="9d598802-bc12-4767-832c-26168ba9ab81" providerId="ADAL" clId="{FD0256F8-9BF1-4438-B4D6-8FA605A92281}" dt="2025-01-23T12:05:03.182" v="9312" actId="2696"/>
        <pc:sldMkLst>
          <pc:docMk/>
          <pc:sldMk cId="3423040910" sldId="313"/>
        </pc:sldMkLst>
      </pc:sldChg>
      <pc:sldChg chg="del">
        <pc:chgData name="東江 頌平(agarie-shouhei)" userId="9d598802-bc12-4767-832c-26168ba9ab81" providerId="ADAL" clId="{FD0256F8-9BF1-4438-B4D6-8FA605A92281}" dt="2025-01-09T05:39:10.531" v="621" actId="2696"/>
        <pc:sldMkLst>
          <pc:docMk/>
          <pc:sldMk cId="967652549" sldId="314"/>
        </pc:sldMkLst>
      </pc:sldChg>
      <pc:sldChg chg="del">
        <pc:chgData name="東江 頌平(agarie-shouhei)" userId="9d598802-bc12-4767-832c-26168ba9ab81" providerId="ADAL" clId="{FD0256F8-9BF1-4438-B4D6-8FA605A92281}" dt="2025-01-23T12:05:20.020" v="9317" actId="2696"/>
        <pc:sldMkLst>
          <pc:docMk/>
          <pc:sldMk cId="793356776" sldId="315"/>
        </pc:sldMkLst>
      </pc:sldChg>
      <pc:sldChg chg="addSp delSp modSp mod">
        <pc:chgData name="東江 頌平(agarie-shouhei)" userId="9d598802-bc12-4767-832c-26168ba9ab81" providerId="ADAL" clId="{FD0256F8-9BF1-4438-B4D6-8FA605A92281}" dt="2025-01-30T02:20:53.345" v="13465" actId="14100"/>
        <pc:sldMkLst>
          <pc:docMk/>
          <pc:sldMk cId="2323372486" sldId="316"/>
        </pc:sldMkLst>
      </pc:sldChg>
      <pc:sldChg chg="addSp delSp modSp new mod">
        <pc:chgData name="東江 頌平(agarie-shouhei)" userId="9d598802-bc12-4767-832c-26168ba9ab81" providerId="ADAL" clId="{FD0256F8-9BF1-4438-B4D6-8FA605A92281}" dt="2025-01-29T15:05:14.415" v="13049" actId="207"/>
        <pc:sldMkLst>
          <pc:docMk/>
          <pc:sldMk cId="781457264" sldId="317"/>
        </pc:sldMkLst>
      </pc:sldChg>
      <pc:sldChg chg="addSp delSp modSp new del mod ord">
        <pc:chgData name="東江 頌平(agarie-shouhei)" userId="9d598802-bc12-4767-832c-26168ba9ab81" providerId="ADAL" clId="{FD0256F8-9BF1-4438-B4D6-8FA605A92281}" dt="2025-01-30T04:54:38.430" v="15483" actId="2696"/>
        <pc:sldMkLst>
          <pc:docMk/>
          <pc:sldMk cId="3938861010" sldId="318"/>
        </pc:sldMkLst>
      </pc:sldChg>
      <pc:sldChg chg="addSp delSp modSp add mod">
        <pc:chgData name="東江 頌平(agarie-shouhei)" userId="9d598802-bc12-4767-832c-26168ba9ab81" providerId="ADAL" clId="{FD0256F8-9BF1-4438-B4D6-8FA605A92281}" dt="2025-01-30T05:01:48.520" v="15494" actId="404"/>
        <pc:sldMkLst>
          <pc:docMk/>
          <pc:sldMk cId="2259831387" sldId="319"/>
        </pc:sldMkLst>
      </pc:sldChg>
      <pc:sldChg chg="addSp modSp new del mod ord">
        <pc:chgData name="東江 頌平(agarie-shouhei)" userId="9d598802-bc12-4767-832c-26168ba9ab81" providerId="ADAL" clId="{FD0256F8-9BF1-4438-B4D6-8FA605A92281}" dt="2025-01-23T12:05:24.725" v="9319" actId="2696"/>
        <pc:sldMkLst>
          <pc:docMk/>
          <pc:sldMk cId="429600712" sldId="320"/>
        </pc:sldMkLst>
      </pc:sldChg>
      <pc:sldChg chg="addSp delSp modSp add mod">
        <pc:chgData name="東江 頌平(agarie-shouhei)" userId="9d598802-bc12-4767-832c-26168ba9ab81" providerId="ADAL" clId="{FD0256F8-9BF1-4438-B4D6-8FA605A92281}" dt="2025-01-30T04:42:25.475" v="15276"/>
        <pc:sldMkLst>
          <pc:docMk/>
          <pc:sldMk cId="531098227" sldId="321"/>
        </pc:sldMkLst>
      </pc:sldChg>
      <pc:sldChg chg="addSp delSp modSp add mod">
        <pc:chgData name="東江 頌平(agarie-shouhei)" userId="9d598802-bc12-4767-832c-26168ba9ab81" providerId="ADAL" clId="{FD0256F8-9BF1-4438-B4D6-8FA605A92281}" dt="2025-01-30T04:41:31.910" v="15259" actId="403"/>
        <pc:sldMkLst>
          <pc:docMk/>
          <pc:sldMk cId="1790192116" sldId="322"/>
        </pc:sldMkLst>
      </pc:sldChg>
      <pc:sldChg chg="addSp delSp modSp add mod">
        <pc:chgData name="東江 頌平(agarie-shouhei)" userId="9d598802-bc12-4767-832c-26168ba9ab81" providerId="ADAL" clId="{FD0256F8-9BF1-4438-B4D6-8FA605A92281}" dt="2025-01-30T04:48:51.865" v="15461" actId="1076"/>
        <pc:sldMkLst>
          <pc:docMk/>
          <pc:sldMk cId="819671705" sldId="323"/>
        </pc:sldMkLst>
      </pc:sldChg>
      <pc:sldChg chg="addSp delSp modSp add mod">
        <pc:chgData name="東江 頌平(agarie-shouhei)" userId="9d598802-bc12-4767-832c-26168ba9ab81" providerId="ADAL" clId="{FD0256F8-9BF1-4438-B4D6-8FA605A92281}" dt="2025-01-30T04:50:27.396" v="15466" actId="1076"/>
        <pc:sldMkLst>
          <pc:docMk/>
          <pc:sldMk cId="1353075830" sldId="324"/>
        </pc:sldMkLst>
      </pc:sldChg>
      <pc:sldChg chg="addSp delSp modSp add mod">
        <pc:chgData name="東江 頌平(agarie-shouhei)" userId="9d598802-bc12-4767-832c-26168ba9ab81" providerId="ADAL" clId="{FD0256F8-9BF1-4438-B4D6-8FA605A92281}" dt="2025-01-30T04:51:14.247" v="15467" actId="1036"/>
        <pc:sldMkLst>
          <pc:docMk/>
          <pc:sldMk cId="2904551959" sldId="325"/>
        </pc:sldMkLst>
      </pc:sldChg>
      <pc:sldChg chg="addSp delSp modSp add mod">
        <pc:chgData name="東江 頌平(agarie-shouhei)" userId="9d598802-bc12-4767-832c-26168ba9ab81" providerId="ADAL" clId="{FD0256F8-9BF1-4438-B4D6-8FA605A92281}" dt="2025-01-30T04:51:18.091" v="15468" actId="1036"/>
        <pc:sldMkLst>
          <pc:docMk/>
          <pc:sldMk cId="2348299185" sldId="326"/>
        </pc:sldMkLst>
      </pc:sldChg>
      <pc:sldChg chg="addSp delSp modSp add mod">
        <pc:chgData name="東江 頌平(agarie-shouhei)" userId="9d598802-bc12-4767-832c-26168ba9ab81" providerId="ADAL" clId="{FD0256F8-9BF1-4438-B4D6-8FA605A92281}" dt="2025-01-30T04:29:17.994" v="15187" actId="1035"/>
        <pc:sldMkLst>
          <pc:docMk/>
          <pc:sldMk cId="2945994480" sldId="327"/>
        </pc:sldMkLst>
      </pc:sldChg>
      <pc:sldChg chg="addSp delSp modSp add mod">
        <pc:chgData name="東江 頌平(agarie-shouhei)" userId="9d598802-bc12-4767-832c-26168ba9ab81" providerId="ADAL" clId="{FD0256F8-9BF1-4438-B4D6-8FA605A92281}" dt="2025-01-30T02:01:19.448" v="13363" actId="403"/>
        <pc:sldMkLst>
          <pc:docMk/>
          <pc:sldMk cId="968862497" sldId="328"/>
        </pc:sldMkLst>
      </pc:sldChg>
      <pc:sldChg chg="addSp delSp modSp add mod">
        <pc:chgData name="東江 頌平(agarie-shouhei)" userId="9d598802-bc12-4767-832c-26168ba9ab81" providerId="ADAL" clId="{FD0256F8-9BF1-4438-B4D6-8FA605A92281}" dt="2025-01-30T03:14:13.336" v="14204" actId="20577"/>
        <pc:sldMkLst>
          <pc:docMk/>
          <pc:sldMk cId="1782254986" sldId="329"/>
        </pc:sldMkLst>
      </pc:sldChg>
      <pc:sldChg chg="addSp delSp modSp add mod">
        <pc:chgData name="東江 頌平(agarie-shouhei)" userId="9d598802-bc12-4767-832c-26168ba9ab81" providerId="ADAL" clId="{FD0256F8-9BF1-4438-B4D6-8FA605A92281}" dt="2025-01-30T04:43:12.699" v="15351" actId="478"/>
        <pc:sldMkLst>
          <pc:docMk/>
          <pc:sldMk cId="1860725849" sldId="330"/>
        </pc:sldMkLst>
      </pc:sldChg>
      <pc:sldChg chg="addSp delSp modSp add mod">
        <pc:chgData name="東江 頌平(agarie-shouhei)" userId="9d598802-bc12-4767-832c-26168ba9ab81" providerId="ADAL" clId="{FD0256F8-9BF1-4438-B4D6-8FA605A92281}" dt="2025-01-30T03:20:13.342" v="14212" actId="20577"/>
        <pc:sldMkLst>
          <pc:docMk/>
          <pc:sldMk cId="2019553132" sldId="331"/>
        </pc:sldMkLst>
      </pc:sldChg>
      <pc:sldChg chg="addSp delSp modSp add del mod ord">
        <pc:chgData name="東江 頌平(agarie-shouhei)" userId="9d598802-bc12-4767-832c-26168ba9ab81" providerId="ADAL" clId="{FD0256F8-9BF1-4438-B4D6-8FA605A92281}" dt="2025-01-30T04:54:35.956" v="15482" actId="2696"/>
        <pc:sldMkLst>
          <pc:docMk/>
          <pc:sldMk cId="945806315" sldId="332"/>
        </pc:sldMkLst>
      </pc:sldChg>
      <pc:sldChg chg="addSp delSp modSp add del mod">
        <pc:chgData name="東江 頌平(agarie-shouhei)" userId="9d598802-bc12-4767-832c-26168ba9ab81" providerId="ADAL" clId="{FD0256F8-9BF1-4438-B4D6-8FA605A92281}" dt="2025-01-30T03:31:51.334" v="14876" actId="2696"/>
        <pc:sldMkLst>
          <pc:docMk/>
          <pc:sldMk cId="1238496314" sldId="333"/>
        </pc:sldMkLst>
      </pc:sldChg>
      <pc:sldChg chg="addSp delSp modSp add mod">
        <pc:chgData name="東江 頌平(agarie-shouhei)" userId="9d598802-bc12-4767-832c-26168ba9ab81" providerId="ADAL" clId="{FD0256F8-9BF1-4438-B4D6-8FA605A92281}" dt="2025-01-30T04:44:14.098" v="15443" actId="1035"/>
        <pc:sldMkLst>
          <pc:docMk/>
          <pc:sldMk cId="751945601" sldId="334"/>
        </pc:sldMkLst>
      </pc:sldChg>
      <pc:sldChg chg="new del">
        <pc:chgData name="東江 頌平(agarie-shouhei)" userId="9d598802-bc12-4767-832c-26168ba9ab81" providerId="ADAL" clId="{FD0256F8-9BF1-4438-B4D6-8FA605A92281}" dt="2025-01-23T12:05:22.647" v="9318" actId="2696"/>
        <pc:sldMkLst>
          <pc:docMk/>
          <pc:sldMk cId="1063912000" sldId="335"/>
        </pc:sldMkLst>
      </pc:sldChg>
      <pc:sldChg chg="addSp delSp modSp add mod">
        <pc:chgData name="東江 頌平(agarie-shouhei)" userId="9d598802-bc12-4767-832c-26168ba9ab81" providerId="ADAL" clId="{FD0256F8-9BF1-4438-B4D6-8FA605A92281}" dt="2025-01-30T04:13:09.814" v="15025" actId="21"/>
        <pc:sldMkLst>
          <pc:docMk/>
          <pc:sldMk cId="524356024" sldId="336"/>
        </pc:sldMkLst>
      </pc:sldChg>
      <pc:sldChg chg="addSp delSp modSp add mod">
        <pc:chgData name="東江 頌平(agarie-shouhei)" userId="9d598802-bc12-4767-832c-26168ba9ab81" providerId="ADAL" clId="{FD0256F8-9BF1-4438-B4D6-8FA605A92281}" dt="2025-01-30T04:13:16.041" v="15027" actId="21"/>
        <pc:sldMkLst>
          <pc:docMk/>
          <pc:sldMk cId="948909400" sldId="337"/>
        </pc:sldMkLst>
      </pc:sldChg>
      <pc:sldChg chg="addSp delSp modSp add mod">
        <pc:chgData name="東江 頌平(agarie-shouhei)" userId="9d598802-bc12-4767-832c-26168ba9ab81" providerId="ADAL" clId="{FD0256F8-9BF1-4438-B4D6-8FA605A92281}" dt="2025-01-30T04:13:28.661" v="15031" actId="21"/>
        <pc:sldMkLst>
          <pc:docMk/>
          <pc:sldMk cId="547583594" sldId="338"/>
        </pc:sldMkLst>
      </pc:sldChg>
      <pc:sldChg chg="addSp delSp modSp add del mod">
        <pc:chgData name="東江 頌平(agarie-shouhei)" userId="9d598802-bc12-4767-832c-26168ba9ab81" providerId="ADAL" clId="{FD0256F8-9BF1-4438-B4D6-8FA605A92281}" dt="2025-01-29T08:09:15.490" v="11375" actId="2696"/>
        <pc:sldMkLst>
          <pc:docMk/>
          <pc:sldMk cId="78560798" sldId="339"/>
        </pc:sldMkLst>
      </pc:sldChg>
      <pc:sldChg chg="addSp delSp modSp add del mod ord">
        <pc:chgData name="東江 頌平(agarie-shouhei)" userId="9d598802-bc12-4767-832c-26168ba9ab81" providerId="ADAL" clId="{FD0256F8-9BF1-4438-B4D6-8FA605A92281}" dt="2025-01-30T04:54:34.022" v="15481" actId="2696"/>
        <pc:sldMkLst>
          <pc:docMk/>
          <pc:sldMk cId="1764577956" sldId="339"/>
        </pc:sldMkLst>
      </pc:sldChg>
      <pc:sldChg chg="addSp delSp modSp add del mod">
        <pc:chgData name="東江 頌平(agarie-shouhei)" userId="9d598802-bc12-4767-832c-26168ba9ab81" providerId="ADAL" clId="{FD0256F8-9BF1-4438-B4D6-8FA605A92281}" dt="2025-01-29T07:41:42.295" v="10380" actId="2696"/>
        <pc:sldMkLst>
          <pc:docMk/>
          <pc:sldMk cId="3738296728" sldId="339"/>
        </pc:sldMkLst>
      </pc:sldChg>
      <pc:sldChg chg="addSp delSp modSp add mod">
        <pc:chgData name="東江 頌平(agarie-shouhei)" userId="9d598802-bc12-4767-832c-26168ba9ab81" providerId="ADAL" clId="{FD0256F8-9BF1-4438-B4D6-8FA605A92281}" dt="2025-01-30T04:53:53.237" v="15480" actId="1038"/>
        <pc:sldMkLst>
          <pc:docMk/>
          <pc:sldMk cId="3745968594" sldId="340"/>
        </pc:sldMkLst>
      </pc:sldChg>
    </pc:docChg>
  </pc:docChgLst>
  <pc:docChgLst>
    <pc:chgData name="西山 温大(nishiyama-atsuhiro.b28)" userId="c6110f09-8e49-400d-8fef-8752448c647f" providerId="ADAL" clId="{B9C0165A-7130-4CAD-9A8C-E6F6063E4E64}"/>
    <pc:docChg chg="modSld">
      <pc:chgData name="西山 温大(nishiyama-atsuhiro.b28)" userId="c6110f09-8e49-400d-8fef-8752448c647f" providerId="ADAL" clId="{B9C0165A-7130-4CAD-9A8C-E6F6063E4E64}" dt="2026-02-12T07:19:46.368" v="3" actId="207"/>
      <pc:docMkLst>
        <pc:docMk/>
      </pc:docMkLst>
      <pc:sldChg chg="modSp mod">
        <pc:chgData name="西山 温大(nishiyama-atsuhiro.b28)" userId="c6110f09-8e49-400d-8fef-8752448c647f" providerId="ADAL" clId="{B9C0165A-7130-4CAD-9A8C-E6F6063E4E64}" dt="2026-02-12T07:19:46.368" v="3" actId="207"/>
        <pc:sldMkLst>
          <pc:docMk/>
          <pc:sldMk cId="3108752276" sldId="369"/>
        </pc:sldMkLst>
      </pc:sldChg>
    </pc:docChg>
  </pc:docChgLst>
  <pc:docChgLst>
    <pc:chgData name="東江 頌平(agarie-shouhei)" userId="9d598802-bc12-4767-832c-26168ba9ab81" providerId="ADAL" clId="{E8C579D0-4A45-41ED-A879-0919E56C9163}"/>
    <pc:docChg chg="undo custSel modSld">
      <pc:chgData name="東江 頌平(agarie-shouhei)" userId="9d598802-bc12-4767-832c-26168ba9ab81" providerId="ADAL" clId="{E8C579D0-4A45-41ED-A879-0919E56C9163}" dt="2025-03-31T04:13:40.249" v="97" actId="207"/>
      <pc:docMkLst>
        <pc:docMk/>
      </pc:docMkLst>
      <pc:sldChg chg="delSp modSp mod">
        <pc:chgData name="東江 頌平(agarie-shouhei)" userId="9d598802-bc12-4767-832c-26168ba9ab81" providerId="ADAL" clId="{E8C579D0-4A45-41ED-A879-0919E56C9163}" dt="2025-03-31T04:13:40.249" v="97" actId="207"/>
        <pc:sldMkLst>
          <pc:docMk/>
          <pc:sldMk cId="2770989743" sldId="256"/>
        </pc:sldMkLst>
      </pc:sldChg>
      <pc:sldChg chg="modSp mod">
        <pc:chgData name="東江 頌平(agarie-shouhei)" userId="9d598802-bc12-4767-832c-26168ba9ab81" providerId="ADAL" clId="{E8C579D0-4A45-41ED-A879-0919E56C9163}" dt="2025-03-19T09:41:51.457" v="37"/>
        <pc:sldMkLst>
          <pc:docMk/>
          <pc:sldMk cId="2005961832" sldId="271"/>
        </pc:sldMkLst>
      </pc:sldChg>
      <pc:sldChg chg="modSp mod">
        <pc:chgData name="東江 頌平(agarie-shouhei)" userId="9d598802-bc12-4767-832c-26168ba9ab81" providerId="ADAL" clId="{E8C579D0-4A45-41ED-A879-0919E56C9163}" dt="2025-03-21T12:11:22.662" v="67"/>
        <pc:sldMkLst>
          <pc:docMk/>
          <pc:sldMk cId="2571141807" sldId="279"/>
        </pc:sldMkLst>
      </pc:sldChg>
      <pc:sldChg chg="modSp mod">
        <pc:chgData name="東江 頌平(agarie-shouhei)" userId="9d598802-bc12-4767-832c-26168ba9ab81" providerId="ADAL" clId="{E8C579D0-4A45-41ED-A879-0919E56C9163}" dt="2025-03-19T09:33:31.296" v="26" actId="1036"/>
        <pc:sldMkLst>
          <pc:docMk/>
          <pc:sldMk cId="2323372486" sldId="316"/>
        </pc:sldMkLst>
      </pc:sldChg>
      <pc:sldChg chg="modSp mod">
        <pc:chgData name="東江 頌平(agarie-shouhei)" userId="9d598802-bc12-4767-832c-26168ba9ab81" providerId="ADAL" clId="{E8C579D0-4A45-41ED-A879-0919E56C9163}" dt="2025-03-19T09:50:05.387" v="60"/>
        <pc:sldMkLst>
          <pc:docMk/>
          <pc:sldMk cId="1790192116" sldId="322"/>
        </pc:sldMkLst>
      </pc:sldChg>
    </pc:docChg>
  </pc:docChgLst>
  <pc:docChgLst>
    <pc:chgData name="東江 頌平(agarie-shouhei)" userId="9d598802-bc12-4767-832c-26168ba9ab81" providerId="ADAL" clId="{FF18ED4C-57E3-46ED-996E-B91CBFA7B696}"/>
    <pc:docChg chg="undo redo custSel modSld modNotesMaster">
      <pc:chgData name="東江 頌平(agarie-shouhei)" userId="9d598802-bc12-4767-832c-26168ba9ab81" providerId="ADAL" clId="{FF18ED4C-57E3-46ED-996E-B91CBFA7B696}" dt="2025-02-05T00:49:21.660" v="510"/>
      <pc:docMkLst>
        <pc:docMk/>
      </pc:docMkLst>
      <pc:sldChg chg="addSp delSp modSp mod">
        <pc:chgData name="東江 頌平(agarie-shouhei)" userId="9d598802-bc12-4767-832c-26168ba9ab81" providerId="ADAL" clId="{FF18ED4C-57E3-46ED-996E-B91CBFA7B696}" dt="2025-02-05T00:49:21.660" v="510"/>
        <pc:sldMkLst>
          <pc:docMk/>
          <pc:sldMk cId="2770989743" sldId="256"/>
        </pc:sldMkLst>
      </pc:sldChg>
      <pc:sldChg chg="modSp mod modNotes">
        <pc:chgData name="東江 頌平(agarie-shouhei)" userId="9d598802-bc12-4767-832c-26168ba9ab81" providerId="ADAL" clId="{FF18ED4C-57E3-46ED-996E-B91CBFA7B696}" dt="2025-02-03T05:02:49.710" v="86"/>
        <pc:sldMkLst>
          <pc:docMk/>
          <pc:sldMk cId="2311575501" sldId="268"/>
        </pc:sldMkLst>
      </pc:sldChg>
      <pc:sldChg chg="addSp modSp mod modNotes">
        <pc:chgData name="東江 頌平(agarie-shouhei)" userId="9d598802-bc12-4767-832c-26168ba9ab81" providerId="ADAL" clId="{FF18ED4C-57E3-46ED-996E-B91CBFA7B696}" dt="2025-02-03T05:31:00.678" v="274" actId="14100"/>
        <pc:sldMkLst>
          <pc:docMk/>
          <pc:sldMk cId="2005961832" sldId="271"/>
        </pc:sldMkLst>
      </pc:sldChg>
      <pc:sldChg chg="modSp mod modNotes">
        <pc:chgData name="東江 頌平(agarie-shouhei)" userId="9d598802-bc12-4767-832c-26168ba9ab81" providerId="ADAL" clId="{FF18ED4C-57E3-46ED-996E-B91CBFA7B696}" dt="2025-02-03T05:44:47.978" v="298" actId="1036"/>
        <pc:sldMkLst>
          <pc:docMk/>
          <pc:sldMk cId="3261557551" sldId="273"/>
        </pc:sldMkLst>
      </pc:sldChg>
      <pc:sldChg chg="modSp mod modNotes">
        <pc:chgData name="東江 頌平(agarie-shouhei)" userId="9d598802-bc12-4767-832c-26168ba9ab81" providerId="ADAL" clId="{FF18ED4C-57E3-46ED-996E-B91CBFA7B696}" dt="2025-02-03T05:54:12.845" v="301"/>
        <pc:sldMkLst>
          <pc:docMk/>
          <pc:sldMk cId="2366859455" sldId="274"/>
        </pc:sldMkLst>
      </pc:sldChg>
      <pc:sldChg chg="modSp mod">
        <pc:chgData name="東江 頌平(agarie-shouhei)" userId="9d598802-bc12-4767-832c-26168ba9ab81" providerId="ADAL" clId="{FF18ED4C-57E3-46ED-996E-B91CBFA7B696}" dt="2025-02-03T04:45:29.430" v="81" actId="1076"/>
        <pc:sldMkLst>
          <pc:docMk/>
          <pc:sldMk cId="2571141807" sldId="279"/>
        </pc:sldMkLst>
      </pc:sldChg>
      <pc:sldChg chg="modNotes">
        <pc:chgData name="東江 頌平(agarie-shouhei)" userId="9d598802-bc12-4767-832c-26168ba9ab81" providerId="ADAL" clId="{FF18ED4C-57E3-46ED-996E-B91CBFA7B696}" dt="2025-02-03T05:02:49.710" v="86"/>
        <pc:sldMkLst>
          <pc:docMk/>
          <pc:sldMk cId="657308106" sldId="281"/>
        </pc:sldMkLst>
      </pc:sldChg>
      <pc:sldChg chg="modNotes">
        <pc:chgData name="東江 頌平(agarie-shouhei)" userId="9d598802-bc12-4767-832c-26168ba9ab81" providerId="ADAL" clId="{FF18ED4C-57E3-46ED-996E-B91CBFA7B696}" dt="2025-02-03T05:02:49.710" v="86"/>
        <pc:sldMkLst>
          <pc:docMk/>
          <pc:sldMk cId="290085895" sldId="284"/>
        </pc:sldMkLst>
      </pc:sldChg>
      <pc:sldChg chg="modSp mod modNotes">
        <pc:chgData name="東江 頌平(agarie-shouhei)" userId="9d598802-bc12-4767-832c-26168ba9ab81" providerId="ADAL" clId="{FF18ED4C-57E3-46ED-996E-B91CBFA7B696}" dt="2025-02-03T06:08:20.822" v="310" actId="14100"/>
        <pc:sldMkLst>
          <pc:docMk/>
          <pc:sldMk cId="3945056797" sldId="287"/>
        </pc:sldMkLst>
      </pc:sldChg>
      <pc:sldChg chg="modSp mod modNotes">
        <pc:chgData name="東江 頌平(agarie-shouhei)" userId="9d598802-bc12-4767-832c-26168ba9ab81" providerId="ADAL" clId="{FF18ED4C-57E3-46ED-996E-B91CBFA7B696}" dt="2025-02-03T06:51:54.648" v="404" actId="1035"/>
        <pc:sldMkLst>
          <pc:docMk/>
          <pc:sldMk cId="1979141630" sldId="289"/>
        </pc:sldMkLst>
      </pc:sldChg>
      <pc:sldChg chg="addSp delSp modSp mod modNotes">
        <pc:chgData name="東江 頌平(agarie-shouhei)" userId="9d598802-bc12-4767-832c-26168ba9ab81" providerId="ADAL" clId="{FF18ED4C-57E3-46ED-996E-B91CBFA7B696}" dt="2025-02-04T11:40:11.932" v="496"/>
        <pc:sldMkLst>
          <pc:docMk/>
          <pc:sldMk cId="402305038" sldId="295"/>
        </pc:sldMkLst>
      </pc:sldChg>
      <pc:sldChg chg="modNotes">
        <pc:chgData name="東江 頌平(agarie-shouhei)" userId="9d598802-bc12-4767-832c-26168ba9ab81" providerId="ADAL" clId="{FF18ED4C-57E3-46ED-996E-B91CBFA7B696}" dt="2025-02-03T05:02:49.710" v="86"/>
        <pc:sldMkLst>
          <pc:docMk/>
          <pc:sldMk cId="3362625888" sldId="302"/>
        </pc:sldMkLst>
      </pc:sldChg>
      <pc:sldChg chg="modNotes">
        <pc:chgData name="東江 頌平(agarie-shouhei)" userId="9d598802-bc12-4767-832c-26168ba9ab81" providerId="ADAL" clId="{FF18ED4C-57E3-46ED-996E-B91CBFA7B696}" dt="2025-02-03T05:02:49.710" v="86"/>
        <pc:sldMkLst>
          <pc:docMk/>
          <pc:sldMk cId="1961015542" sldId="304"/>
        </pc:sldMkLst>
      </pc:sldChg>
      <pc:sldChg chg="modSp mod modNotes">
        <pc:chgData name="東江 頌平(agarie-shouhei)" userId="9d598802-bc12-4767-832c-26168ba9ab81" providerId="ADAL" clId="{FF18ED4C-57E3-46ED-996E-B91CBFA7B696}" dt="2025-02-03T05:02:49.710" v="86"/>
        <pc:sldMkLst>
          <pc:docMk/>
          <pc:sldMk cId="2323372486" sldId="316"/>
        </pc:sldMkLst>
      </pc:sldChg>
      <pc:sldChg chg="modSp mod modNotes">
        <pc:chgData name="東江 頌平(agarie-shouhei)" userId="9d598802-bc12-4767-832c-26168ba9ab81" providerId="ADAL" clId="{FF18ED4C-57E3-46ED-996E-B91CBFA7B696}" dt="2025-02-03T05:02:49.710" v="86"/>
        <pc:sldMkLst>
          <pc:docMk/>
          <pc:sldMk cId="2259831387" sldId="319"/>
        </pc:sldMkLst>
      </pc:sldChg>
      <pc:sldChg chg="modNotes">
        <pc:chgData name="東江 頌平(agarie-shouhei)" userId="9d598802-bc12-4767-832c-26168ba9ab81" providerId="ADAL" clId="{FF18ED4C-57E3-46ED-996E-B91CBFA7B696}" dt="2025-02-03T05:02:49.710" v="86"/>
        <pc:sldMkLst>
          <pc:docMk/>
          <pc:sldMk cId="531098227" sldId="321"/>
        </pc:sldMkLst>
      </pc:sldChg>
      <pc:sldChg chg="modNotes">
        <pc:chgData name="東江 頌平(agarie-shouhei)" userId="9d598802-bc12-4767-832c-26168ba9ab81" providerId="ADAL" clId="{FF18ED4C-57E3-46ED-996E-B91CBFA7B696}" dt="2025-02-03T05:02:49.710" v="86"/>
        <pc:sldMkLst>
          <pc:docMk/>
          <pc:sldMk cId="1790192116" sldId="322"/>
        </pc:sldMkLst>
      </pc:sldChg>
      <pc:sldChg chg="modNotes">
        <pc:chgData name="東江 頌平(agarie-shouhei)" userId="9d598802-bc12-4767-832c-26168ba9ab81" providerId="ADAL" clId="{FF18ED4C-57E3-46ED-996E-B91CBFA7B696}" dt="2025-02-03T05:02:49.710" v="86"/>
        <pc:sldMkLst>
          <pc:docMk/>
          <pc:sldMk cId="819671705" sldId="323"/>
        </pc:sldMkLst>
      </pc:sldChg>
      <pc:sldChg chg="modSp mod modNotes">
        <pc:chgData name="東江 頌平(agarie-shouhei)" userId="9d598802-bc12-4767-832c-26168ba9ab81" providerId="ADAL" clId="{FF18ED4C-57E3-46ED-996E-B91CBFA7B696}" dt="2025-02-03T05:02:49.710" v="86"/>
        <pc:sldMkLst>
          <pc:docMk/>
          <pc:sldMk cId="1353075830" sldId="324"/>
        </pc:sldMkLst>
      </pc:sldChg>
      <pc:sldChg chg="modNotes">
        <pc:chgData name="東江 頌平(agarie-shouhei)" userId="9d598802-bc12-4767-832c-26168ba9ab81" providerId="ADAL" clId="{FF18ED4C-57E3-46ED-996E-B91CBFA7B696}" dt="2025-02-03T05:02:49.710" v="86"/>
        <pc:sldMkLst>
          <pc:docMk/>
          <pc:sldMk cId="2904551959" sldId="325"/>
        </pc:sldMkLst>
      </pc:sldChg>
      <pc:sldChg chg="modNotes">
        <pc:chgData name="東江 頌平(agarie-shouhei)" userId="9d598802-bc12-4767-832c-26168ba9ab81" providerId="ADAL" clId="{FF18ED4C-57E3-46ED-996E-B91CBFA7B696}" dt="2025-02-03T05:02:49.710" v="86"/>
        <pc:sldMkLst>
          <pc:docMk/>
          <pc:sldMk cId="2348299185" sldId="326"/>
        </pc:sldMkLst>
      </pc:sldChg>
      <pc:sldChg chg="modSp mod modNotes">
        <pc:chgData name="東江 頌平(agarie-shouhei)" userId="9d598802-bc12-4767-832c-26168ba9ab81" providerId="ADAL" clId="{FF18ED4C-57E3-46ED-996E-B91CBFA7B696}" dt="2025-02-03T05:36:07.665" v="275" actId="207"/>
        <pc:sldMkLst>
          <pc:docMk/>
          <pc:sldMk cId="2945994480" sldId="327"/>
        </pc:sldMkLst>
      </pc:sldChg>
      <pc:sldChg chg="modSp mod modNotes">
        <pc:chgData name="東江 頌平(agarie-shouhei)" userId="9d598802-bc12-4767-832c-26168ba9ab81" providerId="ADAL" clId="{FF18ED4C-57E3-46ED-996E-B91CBFA7B696}" dt="2025-02-03T05:54:30.495" v="302" actId="14100"/>
        <pc:sldMkLst>
          <pc:docMk/>
          <pc:sldMk cId="968862497" sldId="328"/>
        </pc:sldMkLst>
      </pc:sldChg>
      <pc:sldChg chg="addSp delSp modSp mod modNotes">
        <pc:chgData name="東江 頌平(agarie-shouhei)" userId="9d598802-bc12-4767-832c-26168ba9ab81" providerId="ADAL" clId="{FF18ED4C-57E3-46ED-996E-B91CBFA7B696}" dt="2025-02-03T06:03:25.141" v="309" actId="1036"/>
        <pc:sldMkLst>
          <pc:docMk/>
          <pc:sldMk cId="1782254986" sldId="329"/>
        </pc:sldMkLst>
      </pc:sldChg>
      <pc:sldChg chg="modNotes">
        <pc:chgData name="東江 頌平(agarie-shouhei)" userId="9d598802-bc12-4767-832c-26168ba9ab81" providerId="ADAL" clId="{FF18ED4C-57E3-46ED-996E-B91CBFA7B696}" dt="2025-02-03T05:02:49.710" v="86"/>
        <pc:sldMkLst>
          <pc:docMk/>
          <pc:sldMk cId="1860725849" sldId="330"/>
        </pc:sldMkLst>
      </pc:sldChg>
      <pc:sldChg chg="addSp delSp modSp mod modNotes">
        <pc:chgData name="東江 頌平(agarie-shouhei)" userId="9d598802-bc12-4767-832c-26168ba9ab81" providerId="ADAL" clId="{FF18ED4C-57E3-46ED-996E-B91CBFA7B696}" dt="2025-02-04T11:11:40.135" v="475" actId="1036"/>
        <pc:sldMkLst>
          <pc:docMk/>
          <pc:sldMk cId="2019553132" sldId="331"/>
        </pc:sldMkLst>
      </pc:sldChg>
      <pc:sldChg chg="modSp mod modNotes">
        <pc:chgData name="東江 頌平(agarie-shouhei)" userId="9d598802-bc12-4767-832c-26168ba9ab81" providerId="ADAL" clId="{FF18ED4C-57E3-46ED-996E-B91CBFA7B696}" dt="2025-02-04T11:11:24.093" v="474" actId="1035"/>
        <pc:sldMkLst>
          <pc:docMk/>
          <pc:sldMk cId="751945601" sldId="334"/>
        </pc:sldMkLst>
      </pc:sldChg>
      <pc:sldChg chg="modNotes">
        <pc:chgData name="東江 頌平(agarie-shouhei)" userId="9d598802-bc12-4767-832c-26168ba9ab81" providerId="ADAL" clId="{FF18ED4C-57E3-46ED-996E-B91CBFA7B696}" dt="2025-02-03T05:02:49.710" v="86"/>
        <pc:sldMkLst>
          <pc:docMk/>
          <pc:sldMk cId="524356024" sldId="336"/>
        </pc:sldMkLst>
      </pc:sldChg>
      <pc:sldChg chg="modNotes">
        <pc:chgData name="東江 頌平(agarie-shouhei)" userId="9d598802-bc12-4767-832c-26168ba9ab81" providerId="ADAL" clId="{FF18ED4C-57E3-46ED-996E-B91CBFA7B696}" dt="2025-02-03T05:02:49.710" v="86"/>
        <pc:sldMkLst>
          <pc:docMk/>
          <pc:sldMk cId="948909400" sldId="337"/>
        </pc:sldMkLst>
      </pc:sldChg>
      <pc:sldChg chg="modSp mod modNotes">
        <pc:chgData name="東江 頌平(agarie-shouhei)" userId="9d598802-bc12-4767-832c-26168ba9ab81" providerId="ADAL" clId="{FF18ED4C-57E3-46ED-996E-B91CBFA7B696}" dt="2025-02-04T01:16:41.850" v="448" actId="20577"/>
        <pc:sldMkLst>
          <pc:docMk/>
          <pc:sldMk cId="547583594" sldId="338"/>
        </pc:sldMkLst>
      </pc:sldChg>
      <pc:sldChg chg="modSp mod modNotes">
        <pc:chgData name="東江 頌平(agarie-shouhei)" userId="9d598802-bc12-4767-832c-26168ba9ab81" providerId="ADAL" clId="{FF18ED4C-57E3-46ED-996E-B91CBFA7B696}" dt="2025-02-04T11:11:42.366" v="476" actId="1036"/>
        <pc:sldMkLst>
          <pc:docMk/>
          <pc:sldMk cId="3745968594" sldId="340"/>
        </pc:sldMkLst>
      </pc:sldChg>
    </pc:docChg>
  </pc:docChgLst>
  <pc:docChgLst>
    <pc:chgData name="森本 優美花(morimoto-yumika.ll6)" userId="505caf68-c0ba-4c8f-8d85-8ceca84c7359" providerId="ADAL" clId="{50A254B5-0932-45A3-96EF-061995E3F73B}"/>
    <pc:docChg chg="delSld modSld">
      <pc:chgData name="森本 優美花(morimoto-yumika.ll6)" userId="505caf68-c0ba-4c8f-8d85-8ceca84c7359" providerId="ADAL" clId="{50A254B5-0932-45A3-96EF-061995E3F73B}" dt="2026-02-27T02:20:17.180" v="43" actId="6549"/>
      <pc:docMkLst>
        <pc:docMk/>
      </pc:docMkLst>
      <pc:sldChg chg="del">
        <pc:chgData name="森本 優美花(morimoto-yumika.ll6)" userId="505caf68-c0ba-4c8f-8d85-8ceca84c7359" providerId="ADAL" clId="{50A254B5-0932-45A3-96EF-061995E3F73B}" dt="2026-02-27T02:17:54.823" v="0" actId="2696"/>
        <pc:sldMkLst>
          <pc:docMk/>
          <pc:sldMk cId="3676629530" sldId="366"/>
        </pc:sldMkLst>
      </pc:sldChg>
      <pc:sldChg chg="modSp mod">
        <pc:chgData name="森本 優美花(morimoto-yumika.ll6)" userId="505caf68-c0ba-4c8f-8d85-8ceca84c7359" providerId="ADAL" clId="{50A254B5-0932-45A3-96EF-061995E3F73B}" dt="2026-02-27T02:20:17.180" v="43" actId="6549"/>
        <pc:sldMkLst>
          <pc:docMk/>
          <pc:sldMk cId="115055043" sldId="373"/>
        </pc:sldMkLst>
        <pc:spChg chg="mod">
          <ac:chgData name="森本 優美花(morimoto-yumika.ll6)" userId="505caf68-c0ba-4c8f-8d85-8ceca84c7359" providerId="ADAL" clId="{50A254B5-0932-45A3-96EF-061995E3F73B}" dt="2026-02-27T02:20:17.180" v="43" actId="6549"/>
          <ac:spMkLst>
            <pc:docMk/>
            <pc:sldMk cId="115055043" sldId="373"/>
            <ac:spMk id="13" creationId="{2D6D1AD9-8742-C018-B0FE-F53877661C97}"/>
          </ac:spMkLst>
        </pc:spChg>
      </pc:sldChg>
    </pc:docChg>
  </pc:docChgLst>
  <pc:docChgLst>
    <pc:chgData name="森本 優美花(morimoto-yumika.ll6)" userId="505caf68-c0ba-4c8f-8d85-8ceca84c7359" providerId="ADAL" clId="{88205501-DF83-4981-9E97-19FA940C6C5E}"/>
    <pc:docChg chg="undo custSel modSld">
      <pc:chgData name="森本 優美花(morimoto-yumika.ll6)" userId="505caf68-c0ba-4c8f-8d85-8ceca84c7359" providerId="ADAL" clId="{88205501-DF83-4981-9E97-19FA940C6C5E}" dt="2026-01-30T05:02:39.498" v="82" actId="478"/>
      <pc:docMkLst>
        <pc:docMk/>
      </pc:docMkLst>
      <pc:sldChg chg="delSp modSp mod">
        <pc:chgData name="森本 優美花(morimoto-yumika.ll6)" userId="505caf68-c0ba-4c8f-8d85-8ceca84c7359" providerId="ADAL" clId="{88205501-DF83-4981-9E97-19FA940C6C5E}" dt="2026-01-30T05:02:39.498" v="82" actId="478"/>
        <pc:sldMkLst>
          <pc:docMk/>
          <pc:sldMk cId="2332411733" sldId="361"/>
        </pc:sldMkLst>
      </pc:sldChg>
      <pc:sldChg chg="delSp modSp mod">
        <pc:chgData name="森本 優美花(morimoto-yumika.ll6)" userId="505caf68-c0ba-4c8f-8d85-8ceca84c7359" providerId="ADAL" clId="{88205501-DF83-4981-9E97-19FA940C6C5E}" dt="2026-01-28T02:53:10.262" v="6" actId="478"/>
        <pc:sldMkLst>
          <pc:docMk/>
          <pc:sldMk cId="1125303193" sldId="363"/>
        </pc:sldMkLst>
      </pc:sldChg>
    </pc:docChg>
  </pc:docChgLst>
  <pc:docChgLst>
    <pc:chgData name="東江 頌平(agarie-shouhei)" userId="9d598802-bc12-4767-832c-26168ba9ab81" providerId="ADAL" clId="{5F024897-FF86-4BB4-83CC-18B89A2A5D0E}"/>
    <pc:docChg chg="modSld">
      <pc:chgData name="東江 頌平(agarie-shouhei)" userId="9d598802-bc12-4767-832c-26168ba9ab81" providerId="ADAL" clId="{5F024897-FF86-4BB4-83CC-18B89A2A5D0E}" dt="2025-03-19T09:02:58.782" v="11" actId="1036"/>
      <pc:docMkLst>
        <pc:docMk/>
      </pc:docMkLst>
      <pc:sldChg chg="modSp mod">
        <pc:chgData name="東江 頌平(agarie-shouhei)" userId="9d598802-bc12-4767-832c-26168ba9ab81" providerId="ADAL" clId="{5F024897-FF86-4BB4-83CC-18B89A2A5D0E}" dt="2025-03-19T09:02:58.782" v="11" actId="1036"/>
        <pc:sldMkLst>
          <pc:docMk/>
          <pc:sldMk cId="2770989743" sldId="256"/>
        </pc:sldMkLst>
      </pc:sldChg>
    </pc:docChg>
  </pc:docChgLst>
  <pc:docChgLst>
    <pc:chgData name="兒島 茉由子(kojima-mayuko)" userId="dcb1abd8-b830-4410-8c80-90c22f6f9813" providerId="ADAL" clId="{A6711AFF-F031-459B-A64B-7CEECA90391B}"/>
    <pc:docChg chg="custSel modSld">
      <pc:chgData name="兒島 茉由子(kojima-mayuko)" userId="dcb1abd8-b830-4410-8c80-90c22f6f9813" providerId="ADAL" clId="{A6711AFF-F031-459B-A64B-7CEECA90391B}" dt="2026-01-28T06:51:21.242" v="0" actId="478"/>
      <pc:docMkLst>
        <pc:docMk/>
      </pc:docMkLst>
      <pc:sldChg chg="delSp mod">
        <pc:chgData name="兒島 茉由子(kojima-mayuko)" userId="dcb1abd8-b830-4410-8c80-90c22f6f9813" providerId="ADAL" clId="{A6711AFF-F031-459B-A64B-7CEECA90391B}" dt="2026-01-28T06:51:21.242" v="0" actId="478"/>
        <pc:sldMkLst>
          <pc:docMk/>
          <pc:sldMk cId="2770989743" sldId="256"/>
        </pc:sldMkLst>
      </pc:sldChg>
    </pc:docChg>
  </pc:docChgLst>
  <pc:docChgLst>
    <pc:chgData name="東江 頌平(agarie-shouhei)" userId="9d598802-bc12-4767-832c-26168ba9ab81" providerId="ADAL" clId="{ADA814C1-83BD-4971-96D1-3CA35D6052C7}"/>
    <pc:docChg chg="undo redo custSel modSld">
      <pc:chgData name="東江 頌平(agarie-shouhei)" userId="9d598802-bc12-4767-832c-26168ba9ab81" providerId="ADAL" clId="{ADA814C1-83BD-4971-96D1-3CA35D6052C7}" dt="2025-01-30T10:20:09.126" v="568" actId="14100"/>
      <pc:docMkLst>
        <pc:docMk/>
      </pc:docMkLst>
      <pc:sldChg chg="modSp mod">
        <pc:chgData name="東江 頌平(agarie-shouhei)" userId="9d598802-bc12-4767-832c-26168ba9ab81" providerId="ADAL" clId="{ADA814C1-83BD-4971-96D1-3CA35D6052C7}" dt="2025-01-30T10:20:09.126" v="568" actId="14100"/>
        <pc:sldMkLst>
          <pc:docMk/>
          <pc:sldMk cId="2770989743" sldId="256"/>
        </pc:sldMkLst>
      </pc:sldChg>
      <pc:sldChg chg="modSp mod">
        <pc:chgData name="東江 頌平(agarie-shouhei)" userId="9d598802-bc12-4767-832c-26168ba9ab81" providerId="ADAL" clId="{ADA814C1-83BD-4971-96D1-3CA35D6052C7}" dt="2025-01-30T09:07:37.800" v="277" actId="1076"/>
        <pc:sldMkLst>
          <pc:docMk/>
          <pc:sldMk cId="2311575501" sldId="268"/>
        </pc:sldMkLst>
      </pc:sldChg>
      <pc:sldChg chg="modSp mod">
        <pc:chgData name="東江 頌平(agarie-shouhei)" userId="9d598802-bc12-4767-832c-26168ba9ab81" providerId="ADAL" clId="{ADA814C1-83BD-4971-96D1-3CA35D6052C7}" dt="2025-01-30T09:11:06.038" v="288" actId="20577"/>
        <pc:sldMkLst>
          <pc:docMk/>
          <pc:sldMk cId="2005961832" sldId="271"/>
        </pc:sldMkLst>
      </pc:sldChg>
      <pc:sldChg chg="modSp mod">
        <pc:chgData name="東江 頌平(agarie-shouhei)" userId="9d598802-bc12-4767-832c-26168ba9ab81" providerId="ADAL" clId="{ADA814C1-83BD-4971-96D1-3CA35D6052C7}" dt="2025-01-30T09:33:28.758" v="354"/>
        <pc:sldMkLst>
          <pc:docMk/>
          <pc:sldMk cId="3261557551" sldId="273"/>
        </pc:sldMkLst>
      </pc:sldChg>
      <pc:sldChg chg="modSp mod">
        <pc:chgData name="東江 頌平(agarie-shouhei)" userId="9d598802-bc12-4767-832c-26168ba9ab81" providerId="ADAL" clId="{ADA814C1-83BD-4971-96D1-3CA35D6052C7}" dt="2025-01-30T09:45:09.940" v="501" actId="20577"/>
        <pc:sldMkLst>
          <pc:docMk/>
          <pc:sldMk cId="2366859455" sldId="274"/>
        </pc:sldMkLst>
      </pc:sldChg>
      <pc:sldChg chg="modSp mod">
        <pc:chgData name="東江 頌平(agarie-shouhei)" userId="9d598802-bc12-4767-832c-26168ba9ab81" providerId="ADAL" clId="{ADA814C1-83BD-4971-96D1-3CA35D6052C7}" dt="2025-01-30T09:58:15.192" v="511" actId="20577"/>
        <pc:sldMkLst>
          <pc:docMk/>
          <pc:sldMk cId="3945056797" sldId="287"/>
        </pc:sldMkLst>
      </pc:sldChg>
      <pc:sldChg chg="modSp mod">
        <pc:chgData name="東江 頌平(agarie-shouhei)" userId="9d598802-bc12-4767-832c-26168ba9ab81" providerId="ADAL" clId="{ADA814C1-83BD-4971-96D1-3CA35D6052C7}" dt="2025-01-30T10:00:13.147" v="522" actId="1035"/>
        <pc:sldMkLst>
          <pc:docMk/>
          <pc:sldMk cId="1979141630" sldId="289"/>
        </pc:sldMkLst>
      </pc:sldChg>
      <pc:sldChg chg="modSp mod">
        <pc:chgData name="東江 頌平(agarie-shouhei)" userId="9d598802-bc12-4767-832c-26168ba9ab81" providerId="ADAL" clId="{ADA814C1-83BD-4971-96D1-3CA35D6052C7}" dt="2025-01-30T10:04:36.820" v="546" actId="1037"/>
        <pc:sldMkLst>
          <pc:docMk/>
          <pc:sldMk cId="402305038" sldId="295"/>
        </pc:sldMkLst>
      </pc:sldChg>
      <pc:sldChg chg="modSp mod">
        <pc:chgData name="東江 頌平(agarie-shouhei)" userId="9d598802-bc12-4767-832c-26168ba9ab81" providerId="ADAL" clId="{ADA814C1-83BD-4971-96D1-3CA35D6052C7}" dt="2025-01-30T08:39:36.977" v="14"/>
        <pc:sldMkLst>
          <pc:docMk/>
          <pc:sldMk cId="2323372486" sldId="316"/>
        </pc:sldMkLst>
      </pc:sldChg>
      <pc:sldChg chg="modSp mod">
        <pc:chgData name="東江 頌平(agarie-shouhei)" userId="9d598802-bc12-4767-832c-26168ba9ab81" providerId="ADAL" clId="{ADA814C1-83BD-4971-96D1-3CA35D6052C7}" dt="2025-01-30T08:42:05.623" v="15" actId="14100"/>
        <pc:sldMkLst>
          <pc:docMk/>
          <pc:sldMk cId="2259831387" sldId="319"/>
        </pc:sldMkLst>
      </pc:sldChg>
      <pc:sldChg chg="modSp mod">
        <pc:chgData name="東江 頌平(agarie-shouhei)" userId="9d598802-bc12-4767-832c-26168ba9ab81" providerId="ADAL" clId="{ADA814C1-83BD-4971-96D1-3CA35D6052C7}" dt="2025-01-30T08:53:13.706" v="19" actId="1036"/>
        <pc:sldMkLst>
          <pc:docMk/>
          <pc:sldMk cId="819671705" sldId="323"/>
        </pc:sldMkLst>
      </pc:sldChg>
      <pc:sldChg chg="modSp mod">
        <pc:chgData name="東江 頌平(agarie-shouhei)" userId="9d598802-bc12-4767-832c-26168ba9ab81" providerId="ADAL" clId="{ADA814C1-83BD-4971-96D1-3CA35D6052C7}" dt="2025-01-30T08:56:11.751" v="31"/>
        <pc:sldMkLst>
          <pc:docMk/>
          <pc:sldMk cId="1353075830" sldId="324"/>
        </pc:sldMkLst>
      </pc:sldChg>
      <pc:sldChg chg="modSp mod">
        <pc:chgData name="東江 頌平(agarie-shouhei)" userId="9d598802-bc12-4767-832c-26168ba9ab81" providerId="ADAL" clId="{ADA814C1-83BD-4971-96D1-3CA35D6052C7}" dt="2025-01-30T08:58:11.073" v="41" actId="20577"/>
        <pc:sldMkLst>
          <pc:docMk/>
          <pc:sldMk cId="2904551959" sldId="325"/>
        </pc:sldMkLst>
      </pc:sldChg>
      <pc:sldChg chg="modSp mod">
        <pc:chgData name="東江 頌平(agarie-shouhei)" userId="9d598802-bc12-4767-832c-26168ba9ab81" providerId="ADAL" clId="{ADA814C1-83BD-4971-96D1-3CA35D6052C7}" dt="2025-01-30T09:05:54.293" v="141"/>
        <pc:sldMkLst>
          <pc:docMk/>
          <pc:sldMk cId="2348299185" sldId="326"/>
        </pc:sldMkLst>
      </pc:sldChg>
      <pc:sldChg chg="modSp mod">
        <pc:chgData name="東江 頌平(agarie-shouhei)" userId="9d598802-bc12-4767-832c-26168ba9ab81" providerId="ADAL" clId="{ADA814C1-83BD-4971-96D1-3CA35D6052C7}" dt="2025-01-30T09:33:40.466" v="369"/>
        <pc:sldMkLst>
          <pc:docMk/>
          <pc:sldMk cId="2945994480" sldId="327"/>
        </pc:sldMkLst>
      </pc:sldChg>
      <pc:sldChg chg="modSp mod">
        <pc:chgData name="東江 頌平(agarie-shouhei)" userId="9d598802-bc12-4767-832c-26168ba9ab81" providerId="ADAL" clId="{ADA814C1-83BD-4971-96D1-3CA35D6052C7}" dt="2025-01-30T09:46:20.236" v="502" actId="113"/>
        <pc:sldMkLst>
          <pc:docMk/>
          <pc:sldMk cId="968862497" sldId="328"/>
        </pc:sldMkLst>
      </pc:sldChg>
      <pc:sldChg chg="modSp mod">
        <pc:chgData name="東江 頌平(agarie-shouhei)" userId="9d598802-bc12-4767-832c-26168ba9ab81" providerId="ADAL" clId="{ADA814C1-83BD-4971-96D1-3CA35D6052C7}" dt="2025-01-30T09:50:53.422" v="509" actId="20577"/>
        <pc:sldMkLst>
          <pc:docMk/>
          <pc:sldMk cId="1782254986" sldId="329"/>
        </pc:sldMkLst>
      </pc:sldChg>
      <pc:sldChg chg="modSp mod">
        <pc:chgData name="東江 頌平(agarie-shouhei)" userId="9d598802-bc12-4767-832c-26168ba9ab81" providerId="ADAL" clId="{ADA814C1-83BD-4971-96D1-3CA35D6052C7}" dt="2025-01-30T10:00:57.869" v="524" actId="20577"/>
        <pc:sldMkLst>
          <pc:docMk/>
          <pc:sldMk cId="2019553132" sldId="331"/>
        </pc:sldMkLst>
      </pc:sldChg>
    </pc:docChg>
  </pc:docChgLst>
  <pc:docChgLst>
    <pc:chgData name="石田 龍之介(ishida-ryuunosuke.zt1)" userId="3bd61464-d049-4755-b90e-6b26dc96ca2f" providerId="ADAL" clId="{8A5EC9F5-DFE2-409A-AFB8-082EFED0E49A}"/>
    <pc:docChg chg="sldOrd">
      <pc:chgData name="石田 龍之介(ishida-ryuunosuke.zt1)" userId="3bd61464-d049-4755-b90e-6b26dc96ca2f" providerId="ADAL" clId="{8A5EC9F5-DFE2-409A-AFB8-082EFED0E49A}" dt="2026-01-30T05:11:40.060" v="0" actId="20578"/>
      <pc:docMkLst>
        <pc:docMk/>
      </pc:docMkLst>
      <pc:sldChg chg="ord">
        <pc:chgData name="石田 龍之介(ishida-ryuunosuke.zt1)" userId="3bd61464-d049-4755-b90e-6b26dc96ca2f" providerId="ADAL" clId="{8A5EC9F5-DFE2-409A-AFB8-082EFED0E49A}" dt="2026-01-30T05:11:40.060" v="0" actId="20578"/>
        <pc:sldMkLst>
          <pc:docMk/>
          <pc:sldMk cId="1731787606" sldId="342"/>
        </pc:sldMkLst>
      </pc:sldChg>
    </pc:docChg>
  </pc:docChgLst>
</pc:chgInfo>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8475"/>
          </a:xfrm>
          <a:prstGeom prst="rect">
            <a:avLst/>
          </a:prstGeom>
        </p:spPr>
        <p:txBody>
          <a:bodyPr vert="horz" lIns="91422" tIns="45712" rIns="91422" bIns="4571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0"/>
            <a:ext cx="2949575" cy="498475"/>
          </a:xfrm>
          <a:prstGeom prst="rect">
            <a:avLst/>
          </a:prstGeom>
        </p:spPr>
        <p:txBody>
          <a:bodyPr vert="horz" lIns="91422" tIns="45712" rIns="91422" bIns="45712" rtlCol="0"/>
          <a:lstStyle>
            <a:lvl1pPr algn="r">
              <a:defRPr sz="1200"/>
            </a:lvl1pPr>
          </a:lstStyle>
          <a:p>
            <a:fld id="{2AA1C04D-9CA7-43BD-87E6-135D261B8A73}" type="datetimeFigureOut">
              <a:rPr kumimoji="1" lang="ja-JP" altLang="en-US" smtClean="0"/>
              <a:t>2026/3/30</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22" tIns="45712" rIns="91422" bIns="45712" rtlCol="0" anchor="ctr"/>
          <a:lstStyle/>
          <a:p>
            <a:endParaRPr lang="ja-JP" altLang="en-US"/>
          </a:p>
        </p:txBody>
      </p:sp>
      <p:sp>
        <p:nvSpPr>
          <p:cNvPr id="5" name="ノート プレースホルダー 4"/>
          <p:cNvSpPr>
            <a:spLocks noGrp="1"/>
          </p:cNvSpPr>
          <p:nvPr>
            <p:ph type="body" sz="quarter" idx="3"/>
          </p:nvPr>
        </p:nvSpPr>
        <p:spPr>
          <a:xfrm>
            <a:off x="681040" y="4783138"/>
            <a:ext cx="5445125" cy="3913187"/>
          </a:xfrm>
          <a:prstGeom prst="rect">
            <a:avLst/>
          </a:prstGeom>
        </p:spPr>
        <p:txBody>
          <a:bodyPr vert="horz" lIns="91422" tIns="45712" rIns="91422" bIns="4571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864"/>
            <a:ext cx="2949575" cy="498475"/>
          </a:xfrm>
          <a:prstGeom prst="rect">
            <a:avLst/>
          </a:prstGeom>
        </p:spPr>
        <p:txBody>
          <a:bodyPr vert="horz" lIns="91422" tIns="45712" rIns="91422" bIns="4571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4"/>
            <a:ext cx="2949575" cy="498475"/>
          </a:xfrm>
          <a:prstGeom prst="rect">
            <a:avLst/>
          </a:prstGeom>
        </p:spPr>
        <p:txBody>
          <a:bodyPr vert="horz" lIns="91422" tIns="45712" rIns="91422" bIns="45712" rtlCol="0" anchor="b"/>
          <a:lstStyle>
            <a:lvl1pPr algn="r">
              <a:defRPr sz="1200"/>
            </a:lvl1pPr>
          </a:lstStyle>
          <a:p>
            <a:fld id="{C0F9EB8A-BA2A-4DDE-9246-551E87E788E1}" type="slidenum">
              <a:rPr kumimoji="1" lang="ja-JP" altLang="en-US" smtClean="0"/>
              <a:t>‹#›</a:t>
            </a:fld>
            <a:endParaRPr kumimoji="1" lang="ja-JP" altLang="en-US"/>
          </a:p>
        </p:txBody>
      </p:sp>
    </p:spTree>
    <p:extLst>
      <p:ext uri="{BB962C8B-B14F-4D97-AF65-F5344CB8AC3E}">
        <p14:creationId xmlns:p14="http://schemas.microsoft.com/office/powerpoint/2010/main" val="29453735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0F9EB8A-BA2A-4DDE-9246-551E87E788E1}" type="slidenum">
              <a:rPr kumimoji="1" lang="ja-JP" altLang="en-US" smtClean="0"/>
              <a:t>1</a:t>
            </a:fld>
            <a:endParaRPr kumimoji="1" lang="ja-JP" altLang="en-US"/>
          </a:p>
        </p:txBody>
      </p:sp>
    </p:spTree>
    <p:extLst>
      <p:ext uri="{BB962C8B-B14F-4D97-AF65-F5344CB8AC3E}">
        <p14:creationId xmlns:p14="http://schemas.microsoft.com/office/powerpoint/2010/main" val="3135989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467C0-344B-705D-0D92-17F3F10AD9B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77762E-EEBF-A08D-3560-081725A01618}"/>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68C2E7AE-9DBD-DFB7-2D5D-7C18E757E8B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55D4EBF-74E0-596C-E052-648E8EDE6A2D}"/>
              </a:ext>
            </a:extLst>
          </p:cNvPr>
          <p:cNvSpPr>
            <a:spLocks noGrp="1"/>
          </p:cNvSpPr>
          <p:nvPr>
            <p:ph type="sldNum" sz="quarter" idx="5"/>
          </p:nvPr>
        </p:nvSpPr>
        <p:spPr/>
        <p:txBody>
          <a:bodyPr/>
          <a:lstStyle/>
          <a:p>
            <a:fld id="{C2C246F3-3FF4-4B86-B41A-1ABAD174D9D2}" type="slidenum">
              <a:rPr kumimoji="1" lang="ja-JP" altLang="en-US" smtClean="0"/>
              <a:t>13</a:t>
            </a:fld>
            <a:endParaRPr kumimoji="1" lang="ja-JP" altLang="en-US"/>
          </a:p>
        </p:txBody>
      </p:sp>
    </p:spTree>
    <p:extLst>
      <p:ext uri="{BB962C8B-B14F-4D97-AF65-F5344CB8AC3E}">
        <p14:creationId xmlns:p14="http://schemas.microsoft.com/office/powerpoint/2010/main" val="1595714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EE3E5-0F3C-F0B6-173C-0ECE25ADA3E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3130195-A94E-345B-5D6A-E3F80B71EDE3}"/>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AE4438DF-DBBA-3248-2A04-BA87ECEFC51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43BAABB-3417-16C7-36F4-D2CE2D9410A3}"/>
              </a:ext>
            </a:extLst>
          </p:cNvPr>
          <p:cNvSpPr>
            <a:spLocks noGrp="1"/>
          </p:cNvSpPr>
          <p:nvPr>
            <p:ph type="sldNum" sz="quarter" idx="5"/>
          </p:nvPr>
        </p:nvSpPr>
        <p:spPr/>
        <p:txBody>
          <a:bodyPr/>
          <a:lstStyle/>
          <a:p>
            <a:fld id="{C2C246F3-3FF4-4B86-B41A-1ABAD174D9D2}" type="slidenum">
              <a:rPr kumimoji="1" lang="ja-JP" altLang="en-US" smtClean="0"/>
              <a:t>14</a:t>
            </a:fld>
            <a:endParaRPr kumimoji="1" lang="ja-JP" altLang="en-US"/>
          </a:p>
        </p:txBody>
      </p:sp>
    </p:spTree>
    <p:extLst>
      <p:ext uri="{BB962C8B-B14F-4D97-AF65-F5344CB8AC3E}">
        <p14:creationId xmlns:p14="http://schemas.microsoft.com/office/powerpoint/2010/main" val="224897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A03A7-1811-7B6A-505B-43EC534DA5C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166E0A1-51CC-2C71-0B19-2031038A9335}"/>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CA39E2B0-909B-64C8-CB32-58A9A2B5820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11992E8-EF8D-4807-2F34-51BD1CDA3D7E}"/>
              </a:ext>
            </a:extLst>
          </p:cNvPr>
          <p:cNvSpPr>
            <a:spLocks noGrp="1"/>
          </p:cNvSpPr>
          <p:nvPr>
            <p:ph type="sldNum" sz="quarter" idx="5"/>
          </p:nvPr>
        </p:nvSpPr>
        <p:spPr/>
        <p:txBody>
          <a:bodyPr/>
          <a:lstStyle/>
          <a:p>
            <a:fld id="{C2C246F3-3FF4-4B86-B41A-1ABAD174D9D2}" type="slidenum">
              <a:rPr kumimoji="1" lang="ja-JP" altLang="en-US" smtClean="0"/>
              <a:t>15</a:t>
            </a:fld>
            <a:endParaRPr kumimoji="1" lang="ja-JP" altLang="en-US"/>
          </a:p>
        </p:txBody>
      </p:sp>
    </p:spTree>
    <p:extLst>
      <p:ext uri="{BB962C8B-B14F-4D97-AF65-F5344CB8AC3E}">
        <p14:creationId xmlns:p14="http://schemas.microsoft.com/office/powerpoint/2010/main" val="535883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ACDB6-C479-5C4C-7AC9-167403336D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219320-ED1A-C337-1168-66CEC223A63C}"/>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C6EA2A49-A57A-BAE1-01B3-0B4430CC83C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846B8D4-D986-D944-F4ED-C635D86138C0}"/>
              </a:ext>
            </a:extLst>
          </p:cNvPr>
          <p:cNvSpPr>
            <a:spLocks noGrp="1"/>
          </p:cNvSpPr>
          <p:nvPr>
            <p:ph type="sldNum" sz="quarter" idx="5"/>
          </p:nvPr>
        </p:nvSpPr>
        <p:spPr/>
        <p:txBody>
          <a:bodyPr/>
          <a:lstStyle/>
          <a:p>
            <a:fld id="{C2C246F3-3FF4-4B86-B41A-1ABAD174D9D2}" type="slidenum">
              <a:rPr kumimoji="1" lang="ja-JP" altLang="en-US" smtClean="0"/>
              <a:t>16</a:t>
            </a:fld>
            <a:endParaRPr kumimoji="1" lang="ja-JP" altLang="en-US"/>
          </a:p>
        </p:txBody>
      </p:sp>
    </p:spTree>
    <p:extLst>
      <p:ext uri="{BB962C8B-B14F-4D97-AF65-F5344CB8AC3E}">
        <p14:creationId xmlns:p14="http://schemas.microsoft.com/office/powerpoint/2010/main" val="2619170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78482-DE31-2B5B-E739-D11FFA2F74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D7430A-8CD5-10D8-2842-34A9CC1D78AC}"/>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A4E6FA0F-D4E6-0E83-EBED-70E1406AB72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95A920B-3B6C-95F0-70B0-2301F7CFE54D}"/>
              </a:ext>
            </a:extLst>
          </p:cNvPr>
          <p:cNvSpPr>
            <a:spLocks noGrp="1"/>
          </p:cNvSpPr>
          <p:nvPr>
            <p:ph type="sldNum" sz="quarter" idx="5"/>
          </p:nvPr>
        </p:nvSpPr>
        <p:spPr/>
        <p:txBody>
          <a:bodyPr/>
          <a:lstStyle/>
          <a:p>
            <a:fld id="{C2C246F3-3FF4-4B86-B41A-1ABAD174D9D2}" type="slidenum">
              <a:rPr kumimoji="1" lang="ja-JP" altLang="en-US" smtClean="0"/>
              <a:t>17</a:t>
            </a:fld>
            <a:endParaRPr kumimoji="1" lang="ja-JP" altLang="en-US"/>
          </a:p>
        </p:txBody>
      </p:sp>
    </p:spTree>
    <p:extLst>
      <p:ext uri="{BB962C8B-B14F-4D97-AF65-F5344CB8AC3E}">
        <p14:creationId xmlns:p14="http://schemas.microsoft.com/office/powerpoint/2010/main" val="3886494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4F501-B041-7D4F-2C6F-090ADE227B4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CA8246E-AEDC-B7B1-C4C3-111E007F5820}"/>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3123B9B5-40C1-E6A9-44B5-5F307666A92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AC2EF69-82DF-3403-006C-BEE3A9FD4E4A}"/>
              </a:ext>
            </a:extLst>
          </p:cNvPr>
          <p:cNvSpPr>
            <a:spLocks noGrp="1"/>
          </p:cNvSpPr>
          <p:nvPr>
            <p:ph type="sldNum" sz="quarter" idx="5"/>
          </p:nvPr>
        </p:nvSpPr>
        <p:spPr/>
        <p:txBody>
          <a:bodyPr/>
          <a:lstStyle/>
          <a:p>
            <a:fld id="{C2C246F3-3FF4-4B86-B41A-1ABAD174D9D2}" type="slidenum">
              <a:rPr kumimoji="1" lang="ja-JP" altLang="en-US" smtClean="0"/>
              <a:t>18</a:t>
            </a:fld>
            <a:endParaRPr kumimoji="1" lang="ja-JP" altLang="en-US"/>
          </a:p>
        </p:txBody>
      </p:sp>
    </p:spTree>
    <p:extLst>
      <p:ext uri="{BB962C8B-B14F-4D97-AF65-F5344CB8AC3E}">
        <p14:creationId xmlns:p14="http://schemas.microsoft.com/office/powerpoint/2010/main" val="3847888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8787C-6054-F86F-CD64-EBF03B2ABEB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CE09814-50FF-7380-2FE4-F9F9240C85CB}"/>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C3092AC4-4B03-1E2A-791A-F6425F23053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93B8539-9B9F-1263-19AF-151348A5E209}"/>
              </a:ext>
            </a:extLst>
          </p:cNvPr>
          <p:cNvSpPr>
            <a:spLocks noGrp="1"/>
          </p:cNvSpPr>
          <p:nvPr>
            <p:ph type="sldNum" sz="quarter" idx="5"/>
          </p:nvPr>
        </p:nvSpPr>
        <p:spPr/>
        <p:txBody>
          <a:bodyPr/>
          <a:lstStyle/>
          <a:p>
            <a:fld id="{C2C246F3-3FF4-4B86-B41A-1ABAD174D9D2}" type="slidenum">
              <a:rPr kumimoji="1" lang="ja-JP" altLang="en-US" smtClean="0"/>
              <a:t>19</a:t>
            </a:fld>
            <a:endParaRPr kumimoji="1" lang="ja-JP" altLang="en-US"/>
          </a:p>
        </p:txBody>
      </p:sp>
    </p:spTree>
    <p:extLst>
      <p:ext uri="{BB962C8B-B14F-4D97-AF65-F5344CB8AC3E}">
        <p14:creationId xmlns:p14="http://schemas.microsoft.com/office/powerpoint/2010/main" val="2664322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17725" y="1350963"/>
            <a:ext cx="2524125" cy="36464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2C246F3-3FF4-4B86-B41A-1ABAD174D9D2}" type="slidenum">
              <a:rPr kumimoji="1" lang="ja-JP" altLang="en-US" smtClean="0"/>
              <a:t>20</a:t>
            </a:fld>
            <a:endParaRPr kumimoji="1" lang="ja-JP" altLang="en-US"/>
          </a:p>
        </p:txBody>
      </p:sp>
    </p:spTree>
    <p:extLst>
      <p:ext uri="{BB962C8B-B14F-4D97-AF65-F5344CB8AC3E}">
        <p14:creationId xmlns:p14="http://schemas.microsoft.com/office/powerpoint/2010/main" val="257080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ECEB9-7B5D-E944-DF35-8D2C96B3345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5D90B7C-8D36-2A4D-61F9-49D846683B1E}"/>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91E224A6-F489-32C7-D5CE-F3B550E73AB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F2DF2DA-2A36-B05B-E880-28BAF76876A0}"/>
              </a:ext>
            </a:extLst>
          </p:cNvPr>
          <p:cNvSpPr>
            <a:spLocks noGrp="1"/>
          </p:cNvSpPr>
          <p:nvPr>
            <p:ph type="sldNum" sz="quarter" idx="5"/>
          </p:nvPr>
        </p:nvSpPr>
        <p:spPr/>
        <p:txBody>
          <a:bodyPr/>
          <a:lstStyle/>
          <a:p>
            <a:fld id="{C2C246F3-3FF4-4B86-B41A-1ABAD174D9D2}" type="slidenum">
              <a:rPr kumimoji="1" lang="ja-JP" altLang="en-US" smtClean="0"/>
              <a:t>21</a:t>
            </a:fld>
            <a:endParaRPr kumimoji="1" lang="ja-JP" altLang="en-US"/>
          </a:p>
        </p:txBody>
      </p:sp>
    </p:spTree>
    <p:extLst>
      <p:ext uri="{BB962C8B-B14F-4D97-AF65-F5344CB8AC3E}">
        <p14:creationId xmlns:p14="http://schemas.microsoft.com/office/powerpoint/2010/main" val="3032056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4904D-C60A-F01F-BCAE-F2BE48A746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7A8340-39DA-C5AE-9645-13F542190C6E}"/>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DAEA20E2-E849-45BB-0953-35B4B242DF6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9B494A7-FEA3-B6D8-81B2-E56FFF651A23}"/>
              </a:ext>
            </a:extLst>
          </p:cNvPr>
          <p:cNvSpPr>
            <a:spLocks noGrp="1"/>
          </p:cNvSpPr>
          <p:nvPr>
            <p:ph type="sldNum" sz="quarter" idx="5"/>
          </p:nvPr>
        </p:nvSpPr>
        <p:spPr/>
        <p:txBody>
          <a:bodyPr/>
          <a:lstStyle/>
          <a:p>
            <a:fld id="{C2C246F3-3FF4-4B86-B41A-1ABAD174D9D2}" type="slidenum">
              <a:rPr kumimoji="1" lang="ja-JP" altLang="en-US" smtClean="0"/>
              <a:t>22</a:t>
            </a:fld>
            <a:endParaRPr kumimoji="1" lang="ja-JP" altLang="en-US"/>
          </a:p>
        </p:txBody>
      </p:sp>
    </p:spTree>
    <p:extLst>
      <p:ext uri="{BB962C8B-B14F-4D97-AF65-F5344CB8AC3E}">
        <p14:creationId xmlns:p14="http://schemas.microsoft.com/office/powerpoint/2010/main" val="4215394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17725" y="1350963"/>
            <a:ext cx="2524125" cy="36464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2C246F3-3FF4-4B86-B41A-1ABAD174D9D2}" type="slidenum">
              <a:rPr kumimoji="1" lang="ja-JP" altLang="en-US" smtClean="0"/>
              <a:t>5</a:t>
            </a:fld>
            <a:endParaRPr kumimoji="1" lang="ja-JP" altLang="en-US"/>
          </a:p>
        </p:txBody>
      </p:sp>
    </p:spTree>
    <p:extLst>
      <p:ext uri="{BB962C8B-B14F-4D97-AF65-F5344CB8AC3E}">
        <p14:creationId xmlns:p14="http://schemas.microsoft.com/office/powerpoint/2010/main" val="828905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EB0D0-AC07-405D-CD69-E42DC9FDAF9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21C11F1-0BF3-8BBE-35B2-0DC65C5A786F}"/>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1E3CECDB-94CE-CC67-08EB-5741806D36B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E4247BE-F5D3-5A10-1556-5011CEADE86B}"/>
              </a:ext>
            </a:extLst>
          </p:cNvPr>
          <p:cNvSpPr>
            <a:spLocks noGrp="1"/>
          </p:cNvSpPr>
          <p:nvPr>
            <p:ph type="sldNum" sz="quarter" idx="5"/>
          </p:nvPr>
        </p:nvSpPr>
        <p:spPr/>
        <p:txBody>
          <a:bodyPr/>
          <a:lstStyle/>
          <a:p>
            <a:fld id="{C2C246F3-3FF4-4B86-B41A-1ABAD174D9D2}" type="slidenum">
              <a:rPr kumimoji="1" lang="ja-JP" altLang="en-US" smtClean="0"/>
              <a:t>23</a:t>
            </a:fld>
            <a:endParaRPr kumimoji="1" lang="ja-JP" altLang="en-US"/>
          </a:p>
        </p:txBody>
      </p:sp>
    </p:spTree>
    <p:extLst>
      <p:ext uri="{BB962C8B-B14F-4D97-AF65-F5344CB8AC3E}">
        <p14:creationId xmlns:p14="http://schemas.microsoft.com/office/powerpoint/2010/main" val="1739194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A7A85-8150-0C5B-52BA-6BEE537730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F0821F-0545-B2D8-A3F0-C820AF30B740}"/>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F6611957-3A29-2FE8-64B7-C0E6DCD8CC1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603EDC5-5181-3607-C980-AE5E997CF77D}"/>
              </a:ext>
            </a:extLst>
          </p:cNvPr>
          <p:cNvSpPr>
            <a:spLocks noGrp="1"/>
          </p:cNvSpPr>
          <p:nvPr>
            <p:ph type="sldNum" sz="quarter" idx="5"/>
          </p:nvPr>
        </p:nvSpPr>
        <p:spPr/>
        <p:txBody>
          <a:bodyPr/>
          <a:lstStyle/>
          <a:p>
            <a:fld id="{C2C246F3-3FF4-4B86-B41A-1ABAD174D9D2}" type="slidenum">
              <a:rPr kumimoji="1" lang="ja-JP" altLang="en-US" smtClean="0"/>
              <a:t>24</a:t>
            </a:fld>
            <a:endParaRPr kumimoji="1" lang="ja-JP" altLang="en-US"/>
          </a:p>
        </p:txBody>
      </p:sp>
    </p:spTree>
    <p:extLst>
      <p:ext uri="{BB962C8B-B14F-4D97-AF65-F5344CB8AC3E}">
        <p14:creationId xmlns:p14="http://schemas.microsoft.com/office/powerpoint/2010/main" val="569357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88A19-CACA-9724-DE8C-BD2033B662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594274B-48EC-FA58-6ABC-7665631E435D}"/>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4BB38A35-5255-0502-FD13-E53B346424A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DAEE04E-14A8-8048-11CF-996CA35D7338}"/>
              </a:ext>
            </a:extLst>
          </p:cNvPr>
          <p:cNvSpPr>
            <a:spLocks noGrp="1"/>
          </p:cNvSpPr>
          <p:nvPr>
            <p:ph type="sldNum" sz="quarter" idx="5"/>
          </p:nvPr>
        </p:nvSpPr>
        <p:spPr/>
        <p:txBody>
          <a:bodyPr/>
          <a:lstStyle/>
          <a:p>
            <a:fld id="{C2C246F3-3FF4-4B86-B41A-1ABAD174D9D2}" type="slidenum">
              <a:rPr kumimoji="1" lang="ja-JP" altLang="en-US" smtClean="0"/>
              <a:t>25</a:t>
            </a:fld>
            <a:endParaRPr kumimoji="1" lang="ja-JP" altLang="en-US"/>
          </a:p>
        </p:txBody>
      </p:sp>
    </p:spTree>
    <p:extLst>
      <p:ext uri="{BB962C8B-B14F-4D97-AF65-F5344CB8AC3E}">
        <p14:creationId xmlns:p14="http://schemas.microsoft.com/office/powerpoint/2010/main" val="675513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19954-966C-B69B-5C7A-6AE06F04CD1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77D1F14-47D1-5703-034A-40B968A3162F}"/>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1D27AFE3-2B1E-9DD7-0A9C-3028DCFB140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96DD7DA-463E-490E-74A0-8BC7DEC60E72}"/>
              </a:ext>
            </a:extLst>
          </p:cNvPr>
          <p:cNvSpPr>
            <a:spLocks noGrp="1"/>
          </p:cNvSpPr>
          <p:nvPr>
            <p:ph type="sldNum" sz="quarter" idx="5"/>
          </p:nvPr>
        </p:nvSpPr>
        <p:spPr/>
        <p:txBody>
          <a:bodyPr/>
          <a:lstStyle/>
          <a:p>
            <a:fld id="{C2C246F3-3FF4-4B86-B41A-1ABAD174D9D2}" type="slidenum">
              <a:rPr kumimoji="1" lang="ja-JP" altLang="en-US" smtClean="0"/>
              <a:t>26</a:t>
            </a:fld>
            <a:endParaRPr kumimoji="1" lang="ja-JP" altLang="en-US"/>
          </a:p>
        </p:txBody>
      </p:sp>
    </p:spTree>
    <p:extLst>
      <p:ext uri="{BB962C8B-B14F-4D97-AF65-F5344CB8AC3E}">
        <p14:creationId xmlns:p14="http://schemas.microsoft.com/office/powerpoint/2010/main" val="1634469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39027-5090-4B13-AF92-4FDBDC53E8C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16273F6-0403-914B-0264-E74EE52C1841}"/>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13B0BDFC-3F69-7B7C-E11D-BD2C6C4BECA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8F42655-C99B-26D7-4231-D521D524A38D}"/>
              </a:ext>
            </a:extLst>
          </p:cNvPr>
          <p:cNvSpPr>
            <a:spLocks noGrp="1"/>
          </p:cNvSpPr>
          <p:nvPr>
            <p:ph type="sldNum" sz="quarter" idx="5"/>
          </p:nvPr>
        </p:nvSpPr>
        <p:spPr/>
        <p:txBody>
          <a:bodyPr/>
          <a:lstStyle/>
          <a:p>
            <a:fld id="{C2C246F3-3FF4-4B86-B41A-1ABAD174D9D2}" type="slidenum">
              <a:rPr kumimoji="1" lang="ja-JP" altLang="en-US" smtClean="0"/>
              <a:t>27</a:t>
            </a:fld>
            <a:endParaRPr kumimoji="1" lang="ja-JP" altLang="en-US"/>
          </a:p>
        </p:txBody>
      </p:sp>
    </p:spTree>
    <p:extLst>
      <p:ext uri="{BB962C8B-B14F-4D97-AF65-F5344CB8AC3E}">
        <p14:creationId xmlns:p14="http://schemas.microsoft.com/office/powerpoint/2010/main" val="2726125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2396E-FDA4-914A-715C-ED2C99CFF27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7D6A9F-29E0-7266-8633-D963F4304E24}"/>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08D21D83-FCB7-19CC-EBEB-C5AA5718BAF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E700792-5496-AB27-ADA7-D7406628D917}"/>
              </a:ext>
            </a:extLst>
          </p:cNvPr>
          <p:cNvSpPr>
            <a:spLocks noGrp="1"/>
          </p:cNvSpPr>
          <p:nvPr>
            <p:ph type="sldNum" sz="quarter" idx="5"/>
          </p:nvPr>
        </p:nvSpPr>
        <p:spPr/>
        <p:txBody>
          <a:bodyPr/>
          <a:lstStyle/>
          <a:p>
            <a:fld id="{C2C246F3-3FF4-4B86-B41A-1ABAD174D9D2}" type="slidenum">
              <a:rPr kumimoji="1" lang="ja-JP" altLang="en-US" smtClean="0"/>
              <a:t>28</a:t>
            </a:fld>
            <a:endParaRPr kumimoji="1" lang="ja-JP" altLang="en-US"/>
          </a:p>
        </p:txBody>
      </p:sp>
    </p:spTree>
    <p:extLst>
      <p:ext uri="{BB962C8B-B14F-4D97-AF65-F5344CB8AC3E}">
        <p14:creationId xmlns:p14="http://schemas.microsoft.com/office/powerpoint/2010/main" val="3934835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D985A-C9F2-B3B0-C1B0-2B56A318B5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166785E-47FA-A944-EE06-372EB22AFBE0}"/>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C679E099-1822-1029-D2DD-723AFA0696E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C18C511-096D-CB44-64C2-633E02E5CF4A}"/>
              </a:ext>
            </a:extLst>
          </p:cNvPr>
          <p:cNvSpPr>
            <a:spLocks noGrp="1"/>
          </p:cNvSpPr>
          <p:nvPr>
            <p:ph type="sldNum" sz="quarter" idx="5"/>
          </p:nvPr>
        </p:nvSpPr>
        <p:spPr/>
        <p:txBody>
          <a:bodyPr/>
          <a:lstStyle/>
          <a:p>
            <a:fld id="{C2C246F3-3FF4-4B86-B41A-1ABAD174D9D2}" type="slidenum">
              <a:rPr kumimoji="1" lang="ja-JP" altLang="en-US" smtClean="0"/>
              <a:t>29</a:t>
            </a:fld>
            <a:endParaRPr kumimoji="1" lang="ja-JP" altLang="en-US"/>
          </a:p>
        </p:txBody>
      </p:sp>
    </p:spTree>
    <p:extLst>
      <p:ext uri="{BB962C8B-B14F-4D97-AF65-F5344CB8AC3E}">
        <p14:creationId xmlns:p14="http://schemas.microsoft.com/office/powerpoint/2010/main" val="3042850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D1C2B-6AD4-3CEA-F1FD-3E299349AA7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F3FE7C7-38F2-F4EB-9E8A-BAF42E77C0D8}"/>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20888731-ED65-4781-9C6E-A3F3C3FFF84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EA98F58-9F6D-5682-D4B5-93DAED1B8602}"/>
              </a:ext>
            </a:extLst>
          </p:cNvPr>
          <p:cNvSpPr>
            <a:spLocks noGrp="1"/>
          </p:cNvSpPr>
          <p:nvPr>
            <p:ph type="sldNum" sz="quarter" idx="5"/>
          </p:nvPr>
        </p:nvSpPr>
        <p:spPr/>
        <p:txBody>
          <a:bodyPr/>
          <a:lstStyle/>
          <a:p>
            <a:fld id="{C2C246F3-3FF4-4B86-B41A-1ABAD174D9D2}" type="slidenum">
              <a:rPr kumimoji="1" lang="ja-JP" altLang="en-US" smtClean="0"/>
              <a:t>30</a:t>
            </a:fld>
            <a:endParaRPr kumimoji="1" lang="ja-JP" altLang="en-US"/>
          </a:p>
        </p:txBody>
      </p:sp>
    </p:spTree>
    <p:extLst>
      <p:ext uri="{BB962C8B-B14F-4D97-AF65-F5344CB8AC3E}">
        <p14:creationId xmlns:p14="http://schemas.microsoft.com/office/powerpoint/2010/main" val="1721311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14011-D2FB-BAF5-031D-733C9E32711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097D8D6-A088-03D3-5CA8-2DF979501049}"/>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B51FD580-0702-A44D-6FCA-59559CE22AB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7E2FF43-B923-921D-763A-5ACC76FBFE40}"/>
              </a:ext>
            </a:extLst>
          </p:cNvPr>
          <p:cNvSpPr>
            <a:spLocks noGrp="1"/>
          </p:cNvSpPr>
          <p:nvPr>
            <p:ph type="sldNum" sz="quarter" idx="5"/>
          </p:nvPr>
        </p:nvSpPr>
        <p:spPr/>
        <p:txBody>
          <a:bodyPr/>
          <a:lstStyle/>
          <a:p>
            <a:fld id="{C2C246F3-3FF4-4B86-B41A-1ABAD174D9D2}" type="slidenum">
              <a:rPr kumimoji="1" lang="ja-JP" altLang="en-US" smtClean="0"/>
              <a:t>31</a:t>
            </a:fld>
            <a:endParaRPr kumimoji="1" lang="ja-JP" altLang="en-US"/>
          </a:p>
        </p:txBody>
      </p:sp>
    </p:spTree>
    <p:extLst>
      <p:ext uri="{BB962C8B-B14F-4D97-AF65-F5344CB8AC3E}">
        <p14:creationId xmlns:p14="http://schemas.microsoft.com/office/powerpoint/2010/main" val="1951597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78785-54CC-C39F-0F79-3930C8D4AAB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BE21F2E-0A0B-B85E-3F56-F05C6D7EDFC4}"/>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6D273077-5A1D-7480-AE9A-979C0A0B42E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117DFC-1F00-2260-20DE-168A010B874E}"/>
              </a:ext>
            </a:extLst>
          </p:cNvPr>
          <p:cNvSpPr>
            <a:spLocks noGrp="1"/>
          </p:cNvSpPr>
          <p:nvPr>
            <p:ph type="sldNum" sz="quarter" idx="5"/>
          </p:nvPr>
        </p:nvSpPr>
        <p:spPr/>
        <p:txBody>
          <a:bodyPr/>
          <a:lstStyle/>
          <a:p>
            <a:fld id="{C2C246F3-3FF4-4B86-B41A-1ABAD174D9D2}" type="slidenum">
              <a:rPr kumimoji="1" lang="ja-JP" altLang="en-US" smtClean="0"/>
              <a:t>32</a:t>
            </a:fld>
            <a:endParaRPr kumimoji="1" lang="ja-JP" altLang="en-US"/>
          </a:p>
        </p:txBody>
      </p:sp>
    </p:spTree>
    <p:extLst>
      <p:ext uri="{BB962C8B-B14F-4D97-AF65-F5344CB8AC3E}">
        <p14:creationId xmlns:p14="http://schemas.microsoft.com/office/powerpoint/2010/main" val="3525388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0932A-13BC-D0E7-B96E-8E48B9F0DA6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5C4F60A-4B78-1B77-8BD9-6FDD371FB617}"/>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4785C91A-1FC0-64E8-81A8-7E848E583CC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1B3E282-5566-FD1E-5577-2E8C0D5F1FB9}"/>
              </a:ext>
            </a:extLst>
          </p:cNvPr>
          <p:cNvSpPr>
            <a:spLocks noGrp="1"/>
          </p:cNvSpPr>
          <p:nvPr>
            <p:ph type="sldNum" sz="quarter" idx="5"/>
          </p:nvPr>
        </p:nvSpPr>
        <p:spPr/>
        <p:txBody>
          <a:bodyPr/>
          <a:lstStyle/>
          <a:p>
            <a:fld id="{C2C246F3-3FF4-4B86-B41A-1ABAD174D9D2}" type="slidenum">
              <a:rPr kumimoji="1" lang="ja-JP" altLang="en-US" smtClean="0"/>
              <a:t>6</a:t>
            </a:fld>
            <a:endParaRPr kumimoji="1" lang="ja-JP" altLang="en-US"/>
          </a:p>
        </p:txBody>
      </p:sp>
    </p:spTree>
    <p:extLst>
      <p:ext uri="{BB962C8B-B14F-4D97-AF65-F5344CB8AC3E}">
        <p14:creationId xmlns:p14="http://schemas.microsoft.com/office/powerpoint/2010/main" val="1584406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F8C04-12B4-BC25-61FB-01F73F02EF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51FD11F-C9A7-CDD7-A961-FC6A6CAA3B57}"/>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1799ADFC-B227-BCEA-7100-43891540D2A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CDDE92C-DE53-685D-CC2E-A3B82696E400}"/>
              </a:ext>
            </a:extLst>
          </p:cNvPr>
          <p:cNvSpPr>
            <a:spLocks noGrp="1"/>
          </p:cNvSpPr>
          <p:nvPr>
            <p:ph type="sldNum" sz="quarter" idx="5"/>
          </p:nvPr>
        </p:nvSpPr>
        <p:spPr/>
        <p:txBody>
          <a:bodyPr/>
          <a:lstStyle/>
          <a:p>
            <a:fld id="{C2C246F3-3FF4-4B86-B41A-1ABAD174D9D2}" type="slidenum">
              <a:rPr kumimoji="1" lang="ja-JP" altLang="en-US" smtClean="0"/>
              <a:t>33</a:t>
            </a:fld>
            <a:endParaRPr kumimoji="1" lang="ja-JP" altLang="en-US"/>
          </a:p>
        </p:txBody>
      </p:sp>
    </p:spTree>
    <p:extLst>
      <p:ext uri="{BB962C8B-B14F-4D97-AF65-F5344CB8AC3E}">
        <p14:creationId xmlns:p14="http://schemas.microsoft.com/office/powerpoint/2010/main" val="3816075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DC9E1-8B97-9782-B175-E7002A0525E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333838-3DC1-B00C-B751-2D885C30936F}"/>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7ACFA81E-5834-327E-4A47-76ABEE4ED4C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A5943D4-E7EA-DFAB-ED86-3043309BCEC6}"/>
              </a:ext>
            </a:extLst>
          </p:cNvPr>
          <p:cNvSpPr>
            <a:spLocks noGrp="1"/>
          </p:cNvSpPr>
          <p:nvPr>
            <p:ph type="sldNum" sz="quarter" idx="5"/>
          </p:nvPr>
        </p:nvSpPr>
        <p:spPr/>
        <p:txBody>
          <a:bodyPr/>
          <a:lstStyle/>
          <a:p>
            <a:fld id="{C2C246F3-3FF4-4B86-B41A-1ABAD174D9D2}" type="slidenum">
              <a:rPr kumimoji="1" lang="ja-JP" altLang="en-US" smtClean="0"/>
              <a:t>7</a:t>
            </a:fld>
            <a:endParaRPr kumimoji="1" lang="ja-JP" altLang="en-US"/>
          </a:p>
        </p:txBody>
      </p:sp>
    </p:spTree>
    <p:extLst>
      <p:ext uri="{BB962C8B-B14F-4D97-AF65-F5344CB8AC3E}">
        <p14:creationId xmlns:p14="http://schemas.microsoft.com/office/powerpoint/2010/main" val="1525915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C08C-EAEC-C417-6F9D-8AEC4F79EAC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28D6028-A037-3A52-1EB4-1F061AFB11DF}"/>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60D75CFB-BA5A-69E9-8CA3-849DB2C55E4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C0B790B-B78A-1398-A1FB-743374E3997B}"/>
              </a:ext>
            </a:extLst>
          </p:cNvPr>
          <p:cNvSpPr>
            <a:spLocks noGrp="1"/>
          </p:cNvSpPr>
          <p:nvPr>
            <p:ph type="sldNum" sz="quarter" idx="5"/>
          </p:nvPr>
        </p:nvSpPr>
        <p:spPr/>
        <p:txBody>
          <a:bodyPr/>
          <a:lstStyle/>
          <a:p>
            <a:fld id="{C2C246F3-3FF4-4B86-B41A-1ABAD174D9D2}" type="slidenum">
              <a:rPr kumimoji="1" lang="ja-JP" altLang="en-US" smtClean="0"/>
              <a:t>8</a:t>
            </a:fld>
            <a:endParaRPr kumimoji="1" lang="ja-JP" altLang="en-US"/>
          </a:p>
        </p:txBody>
      </p:sp>
    </p:spTree>
    <p:extLst>
      <p:ext uri="{BB962C8B-B14F-4D97-AF65-F5344CB8AC3E}">
        <p14:creationId xmlns:p14="http://schemas.microsoft.com/office/powerpoint/2010/main" val="1939152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17725" y="1350963"/>
            <a:ext cx="2524125" cy="36464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2C246F3-3FF4-4B86-B41A-1ABAD174D9D2}" type="slidenum">
              <a:rPr kumimoji="1" lang="ja-JP" altLang="en-US" smtClean="0"/>
              <a:t>9</a:t>
            </a:fld>
            <a:endParaRPr kumimoji="1" lang="ja-JP" altLang="en-US"/>
          </a:p>
        </p:txBody>
      </p:sp>
    </p:spTree>
    <p:extLst>
      <p:ext uri="{BB962C8B-B14F-4D97-AF65-F5344CB8AC3E}">
        <p14:creationId xmlns:p14="http://schemas.microsoft.com/office/powerpoint/2010/main" val="1573437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63072-B4DF-05F5-A05E-BC11FEF7E1F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B297893-4420-2541-1233-8071AC4304E6}"/>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220DDFA5-F9F7-6A3E-EAC6-1B0A7CA90A9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E32038F-B71F-F911-7C5A-60ED2EE2162C}"/>
              </a:ext>
            </a:extLst>
          </p:cNvPr>
          <p:cNvSpPr>
            <a:spLocks noGrp="1"/>
          </p:cNvSpPr>
          <p:nvPr>
            <p:ph type="sldNum" sz="quarter" idx="5"/>
          </p:nvPr>
        </p:nvSpPr>
        <p:spPr/>
        <p:txBody>
          <a:bodyPr/>
          <a:lstStyle/>
          <a:p>
            <a:fld id="{C2C246F3-3FF4-4B86-B41A-1ABAD174D9D2}" type="slidenum">
              <a:rPr kumimoji="1" lang="ja-JP" altLang="en-US" smtClean="0"/>
              <a:t>10</a:t>
            </a:fld>
            <a:endParaRPr kumimoji="1" lang="ja-JP" altLang="en-US"/>
          </a:p>
        </p:txBody>
      </p:sp>
    </p:spTree>
    <p:extLst>
      <p:ext uri="{BB962C8B-B14F-4D97-AF65-F5344CB8AC3E}">
        <p14:creationId xmlns:p14="http://schemas.microsoft.com/office/powerpoint/2010/main" val="3244453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24C41-D21F-F40A-37B7-393675AFB1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CFAD54-D5F5-ECDB-4890-50D8AA92084E}"/>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EEC36438-A35A-9737-19D8-4EDA08CDD9C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D1ED256-1C96-C3AA-3A33-9CF319965197}"/>
              </a:ext>
            </a:extLst>
          </p:cNvPr>
          <p:cNvSpPr>
            <a:spLocks noGrp="1"/>
          </p:cNvSpPr>
          <p:nvPr>
            <p:ph type="sldNum" sz="quarter" idx="5"/>
          </p:nvPr>
        </p:nvSpPr>
        <p:spPr/>
        <p:txBody>
          <a:bodyPr/>
          <a:lstStyle/>
          <a:p>
            <a:fld id="{C2C246F3-3FF4-4B86-B41A-1ABAD174D9D2}" type="slidenum">
              <a:rPr kumimoji="1" lang="ja-JP" altLang="en-US" smtClean="0"/>
              <a:t>11</a:t>
            </a:fld>
            <a:endParaRPr kumimoji="1" lang="ja-JP" altLang="en-US"/>
          </a:p>
        </p:txBody>
      </p:sp>
    </p:spTree>
    <p:extLst>
      <p:ext uri="{BB962C8B-B14F-4D97-AF65-F5344CB8AC3E}">
        <p14:creationId xmlns:p14="http://schemas.microsoft.com/office/powerpoint/2010/main" val="4051123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7A298-0101-0D90-6A78-7A658156CB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70950A-460E-5CA6-AD6C-4266214F1979}"/>
              </a:ext>
            </a:extLst>
          </p:cNvPr>
          <p:cNvSpPr>
            <a:spLocks noGrp="1" noRot="1" noChangeAspect="1"/>
          </p:cNvSpPr>
          <p:nvPr>
            <p:ph type="sldImg"/>
          </p:nvPr>
        </p:nvSpPr>
        <p:spPr>
          <a:xfrm>
            <a:off x="2117725" y="1350963"/>
            <a:ext cx="2524125" cy="3646487"/>
          </a:xfrm>
        </p:spPr>
      </p:sp>
      <p:sp>
        <p:nvSpPr>
          <p:cNvPr id="3" name="ノート プレースホルダー 2">
            <a:extLst>
              <a:ext uri="{FF2B5EF4-FFF2-40B4-BE49-F238E27FC236}">
                <a16:creationId xmlns:a16="http://schemas.microsoft.com/office/drawing/2014/main" id="{F55A54F0-37EF-4B8E-A632-7C1A1BB3264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D78EC86-0AF3-E56E-54E9-1DF188EA2231}"/>
              </a:ext>
            </a:extLst>
          </p:cNvPr>
          <p:cNvSpPr>
            <a:spLocks noGrp="1"/>
          </p:cNvSpPr>
          <p:nvPr>
            <p:ph type="sldNum" sz="quarter" idx="5"/>
          </p:nvPr>
        </p:nvSpPr>
        <p:spPr/>
        <p:txBody>
          <a:bodyPr/>
          <a:lstStyle/>
          <a:p>
            <a:fld id="{C2C246F3-3FF4-4B86-B41A-1ABAD174D9D2}" type="slidenum">
              <a:rPr kumimoji="1" lang="ja-JP" altLang="en-US" smtClean="0"/>
              <a:t>12</a:t>
            </a:fld>
            <a:endParaRPr kumimoji="1" lang="ja-JP" altLang="en-US"/>
          </a:p>
        </p:txBody>
      </p:sp>
    </p:spTree>
    <p:extLst>
      <p:ext uri="{BB962C8B-B14F-4D97-AF65-F5344CB8AC3E}">
        <p14:creationId xmlns:p14="http://schemas.microsoft.com/office/powerpoint/2010/main" val="2547040464"/>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D773C301-92E6-49FA-9BBC-0D1F472B2C72}" type="datetimeFigureOut">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1238315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773C301-92E6-49FA-9BBC-0D1F472B2C72}" type="datetimeFigureOut">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3693600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773C301-92E6-49FA-9BBC-0D1F472B2C72}" type="datetimeFigureOut">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1275335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773C301-92E6-49FA-9BBC-0D1F472B2C72}" type="datetimeFigureOut">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1568184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773C301-92E6-49FA-9BBC-0D1F472B2C72}" type="datetimeFigureOut">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2664075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D773C301-92E6-49FA-9BBC-0D1F472B2C72}" type="datetimeFigureOut">
              <a:rPr kumimoji="1" lang="ja-JP" altLang="en-US" smtClean="0"/>
              <a:t>2026/3/30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1709071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D773C301-92E6-49FA-9BBC-0D1F472B2C72}" type="datetimeFigureOut">
              <a:rPr kumimoji="1" lang="ja-JP" altLang="en-US" smtClean="0"/>
              <a:t>2026/3/30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282366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D773C301-92E6-49FA-9BBC-0D1F472B2C72}" type="datetimeFigureOut">
              <a:rPr kumimoji="1" lang="ja-JP" altLang="en-US" smtClean="0"/>
              <a:t>2026/3/30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4180981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3C301-92E6-49FA-9BBC-0D1F472B2C72}" type="datetimeFigureOut">
              <a:rPr kumimoji="1" lang="ja-JP" altLang="en-US" smtClean="0"/>
              <a:t>2026/3/30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114984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773C301-92E6-49FA-9BBC-0D1F472B2C72}" type="datetimeFigureOut">
              <a:rPr kumimoji="1" lang="ja-JP" altLang="en-US" smtClean="0"/>
              <a:t>2026/3/30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3291372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773C301-92E6-49FA-9BBC-0D1F472B2C72}" type="datetimeFigureOut">
              <a:rPr kumimoji="1" lang="ja-JP" altLang="en-US" smtClean="0"/>
              <a:t>2026/3/30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1587759590"/>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D773C301-92E6-49FA-9BBC-0D1F472B2C72}" type="datetimeFigureOut">
              <a:rPr kumimoji="1" lang="ja-JP" altLang="en-US" smtClean="0"/>
              <a:t>2026/3/30</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05B4E021-3FD8-43AC-95D6-EA0D3F674C57}" type="slidenum">
              <a:rPr kumimoji="1" lang="ja-JP" altLang="en-US" smtClean="0"/>
              <a:t>‹#›</a:t>
            </a:fld>
            <a:endParaRPr kumimoji="1" lang="ja-JP" altLang="en-US"/>
          </a:p>
        </p:txBody>
      </p:sp>
    </p:spTree>
    <p:extLst>
      <p:ext uri="{BB962C8B-B14F-4D97-AF65-F5344CB8AC3E}">
        <p14:creationId xmlns:p14="http://schemas.microsoft.com/office/powerpoint/2010/main" val="1927869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https://www.hellowork.mhlw.go.jp/enterprise/ent_top.html" TargetMode="External" Type="http://schemas.openxmlformats.org/officeDocument/2006/relationships/hyperlink"/><Relationship Id="rId5" Target="https://www.mhlw.go.jp/www2/topics/topics/saiyo/saiyo.htm" TargetMode="External" Type="http://schemas.openxmlformats.org/officeDocument/2006/relationships/hyperlink"/><Relationship Id="rId6"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xml" Type="http://schemas.openxmlformats.org/officeDocument/2006/relationships/notesSlide"/><Relationship Id="rId3" Target="../media/image36.png" Type="http://schemas.openxmlformats.org/officeDocument/2006/relationships/image"/><Relationship Id="rId4" Target="../media/image40.png" Type="http://schemas.openxmlformats.org/officeDocument/2006/relationships/image"/><Relationship Id="rId5" Target="../media/image4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8.xml" Type="http://schemas.openxmlformats.org/officeDocument/2006/relationships/notesSlide"/><Relationship Id="rId3" Target="../media/image42.png" Type="http://schemas.openxmlformats.org/officeDocument/2006/relationships/image"/><Relationship Id="rId4" Target="../media/image3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9.xml" Type="http://schemas.openxmlformats.org/officeDocument/2006/relationships/notesSlide"/><Relationship Id="rId3" Target="../media/image32.png" Type="http://schemas.openxmlformats.org/officeDocument/2006/relationships/image"/><Relationship Id="rId4" Target="../media/image43.png" Type="http://schemas.openxmlformats.org/officeDocument/2006/relationships/image"/><Relationship Id="rId5" Target="../media/image44.png" Type="http://schemas.openxmlformats.org/officeDocument/2006/relationships/image"/><Relationship Id="rId6" Target="../media/image4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0.xml" Type="http://schemas.openxmlformats.org/officeDocument/2006/relationships/notesSlide"/><Relationship Id="rId3" Target="../media/image32.png" Type="http://schemas.openxmlformats.org/officeDocument/2006/relationships/image"/><Relationship Id="rId4" Target="../media/image46.png" Type="http://schemas.openxmlformats.org/officeDocument/2006/relationships/image"/><Relationship Id="rId5" Target="../media/image47.png" Type="http://schemas.openxmlformats.org/officeDocument/2006/relationships/image"/><Relationship Id="rId6" Target="../media/image48.png" Type="http://schemas.openxmlformats.org/officeDocument/2006/relationships/image"/><Relationship Id="rId7" Target="../media/image49.png" Type="http://schemas.openxmlformats.org/officeDocument/2006/relationships/image"/><Relationship Id="rId8" Target="../media/image50.png" Type="http://schemas.openxmlformats.org/officeDocument/2006/relationships/image"/><Relationship Id="rId9" Target="../media/image5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1.xml" Type="http://schemas.openxmlformats.org/officeDocument/2006/relationships/notesSlide"/><Relationship Id="rId3" Target="../media/image52.png" Type="http://schemas.openxmlformats.org/officeDocument/2006/relationships/image"/><Relationship Id="rId4" Target="../media/image53.png" Type="http://schemas.openxmlformats.org/officeDocument/2006/relationships/image"/><Relationship Id="rId5" Target="../media/image5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2.xml" Type="http://schemas.openxmlformats.org/officeDocument/2006/relationships/notesSlide"/><Relationship Id="rId3" Target="../media/image55.png" Type="http://schemas.openxmlformats.org/officeDocument/2006/relationships/image"/><Relationship Id="rId4" Target="../media/image56.jpeg" Type="http://schemas.openxmlformats.org/officeDocument/2006/relationships/image"/><Relationship Id="rId5" Target="../media/image57.jpeg" Type="http://schemas.openxmlformats.org/officeDocument/2006/relationships/image"/><Relationship Id="rId6" Target="../media/image58.png" Type="http://schemas.openxmlformats.org/officeDocument/2006/relationships/image"/><Relationship Id="rId7" Target="../media/image59.png" Type="http://schemas.openxmlformats.org/officeDocument/2006/relationships/image"/><Relationship Id="rId8" Target="../media/image60.png" Type="http://schemas.openxmlformats.org/officeDocument/2006/relationships/image"/><Relationship Id="rId9" Target="../media/image6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3.xml" Type="http://schemas.openxmlformats.org/officeDocument/2006/relationships/notesSlide"/><Relationship Id="rId3" Target="../media/image55.png" Type="http://schemas.openxmlformats.org/officeDocument/2006/relationships/image"/><Relationship Id="rId4" Target="../media/image62.png" Type="http://schemas.openxmlformats.org/officeDocument/2006/relationships/image"/><Relationship Id="rId5" Target="../media/image63.png" Type="http://schemas.openxmlformats.org/officeDocument/2006/relationships/image"/><Relationship Id="rId6" Target="../media/image64.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4.xml" Type="http://schemas.openxmlformats.org/officeDocument/2006/relationships/notesSlide"/><Relationship Id="rId3" Target="../media/image55.png" Type="http://schemas.openxmlformats.org/officeDocument/2006/relationships/image"/><Relationship Id="rId4" Target="../media/image65.png" Type="http://schemas.openxmlformats.org/officeDocument/2006/relationships/image"/><Relationship Id="rId5" Target="../media/image66.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5.xml" Type="http://schemas.openxmlformats.org/officeDocument/2006/relationships/notesSlide"/><Relationship Id="rId3" Target="../media/image55.png" Type="http://schemas.openxmlformats.org/officeDocument/2006/relationships/image"/><Relationship Id="rId4" Target="../media/image67.png" Type="http://schemas.openxmlformats.org/officeDocument/2006/relationships/image"/><Relationship Id="rId5" Target="../media/image68.png" Type="http://schemas.openxmlformats.org/officeDocument/2006/relationships/image"/><Relationship Id="rId6" Target="../media/image69.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6.xml" Type="http://schemas.openxmlformats.org/officeDocument/2006/relationships/notesSlide"/><Relationship Id="rId3" Target="../media/image70.png" Type="http://schemas.openxmlformats.org/officeDocument/2006/relationships/image"/><Relationship Id="rId4" Target="../media/image71.png" Type="http://schemas.openxmlformats.org/officeDocument/2006/relationships/image"/><Relationship Id="rId5" Target="../media/image72.png" Type="http://schemas.openxmlformats.org/officeDocument/2006/relationships/image"/><Relationship Id="rId6" Target="../media/image7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 Id="rId7"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7.xml" Type="http://schemas.openxmlformats.org/officeDocument/2006/relationships/notesSlide"/><Relationship Id="rId3" Target="../media/image74.png" Type="http://schemas.openxmlformats.org/officeDocument/2006/relationships/image"/><Relationship Id="rId4" Target="../media/image7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8.xml" Type="http://schemas.openxmlformats.org/officeDocument/2006/relationships/notesSlide"/><Relationship Id="rId3" Target="../media/image74.png" Type="http://schemas.openxmlformats.org/officeDocument/2006/relationships/image"/><Relationship Id="rId4" Target="../media/image67.png" Type="http://schemas.openxmlformats.org/officeDocument/2006/relationships/image"/><Relationship Id="rId5" Target="../media/image76.png" Type="http://schemas.openxmlformats.org/officeDocument/2006/relationships/image"/><Relationship Id="rId6" Target="../media/image77.png" Type="http://schemas.openxmlformats.org/officeDocument/2006/relationships/image"/><Relationship Id="rId7" Target="../media/image78.png" Type="http://schemas.openxmlformats.org/officeDocument/2006/relationships/image"/><Relationship Id="rId8" Target="../media/image5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9.xml" Type="http://schemas.openxmlformats.org/officeDocument/2006/relationships/notesSlide"/><Relationship Id="rId3" Target="../media/image79.png" Type="http://schemas.openxmlformats.org/officeDocument/2006/relationships/image"/><Relationship Id="rId4" Target="../media/image80.png" Type="http://schemas.openxmlformats.org/officeDocument/2006/relationships/image"/><Relationship Id="rId5" Target="../media/image8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87.png" Type="http://schemas.openxmlformats.org/officeDocument/2006/relationships/image"/><Relationship Id="rId2" Target="../notesSlides/notesSlide20.xml" Type="http://schemas.openxmlformats.org/officeDocument/2006/relationships/notesSlide"/><Relationship Id="rId3" Target="../media/image79.png" Type="http://schemas.openxmlformats.org/officeDocument/2006/relationships/image"/><Relationship Id="rId4" Target="../media/image67.png" Type="http://schemas.openxmlformats.org/officeDocument/2006/relationships/image"/><Relationship Id="rId5" Target="../media/image82.jpeg" Type="http://schemas.openxmlformats.org/officeDocument/2006/relationships/image"/><Relationship Id="rId6" Target="../media/image83.jpeg" Type="http://schemas.openxmlformats.org/officeDocument/2006/relationships/image"/><Relationship Id="rId7" Target="../media/image84.png" Type="http://schemas.openxmlformats.org/officeDocument/2006/relationships/image"/><Relationship Id="rId8" Target="../media/image85.png" Type="http://schemas.openxmlformats.org/officeDocument/2006/relationships/image"/><Relationship Id="rId9" Target="../media/image86.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1.xml" Type="http://schemas.openxmlformats.org/officeDocument/2006/relationships/notesSlide"/><Relationship Id="rId3" Target="../media/image88.png" Type="http://schemas.openxmlformats.org/officeDocument/2006/relationships/image"/><Relationship Id="rId4" Target="../media/image89.png" Type="http://schemas.openxmlformats.org/officeDocument/2006/relationships/image"/><Relationship Id="rId5" Target="../media/image90.png" Type="http://schemas.openxmlformats.org/officeDocument/2006/relationships/image"/><Relationship Id="rId6" Target="../media/image91.png" Type="http://schemas.openxmlformats.org/officeDocument/2006/relationships/image"/><Relationship Id="rId7" Target="../media/image9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2.xml" Type="http://schemas.openxmlformats.org/officeDocument/2006/relationships/notesSlide"/><Relationship Id="rId3" Target="../media/image88.png" Type="http://schemas.openxmlformats.org/officeDocument/2006/relationships/image"/><Relationship Id="rId4" Target="../media/image93.png" Type="http://schemas.openxmlformats.org/officeDocument/2006/relationships/image"/><Relationship Id="rId5" Target="../media/image94.png" Type="http://schemas.openxmlformats.org/officeDocument/2006/relationships/image"/><Relationship Id="rId6" Target="../media/image95.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3.xml" Type="http://schemas.openxmlformats.org/officeDocument/2006/relationships/notesSlide"/><Relationship Id="rId3" Target="../media/image96.png" Type="http://schemas.openxmlformats.org/officeDocument/2006/relationships/image"/><Relationship Id="rId4" Target="../media/image97.png" Type="http://schemas.openxmlformats.org/officeDocument/2006/relationships/image"/><Relationship Id="rId5" Target="../media/image98.png" Type="http://schemas.openxmlformats.org/officeDocument/2006/relationships/image"/><Relationship Id="rId6" Target="../media/image99.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4.xml" Type="http://schemas.openxmlformats.org/officeDocument/2006/relationships/notesSlide"/><Relationship Id="rId3" Target="../media/image96.png" Type="http://schemas.openxmlformats.org/officeDocument/2006/relationships/image"/><Relationship Id="rId4" Target="../media/image100.png" Type="http://schemas.openxmlformats.org/officeDocument/2006/relationships/image"/><Relationship Id="rId5" Target="../media/image101.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5.xml" Type="http://schemas.openxmlformats.org/officeDocument/2006/relationships/notesSlide"/><Relationship Id="rId3" Target="../media/image88.png" Type="http://schemas.openxmlformats.org/officeDocument/2006/relationships/image"/><Relationship Id="rId4" Target="../media/image102.png" Type="http://schemas.openxmlformats.org/officeDocument/2006/relationships/image"/><Relationship Id="rId5" Target="../media/image103.png" Type="http://schemas.openxmlformats.org/officeDocument/2006/relationships/image"/><Relationship Id="rId6" Target="../media/image104.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6.xml" Type="http://schemas.openxmlformats.org/officeDocument/2006/relationships/notesSlide"/><Relationship Id="rId3" Target="../media/image105.png" Type="http://schemas.openxmlformats.org/officeDocument/2006/relationships/image"/><Relationship Id="rId4" Target="../media/image10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https://www.mhlw.go.jp/content/11600000/000820477.pdf" TargetMode="External" Type="http://schemas.openxmlformats.org/officeDocument/2006/relationships/hyperlink"/><Relationship Id="rId4" Target="../media/image10.png" Type="http://schemas.openxmlformats.org/officeDocument/2006/relationships/image"/><Relationship Id="rId5" Target="../media/image11.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7.xml" Type="http://schemas.openxmlformats.org/officeDocument/2006/relationships/notesSlide"/><Relationship Id="rId3" Target="../media/image107.png" Type="http://schemas.openxmlformats.org/officeDocument/2006/relationships/image"/><Relationship Id="rId4" Target="../media/image105.png" Type="http://schemas.openxmlformats.org/officeDocument/2006/relationships/image"/><Relationship Id="rId5" Target="../media/image108.png" Type="http://schemas.openxmlformats.org/officeDocument/2006/relationships/image"/><Relationship Id="rId6" Target="../media/image109.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8.xml" Type="http://schemas.openxmlformats.org/officeDocument/2006/relationships/notesSlide"/><Relationship Id="rId3" Target="../media/image110.png" Type="http://schemas.openxmlformats.org/officeDocument/2006/relationships/image"/><Relationship Id="rId4" Target="../media/image111.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9.xml" Type="http://schemas.openxmlformats.org/officeDocument/2006/relationships/notesSlide"/><Relationship Id="rId3" Target="../media/image105.png" Type="http://schemas.openxmlformats.org/officeDocument/2006/relationships/image"/><Relationship Id="rId4" Target="../media/image112.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0.xml" Type="http://schemas.openxmlformats.org/officeDocument/2006/relationships/notesSlide"/><Relationship Id="rId3" Target="../media/image105.png" Type="http://schemas.openxmlformats.org/officeDocument/2006/relationships/image"/><Relationship Id="rId4" Target="../media/image113.jpeg" Type="http://schemas.openxmlformats.org/officeDocument/2006/relationships/image"/><Relationship Id="rId5" Target="../media/image1.jpeg" Type="http://schemas.openxmlformats.org/officeDocument/2006/relationships/image"/><Relationship Id="rId6" Target="../media/image11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xml" Type="http://schemas.openxmlformats.org/officeDocument/2006/relationships/notesSlide"/><Relationship Id="rId3" Target="../media/image14.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xml" Type="http://schemas.openxmlformats.org/officeDocument/2006/relationships/notesSlide"/><Relationship Id="rId3" Target="../media/image17.png" Type="http://schemas.openxmlformats.org/officeDocument/2006/relationships/image"/><Relationship Id="rId4" Target="../media/image18.png" Type="http://schemas.openxmlformats.org/officeDocument/2006/relationships/image"/><Relationship Id="rId5" Target="https://www.mhlw.go.jp/content/11600000/000901326.pdf" TargetMode="External" Type="http://schemas.openxmlformats.org/officeDocument/2006/relationships/hyperlink"/><Relationship Id="rId6" Target="../media/image19.png" Type="http://schemas.openxmlformats.org/officeDocument/2006/relationships/image"/><Relationship Id="rId7" Target="../media/image20.png" Type="http://schemas.openxmlformats.org/officeDocument/2006/relationships/image"/><Relationship Id="rId8" Target="../media/image21.png" Type="http://schemas.openxmlformats.org/officeDocument/2006/relationships/image"/><Relationship Id="rId9" Target="../media/image2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29.png" Type="http://schemas.openxmlformats.org/officeDocument/2006/relationships/image"/><Relationship Id="rId11" Target="../media/image30.png" Type="http://schemas.openxmlformats.org/officeDocument/2006/relationships/image"/><Relationship Id="rId2" Target="../notesSlides/notesSlide4.xml" Type="http://schemas.openxmlformats.org/officeDocument/2006/relationships/notesSlide"/><Relationship Id="rId3" Target="../media/image23.png" Type="http://schemas.openxmlformats.org/officeDocument/2006/relationships/image"/><Relationship Id="rId4" Target="../media/image24.png" Type="http://schemas.openxmlformats.org/officeDocument/2006/relationships/image"/><Relationship Id="rId5" Target="../media/image25.png" Type="http://schemas.openxmlformats.org/officeDocument/2006/relationships/image"/><Relationship Id="rId6" Target="../media/image26.png" Type="http://schemas.openxmlformats.org/officeDocument/2006/relationships/image"/><Relationship Id="rId7" Target="../media/image27.png" Type="http://schemas.openxmlformats.org/officeDocument/2006/relationships/image"/><Relationship Id="rId8" Target="../media/image6.png" Type="http://schemas.openxmlformats.org/officeDocument/2006/relationships/image"/><Relationship Id="rId9" Target="../media/image2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xml" Type="http://schemas.openxmlformats.org/officeDocument/2006/relationships/notesSlide"/><Relationship Id="rId3" Target="../media/image31.png" Type="http://schemas.openxmlformats.org/officeDocument/2006/relationships/image"/><Relationship Id="rId4" Target="../media/image32.png" Type="http://schemas.openxmlformats.org/officeDocument/2006/relationships/image"/><Relationship Id="rId5" Target="../media/image33.png" Type="http://schemas.openxmlformats.org/officeDocument/2006/relationships/image"/><Relationship Id="rId6" Target="../media/image34.png" Type="http://schemas.openxmlformats.org/officeDocument/2006/relationships/image"/><Relationship Id="rId7" Target="../media/image3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xml" Type="http://schemas.openxmlformats.org/officeDocument/2006/relationships/notesSlide"/><Relationship Id="rId3" Target="../media/image36.png" Type="http://schemas.openxmlformats.org/officeDocument/2006/relationships/image"/><Relationship Id="rId4" Target="../media/image37.png" Type="http://schemas.openxmlformats.org/officeDocument/2006/relationships/image"/><Relationship Id="rId5" Target="../media/image38.png" Type="http://schemas.openxmlformats.org/officeDocument/2006/relationships/image"/><Relationship Id="rId6" Target="../media/image39.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11"/>
          <p:cNvSpPr txBox="1">
            <a:spLocks noChangeArrowheads="1"/>
          </p:cNvSpPr>
          <p:nvPr/>
        </p:nvSpPr>
        <p:spPr bwMode="auto">
          <a:xfrm>
            <a:off x="952738" y="9211803"/>
            <a:ext cx="5284574" cy="351544"/>
          </a:xfrm>
          <a:prstGeom prst="rect">
            <a:avLst/>
          </a:prstGeom>
          <a:noFill/>
          <a:ln w="9525">
            <a:noFill/>
            <a:miter lim="800000"/>
            <a:headEnd/>
            <a:tailEnd/>
          </a:ln>
        </p:spPr>
        <p:txBody>
          <a:bodyPr wrap="square" lIns="104304" tIns="52152" rIns="104304" bIns="52152">
            <a:spAutoFit/>
          </a:bodyPr>
          <a:lstStyle/>
          <a:p>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spc="144">
                <a:latin typeface="メイリオ" panose="020B0604030504040204" pitchFamily="50" charset="-128"/>
                <a:ea typeface="メイリオ" panose="020B0604030504040204" pitchFamily="50" charset="-128"/>
                <a:cs typeface="メイリオ" panose="020B0604030504040204" pitchFamily="50" charset="-128"/>
              </a:rPr>
              <a:t>厚生労働省・都道府県労働局・ハローワーク</a:t>
            </a:r>
          </a:p>
        </p:txBody>
      </p:sp>
      <p:pic>
        <p:nvPicPr>
          <p:cNvPr id="9" name="図 8" descr="マーク最小.jpg"/>
          <p:cNvPicPr>
            <a:picLocks noChangeAspect="1"/>
          </p:cNvPicPr>
          <p:nvPr/>
        </p:nvPicPr>
        <p:blipFill>
          <a:blip r:embed="rId3" cstate="print">
            <a:clrChange>
              <a:clrFrom>
                <a:srgbClr val="FFFFFF"/>
              </a:clrFrom>
              <a:clrTo>
                <a:srgbClr val="FFFFFF">
                  <a:alpha val="0"/>
                </a:srgbClr>
              </a:clrTo>
            </a:clrChange>
          </a:blip>
          <a:stretch>
            <a:fillRect/>
          </a:stretch>
        </p:blipFill>
        <p:spPr>
          <a:xfrm>
            <a:off x="764704" y="9161598"/>
            <a:ext cx="344565" cy="352572"/>
          </a:xfrm>
          <a:prstGeom prst="rect">
            <a:avLst/>
          </a:prstGeom>
        </p:spPr>
      </p:pic>
      <p:sp>
        <p:nvSpPr>
          <p:cNvPr id="10" name="正方形/長方形 9"/>
          <p:cNvSpPr/>
          <p:nvPr/>
        </p:nvSpPr>
        <p:spPr>
          <a:xfrm>
            <a:off x="5496025" y="9207110"/>
            <a:ext cx="1368152" cy="304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sz="105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角丸四角形 13"/>
          <p:cNvSpPr/>
          <p:nvPr/>
        </p:nvSpPr>
        <p:spPr>
          <a:xfrm>
            <a:off x="364669" y="809115"/>
            <a:ext cx="6179882" cy="672452"/>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a:latin typeface="メイリオ" panose="020B0604030504040204" pitchFamily="50" charset="-128"/>
                <a:ea typeface="メイリオ" panose="020B0604030504040204" pitchFamily="50" charset="-128"/>
              </a:rPr>
              <a:t>求人情報</a:t>
            </a:r>
            <a:r>
              <a:rPr kumimoji="1" lang="ja-JP" altLang="en-US" sz="2400" b="1">
                <a:solidFill>
                  <a:schemeClr val="bg1"/>
                </a:solidFill>
                <a:latin typeface="メイリオ" panose="020B0604030504040204" pitchFamily="50" charset="-128"/>
                <a:ea typeface="メイリオ" panose="020B0604030504040204" pitchFamily="50" charset="-128"/>
              </a:rPr>
              <a:t>（大卒等）の</a:t>
            </a:r>
            <a:r>
              <a:rPr kumimoji="1" lang="ja-JP" altLang="en-US" sz="2400" b="1">
                <a:latin typeface="メイリオ" panose="020B0604030504040204" pitchFamily="50" charset="-128"/>
                <a:ea typeface="メイリオ" panose="020B0604030504040204" pitchFamily="50" charset="-128"/>
              </a:rPr>
              <a:t>入力のポイント</a:t>
            </a:r>
          </a:p>
        </p:txBody>
      </p:sp>
      <p:sp>
        <p:nvSpPr>
          <p:cNvPr id="15" name="正方形/長方形 14"/>
          <p:cNvSpPr/>
          <p:nvPr/>
        </p:nvSpPr>
        <p:spPr>
          <a:xfrm>
            <a:off x="170291" y="1651274"/>
            <a:ext cx="6371677" cy="2132249"/>
          </a:xfrm>
          <a:prstGeom prst="rect">
            <a:avLst/>
          </a:prstGeom>
          <a:no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5738" indent="-185738">
              <a:lnSpc>
                <a:spcPts val="1700"/>
              </a:lnSpc>
            </a:pPr>
            <a:r>
              <a:rPr lang="ja-JP" altLang="en-US" sz="1200">
                <a:solidFill>
                  <a:schemeClr val="tx1"/>
                </a:solidFill>
                <a:latin typeface="メイリオ" panose="020B0604030504040204" pitchFamily="50" charset="-128"/>
                <a:ea typeface="メイリオ" panose="020B0604030504040204" pitchFamily="50" charset="-128"/>
              </a:rPr>
              <a:t>■　ハローワークインターネットサービスから、大卒等求人の申込み手続きを行う場合は、以下の手順にしたがって、求人情報を入力</a:t>
            </a:r>
            <a:r>
              <a:rPr lang="ja-JP" altLang="en-US" sz="1000">
                <a:solidFill>
                  <a:schemeClr val="tx1"/>
                </a:solidFill>
                <a:latin typeface="メイリオ" panose="020B0604030504040204" pitchFamily="50" charset="-128"/>
                <a:ea typeface="メイリオ" panose="020B0604030504040204" pitchFamily="50" charset="-128"/>
              </a:rPr>
              <a:t>（仮登録）</a:t>
            </a:r>
            <a:r>
              <a:rPr lang="ja-JP" altLang="en-US" sz="1200">
                <a:solidFill>
                  <a:schemeClr val="tx1"/>
                </a:solidFill>
                <a:latin typeface="メイリオ" panose="020B0604030504040204" pitchFamily="50" charset="-128"/>
                <a:ea typeface="メイリオ" panose="020B0604030504040204" pitchFamily="50" charset="-128"/>
              </a:rPr>
              <a:t>してください。</a:t>
            </a:r>
            <a:endParaRPr lang="en-US" altLang="ja-JP" sz="1200">
              <a:solidFill>
                <a:schemeClr val="tx1"/>
              </a:solidFill>
              <a:latin typeface="メイリオ" panose="020B0604030504040204" pitchFamily="50" charset="-128"/>
              <a:ea typeface="メイリオ" panose="020B0604030504040204" pitchFamily="50" charset="-128"/>
            </a:endParaRPr>
          </a:p>
          <a:p>
            <a:pPr marL="85725" indent="-85725">
              <a:lnSpc>
                <a:spcPts val="1700"/>
              </a:lnSpc>
            </a:pPr>
            <a:endParaRPr lang="en-US" altLang="ja-JP" sz="1200">
              <a:solidFill>
                <a:schemeClr val="tx1"/>
              </a:solidFill>
              <a:latin typeface="メイリオ" panose="020B0604030504040204" pitchFamily="50" charset="-128"/>
              <a:ea typeface="メイリオ" panose="020B0604030504040204" pitchFamily="50" charset="-128"/>
            </a:endParaRPr>
          </a:p>
          <a:p>
            <a:pPr marL="185738" indent="-185738">
              <a:lnSpc>
                <a:spcPts val="1700"/>
              </a:lnSpc>
            </a:pPr>
            <a:r>
              <a:rPr lang="ja-JP" altLang="en-US" sz="1200">
                <a:solidFill>
                  <a:schemeClr val="tx1"/>
                </a:solidFill>
                <a:latin typeface="メイリオ" panose="020B0604030504040204" pitchFamily="50" charset="-128"/>
                <a:ea typeface="メイリオ" panose="020B0604030504040204" pitchFamily="50" charset="-128"/>
              </a:rPr>
              <a:t>■　筆記式の「</a:t>
            </a:r>
            <a:r>
              <a:rPr lang="ja-JP" altLang="en-US" sz="1200" b="1">
                <a:solidFill>
                  <a:schemeClr val="tx1"/>
                </a:solidFill>
                <a:latin typeface="メイリオ" panose="020B0604030504040204" pitchFamily="50" charset="-128"/>
                <a:ea typeface="メイリオ" panose="020B0604030504040204" pitchFamily="50" charset="-128"/>
              </a:rPr>
              <a:t>求人申込書</a:t>
            </a:r>
            <a:r>
              <a:rPr lang="ja-JP" altLang="en-US" sz="1200">
                <a:solidFill>
                  <a:schemeClr val="tx1"/>
                </a:solidFill>
                <a:latin typeface="メイリオ" panose="020B0604030504040204" pitchFamily="50" charset="-128"/>
                <a:ea typeface="メイリオ" panose="020B0604030504040204" pitchFamily="50" charset="-128"/>
              </a:rPr>
              <a:t>」による申込みをご希望の場合は、パンフレット「求人申込書（大卒等）の書き方のポイント」をご確認ください。</a:t>
            </a:r>
            <a:endParaRPr lang="en-US" altLang="ja-JP" sz="1200">
              <a:solidFill>
                <a:schemeClr val="tx1"/>
              </a:solidFill>
              <a:latin typeface="メイリオ" panose="020B0604030504040204" pitchFamily="50" charset="-128"/>
              <a:ea typeface="メイリオ" panose="020B0604030504040204" pitchFamily="50" charset="-128"/>
            </a:endParaRPr>
          </a:p>
          <a:p>
            <a:pPr marL="185738" indent="-185738">
              <a:lnSpc>
                <a:spcPts val="1700"/>
              </a:lnSpc>
            </a:pPr>
            <a:endParaRPr lang="en-US" altLang="ja-JP" sz="1200">
              <a:solidFill>
                <a:schemeClr val="tx1"/>
              </a:solidFill>
              <a:latin typeface="メイリオ" panose="020B0604030504040204" pitchFamily="50" charset="-128"/>
              <a:ea typeface="メイリオ" panose="020B0604030504040204" pitchFamily="50" charset="-128"/>
            </a:endParaRPr>
          </a:p>
          <a:p>
            <a:pPr marL="185738" indent="-185738">
              <a:lnSpc>
                <a:spcPts val="1700"/>
              </a:lnSpc>
            </a:pPr>
            <a:r>
              <a:rPr lang="ja-JP" altLang="en-US" sz="1200">
                <a:solidFill>
                  <a:schemeClr val="tx1"/>
                </a:solidFill>
                <a:latin typeface="メイリオ" panose="020B0604030504040204" pitchFamily="50" charset="-128"/>
                <a:ea typeface="メイリオ" panose="020B0604030504040204" pitchFamily="50" charset="-128"/>
              </a:rPr>
              <a:t>■　ハローワークへの事業所登録や求人者マイページの開設をされていない場合、先に事業所登録・求人者マイページの開設が必要です。詳細はハローワークインターネットサービス（</a:t>
            </a:r>
            <a:r>
              <a:rPr lang="en-US" altLang="ja-JP" sz="1200">
                <a:solidFill>
                  <a:srgbClr val="FF0000"/>
                </a:solidFill>
                <a:latin typeface="メイリオ" panose="020B0604030504040204" pitchFamily="50" charset="-128"/>
                <a:ea typeface="メイリオ" panose="020B0604030504040204" pitchFamily="50" charset="-128"/>
                <a:hlinkClick r:id="rId4"/>
              </a:rPr>
              <a:t>https://www.hellowork.mhlw.go.jp/enterprise/ent_top.html</a:t>
            </a:r>
            <a:r>
              <a:rPr lang="ja-JP" altLang="en-US" sz="1200">
                <a:solidFill>
                  <a:schemeClr val="tx1"/>
                </a:solidFill>
                <a:latin typeface="メイリオ" panose="020B0604030504040204" pitchFamily="50" charset="-128"/>
                <a:ea typeface="メイリオ" panose="020B0604030504040204" pitchFamily="50" charset="-128"/>
              </a:rPr>
              <a:t>）をご覧ください。</a:t>
            </a:r>
            <a:endParaRPr lang="en-US" altLang="ja-JP" sz="1200">
              <a:solidFill>
                <a:schemeClr val="tx1"/>
              </a:solidFill>
              <a:latin typeface="メイリオ" panose="020B0604030504040204" pitchFamily="50" charset="-128"/>
              <a:ea typeface="メイリオ" panose="020B0604030504040204" pitchFamily="50" charset="-128"/>
            </a:endParaRPr>
          </a:p>
          <a:p>
            <a:pPr marL="444500" indent="-444500" algn="just">
              <a:lnSpc>
                <a:spcPts val="1500"/>
              </a:lnSpc>
            </a:pPr>
            <a:endParaRPr lang="en-US" altLang="ja-JP" sz="1050">
              <a:solidFill>
                <a:schemeClr val="tx1"/>
              </a:solidFill>
              <a:latin typeface="メイリオ" panose="020B0604030504040204" pitchFamily="50" charset="-128"/>
              <a:ea typeface="メイリオ" panose="020B0604030504040204" pitchFamily="50" charset="-128"/>
            </a:endParaRPr>
          </a:p>
          <a:p>
            <a:pPr marL="444500" indent="-444500" algn="just">
              <a:lnSpc>
                <a:spcPts val="1500"/>
              </a:lnSpc>
            </a:pPr>
            <a:endParaRPr lang="en-US" altLang="ja-JP" sz="1200">
              <a:solidFill>
                <a:schemeClr val="tx1"/>
              </a:solidFill>
              <a:latin typeface="メイリオ" panose="020B0604030504040204" pitchFamily="50" charset="-128"/>
              <a:ea typeface="メイリオ" panose="020B0604030504040204" pitchFamily="50" charset="-128"/>
            </a:endParaRPr>
          </a:p>
        </p:txBody>
      </p:sp>
      <p:sp>
        <p:nvSpPr>
          <p:cNvPr id="25" name="角丸四角形 24"/>
          <p:cNvSpPr/>
          <p:nvPr/>
        </p:nvSpPr>
        <p:spPr>
          <a:xfrm>
            <a:off x="113085" y="391534"/>
            <a:ext cx="6700291" cy="394672"/>
          </a:xfrm>
          <a:prstGeom prst="roundRect">
            <a:avLst>
              <a:gd name="adj" fmla="val 0"/>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ja-JP" altLang="en-US" sz="1200">
                <a:solidFill>
                  <a:schemeClr val="tx1"/>
                </a:solidFill>
                <a:latin typeface="メイリオ" panose="020B0604030504040204" pitchFamily="50" charset="-128"/>
                <a:ea typeface="メイリオ" panose="020B0604030504040204" pitchFamily="50" charset="-128"/>
              </a:rPr>
              <a:t>求人者マイページをご利用の事業主の方へ</a:t>
            </a:r>
          </a:p>
        </p:txBody>
      </p:sp>
      <p:sp>
        <p:nvSpPr>
          <p:cNvPr id="26" name="AutoShape 12"/>
          <p:cNvSpPr>
            <a:spLocks noChangeArrowheads="1"/>
          </p:cNvSpPr>
          <p:nvPr/>
        </p:nvSpPr>
        <p:spPr bwMode="auto">
          <a:xfrm>
            <a:off x="-265032" y="-239834"/>
            <a:ext cx="680085" cy="525954"/>
          </a:xfrm>
          <a:prstGeom prst="roundRect">
            <a:avLst>
              <a:gd name="adj" fmla="val 50000"/>
            </a:avLst>
          </a:prstGeom>
          <a:solidFill>
            <a:srgbClr val="009944"/>
          </a:solidFill>
          <a:ln w="9525">
            <a:noFill/>
            <a:round/>
            <a:headEnd/>
            <a:tailEnd/>
          </a:ln>
        </p:spPr>
        <p:txBody>
          <a:bodyPr vert="horz" wrap="square" lIns="77705" tIns="9298" rIns="77705" bIns="9298" numCol="1" anchor="t" anchorCtr="0" compatLnSpc="1">
            <a:prstTxWarp prst="textNoShape">
              <a:avLst/>
            </a:prstTxWarp>
          </a:bodyPr>
          <a:lstStyle/>
          <a:p>
            <a:endParaRPr lang="ja-JP" altLang="en-US"/>
          </a:p>
        </p:txBody>
      </p:sp>
      <p:sp>
        <p:nvSpPr>
          <p:cNvPr id="29" name="AutoShape 14"/>
          <p:cNvSpPr>
            <a:spLocks noChangeArrowheads="1"/>
          </p:cNvSpPr>
          <p:nvPr/>
        </p:nvSpPr>
        <p:spPr bwMode="auto">
          <a:xfrm>
            <a:off x="945120" y="-239834"/>
            <a:ext cx="7257575" cy="525954"/>
          </a:xfrm>
          <a:prstGeom prst="roundRect">
            <a:avLst>
              <a:gd name="adj" fmla="val 50000"/>
            </a:avLst>
          </a:prstGeom>
          <a:solidFill>
            <a:srgbClr val="009944"/>
          </a:solidFill>
          <a:ln w="9525">
            <a:noFill/>
            <a:round/>
            <a:headEnd/>
            <a:tailEnd/>
          </a:ln>
        </p:spPr>
        <p:txBody>
          <a:bodyPr vert="horz" wrap="square" lIns="77705" tIns="9298" rIns="77705" bIns="9298" numCol="1" anchor="t" anchorCtr="0" compatLnSpc="1">
            <a:prstTxWarp prst="textNoShape">
              <a:avLst/>
            </a:prstTxWarp>
          </a:bodyPr>
          <a:lstStyle/>
          <a:p>
            <a:endParaRPr lang="ja-JP" altLang="en-US"/>
          </a:p>
        </p:txBody>
      </p:sp>
      <p:sp>
        <p:nvSpPr>
          <p:cNvPr id="31" name="AutoShape 7"/>
          <p:cNvSpPr>
            <a:spLocks noChangeArrowheads="1"/>
          </p:cNvSpPr>
          <p:nvPr/>
        </p:nvSpPr>
        <p:spPr bwMode="auto">
          <a:xfrm>
            <a:off x="-1230870" y="9643618"/>
            <a:ext cx="7257574" cy="524931"/>
          </a:xfrm>
          <a:prstGeom prst="roundRect">
            <a:avLst>
              <a:gd name="adj" fmla="val 50000"/>
            </a:avLst>
          </a:prstGeom>
          <a:solidFill>
            <a:srgbClr val="009944"/>
          </a:solidFill>
          <a:ln w="9525">
            <a:noFill/>
            <a:round/>
            <a:headEnd/>
            <a:tailEnd/>
          </a:ln>
        </p:spPr>
        <p:txBody>
          <a:bodyPr vert="horz" wrap="square" lIns="77705" tIns="9298" rIns="77705" bIns="9298" numCol="1" anchor="t" anchorCtr="0" compatLnSpc="1">
            <a:prstTxWarp prst="textNoShape">
              <a:avLst/>
            </a:prstTxWarp>
          </a:bodyPr>
          <a:lstStyle/>
          <a:p>
            <a:endParaRPr lang="ja-JP" altLang="en-US"/>
          </a:p>
        </p:txBody>
      </p:sp>
      <p:sp>
        <p:nvSpPr>
          <p:cNvPr id="32" name="AutoShape 9"/>
          <p:cNvSpPr>
            <a:spLocks noChangeArrowheads="1"/>
          </p:cNvSpPr>
          <p:nvPr/>
        </p:nvSpPr>
        <p:spPr bwMode="auto">
          <a:xfrm>
            <a:off x="6556771" y="9644274"/>
            <a:ext cx="680085" cy="524931"/>
          </a:xfrm>
          <a:prstGeom prst="roundRect">
            <a:avLst>
              <a:gd name="adj" fmla="val 50000"/>
            </a:avLst>
          </a:prstGeom>
          <a:solidFill>
            <a:srgbClr val="009944"/>
          </a:solidFill>
          <a:ln w="9525">
            <a:noFill/>
            <a:round/>
            <a:headEnd/>
            <a:tailEnd/>
          </a:ln>
        </p:spPr>
        <p:txBody>
          <a:bodyPr vert="horz" wrap="square" lIns="77705" tIns="9298" rIns="77705" bIns="9298" numCol="1" anchor="t" anchorCtr="0" compatLnSpc="1">
            <a:prstTxWarp prst="textNoShape">
              <a:avLst/>
            </a:prstTxWarp>
          </a:bodyPr>
          <a:lstStyle/>
          <a:p>
            <a:endParaRPr lang="ja-JP" altLang="en-US"/>
          </a:p>
        </p:txBody>
      </p:sp>
      <p:sp>
        <p:nvSpPr>
          <p:cNvPr id="53" name="角丸四角形 52"/>
          <p:cNvSpPr/>
          <p:nvPr/>
        </p:nvSpPr>
        <p:spPr>
          <a:xfrm>
            <a:off x="63120" y="7421236"/>
            <a:ext cx="6696173" cy="1483718"/>
          </a:xfrm>
          <a:prstGeom prst="roundRect">
            <a:avLst>
              <a:gd name="adj" fmla="val 2219"/>
            </a:avLst>
          </a:prstGeom>
          <a:noFill/>
          <a:ln w="28575">
            <a:noFill/>
          </a:ln>
        </p:spPr>
        <p:style>
          <a:lnRef idx="2">
            <a:schemeClr val="accent1"/>
          </a:lnRef>
          <a:fillRef idx="1">
            <a:schemeClr val="lt1"/>
          </a:fillRef>
          <a:effectRef idx="0">
            <a:schemeClr val="accent1"/>
          </a:effectRef>
          <a:fontRef idx="minor">
            <a:schemeClr val="dk1"/>
          </a:fontRef>
        </p:style>
        <p:txBody>
          <a:bodyPr rtlCol="0" anchor="t"/>
          <a:lstStyle/>
          <a:p>
            <a:pPr>
              <a:lnSpc>
                <a:spcPts val="1300"/>
              </a:lnSpc>
            </a:pPr>
            <a:endParaRPr kumimoji="1" lang="en-US" altLang="ja-JP" sz="1050" b="1">
              <a:latin typeface="メイリオ" panose="020B0604030504040204" pitchFamily="50" charset="-128"/>
              <a:ea typeface="メイリオ" panose="020B0604030504040204" pitchFamily="50" charset="-128"/>
            </a:endParaRPr>
          </a:p>
        </p:txBody>
      </p:sp>
      <p:sp>
        <p:nvSpPr>
          <p:cNvPr id="17" name="正方形/長方形 16"/>
          <p:cNvSpPr/>
          <p:nvPr/>
        </p:nvSpPr>
        <p:spPr>
          <a:xfrm>
            <a:off x="5445225" y="9342375"/>
            <a:ext cx="1368152" cy="2563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PL080319</a:t>
            </a:r>
            <a:r>
              <a:rPr kumimoji="1"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首</a:t>
            </a:r>
            <a:r>
              <a:rPr kumimoji="1" lang="en-US" altLang="ja-JP" sz="9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03</a:t>
            </a:r>
            <a:endParaRPr kumimoji="1"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サブタイトル 2">
            <a:extLst>
              <a:ext uri="{FF2B5EF4-FFF2-40B4-BE49-F238E27FC236}">
                <a16:creationId xmlns:a16="http://schemas.microsoft.com/office/drawing/2014/main" id="{0A99B5D3-E3A4-948E-3A4E-18F17033680B}"/>
              </a:ext>
            </a:extLst>
          </p:cNvPr>
          <p:cNvSpPr>
            <a:spLocks noGrp="1"/>
          </p:cNvSpPr>
          <p:nvPr>
            <p:ph type="subTitle" idx="1"/>
          </p:nvPr>
        </p:nvSpPr>
        <p:spPr>
          <a:xfrm>
            <a:off x="411318" y="4102185"/>
            <a:ext cx="5940714" cy="4956916"/>
          </a:xfrm>
          <a:solidFill>
            <a:schemeClr val="bg1"/>
          </a:solidFill>
          <a:ln w="50800" cmpd="sng">
            <a:solidFill>
              <a:srgbClr val="FF6600"/>
            </a:solidFill>
          </a:ln>
        </p:spPr>
        <p:txBody>
          <a:bodyPr>
            <a:normAutofit/>
          </a:bodyPr>
          <a:lstStyle/>
          <a:p>
            <a:pPr lvl="0" algn="l" defTabSz="1279914">
              <a:spcBef>
                <a:spcPts val="0"/>
              </a:spcBef>
            </a:pPr>
            <a:endParaRPr lang="en-US" altLang="ja-JP" sz="1600" dirty="0">
              <a:solidFill>
                <a:srgbClr val="1F497D"/>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endParaRPr lang="en-US" altLang="ja-JP" sz="1600" dirty="0">
              <a:solidFill>
                <a:srgbClr val="1F497D"/>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・求職者に対して、従事すべき業務内容、賃金、労働時間、その他の労働条件を明示することが、職業安定法第</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条の３により義務付けられています。労働条件などの明示は、労働者が職場に適応してその能力を有効に発揮するためにも、就職後のトラブルを避ける上からも重要です。</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条件は、そのまま採用後の労働条件になることが期待されています。求職者から誤解を生じにくいかたちで、正確かつわかりやすく記載してください。やむを得ず求人内容を変更する場合は、ハローワークへの申出や求人者マイページから速やかに修正し、常に最新の内容にしてください。</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・ハローワークの窓口では、わかりやすい記載方法のアドバイスを行っています。お気軽にご相談ください。</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・また、労働条件を正確に伝えることに加えて、平均勤続年数や研修の有無および内容といった職場情報を新卒者等に提供することが「若者雇用促進法」によって求められています。</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・応募者の基本的人権を尊重し、適性・能力に基づいた基準により、公正な採用選考を行ってください。</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0"/>
              </a:spcBef>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defTabSz="1279914">
              <a:lnSpc>
                <a:spcPct val="40000"/>
              </a:lnSpc>
              <a:spcBef>
                <a:spcPts val="1200"/>
              </a:spcBef>
            </a:pP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hlinkClick r:id="rId5"/>
              </a:rPr>
              <a:t>https://www.mhlw.go.jp/www2/topics/topics/saiyo/saiyo.htm</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1200"/>
              </a:spcBef>
            </a:pPr>
            <a:endParaRPr lang="en-US" altLang="ja-JP" sz="2200" dirty="0">
              <a:solidFill>
                <a:srgbClr val="1F497D"/>
              </a:solidFill>
              <a:latin typeface="メイリオ" panose="020B0604030504040204" pitchFamily="50" charset="-128"/>
              <a:ea typeface="メイリオ" panose="020B0604030504040204" pitchFamily="50" charset="-128"/>
              <a:cs typeface="メイリオ" panose="020B0604030504040204" pitchFamily="50" charset="-128"/>
            </a:endParaRPr>
          </a:p>
          <a:p>
            <a:pPr lvl="0" algn="l" defTabSz="1279914">
              <a:spcBef>
                <a:spcPts val="1200"/>
              </a:spcBef>
            </a:pPr>
            <a:endParaRPr lang="en-US" altLang="ja-JP" sz="2200" dirty="0">
              <a:solidFill>
                <a:srgbClr val="1F497D">
                  <a:lumMod val="50000"/>
                </a:srgbClr>
              </a:solidFill>
              <a:latin typeface="メイリオ" panose="020B0604030504040204" pitchFamily="50" charset="-128"/>
              <a:ea typeface="メイリオ" panose="020B0604030504040204" pitchFamily="50" charset="-128"/>
              <a:cs typeface="メイリオ" panose="020B0604030504040204" pitchFamily="50" charset="-128"/>
            </a:endParaRPr>
          </a:p>
          <a:p>
            <a:pPr algn="l"/>
            <a:endParaRPr kumimoji="1" lang="en-US" altLang="ja-JP" sz="2400"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16" name="ホームベース 7">
            <a:extLst>
              <a:ext uri="{FF2B5EF4-FFF2-40B4-BE49-F238E27FC236}">
                <a16:creationId xmlns:a16="http://schemas.microsoft.com/office/drawing/2014/main" id="{56A55800-F0E4-B22C-6090-2AA6641A06B2}"/>
              </a:ext>
            </a:extLst>
          </p:cNvPr>
          <p:cNvSpPr/>
          <p:nvPr/>
        </p:nvSpPr>
        <p:spPr>
          <a:xfrm>
            <a:off x="1214953" y="3884314"/>
            <a:ext cx="4428093" cy="429602"/>
          </a:xfrm>
          <a:prstGeom prst="homePlate">
            <a:avLst>
              <a:gd name="adj" fmla="val 0"/>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kumimoji="1" lang="ja-JP" altLang="en-US"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求人事業主の皆さまへ</a:t>
            </a:r>
          </a:p>
        </p:txBody>
      </p:sp>
      <p:pic>
        <p:nvPicPr>
          <p:cNvPr id="21" name="図 20">
            <a:extLst>
              <a:ext uri="{FF2B5EF4-FFF2-40B4-BE49-F238E27FC236}">
                <a16:creationId xmlns:a16="http://schemas.microsoft.com/office/drawing/2014/main" id="{417A14D8-BADB-2C45-987E-0480FFC31F8F}"/>
              </a:ext>
            </a:extLst>
          </p:cNvPr>
          <p:cNvPicPr/>
          <p:nvPr/>
        </p:nvPicPr>
        <p:blipFill rotWithShape="1">
          <a:blip r:embed="rId6"/>
          <a:srcRect l="46857" t="20098" r="36608" b="50903"/>
          <a:stretch/>
        </p:blipFill>
        <p:spPr bwMode="auto">
          <a:xfrm>
            <a:off x="5041905" y="8289384"/>
            <a:ext cx="626805" cy="626495"/>
          </a:xfrm>
          <a:prstGeom prst="rect">
            <a:avLst/>
          </a:prstGeom>
          <a:ln w="15875">
            <a:solidFill>
              <a:schemeClr val="tx1"/>
            </a:solidFill>
          </a:ln>
          <a:extLst>
            <a:ext uri="{53640926-AAD7-44D8-BBD7-CCE9431645EC}">
              <a14:shadowObscured xmlns:a14="http://schemas.microsoft.com/office/drawing/2010/main"/>
            </a:ext>
          </a:extLst>
        </p:spPr>
      </p:pic>
      <p:sp>
        <p:nvSpPr>
          <p:cNvPr id="2" name="Oval 4">
            <a:extLst>
              <a:ext uri="{FF2B5EF4-FFF2-40B4-BE49-F238E27FC236}">
                <a16:creationId xmlns:a16="http://schemas.microsoft.com/office/drawing/2014/main" id="{367EF0DD-5C58-06CE-1243-7B7C77B31896}"/>
              </a:ext>
            </a:extLst>
          </p:cNvPr>
          <p:cNvSpPr>
            <a:spLocks noChangeArrowheads="1"/>
          </p:cNvSpPr>
          <p:nvPr/>
        </p:nvSpPr>
        <p:spPr bwMode="auto">
          <a:xfrm>
            <a:off x="411317" y="-287829"/>
            <a:ext cx="543777" cy="570428"/>
          </a:xfrm>
          <a:prstGeom prst="ellipse">
            <a:avLst/>
          </a:prstGeom>
          <a:solidFill>
            <a:srgbClr val="FFC000"/>
          </a:solidFill>
          <a:ln w="9525">
            <a:noFill/>
            <a:round/>
            <a:headEnd/>
            <a:tailEnd/>
          </a:ln>
        </p:spPr>
        <p:txBody>
          <a:bodyPr vert="horz" wrap="square" lIns="74295" tIns="8890" rIns="74295" bIns="8890" numCol="1" anchor="t" anchorCtr="0" compatLnSpc="1">
            <a:prstTxWarp prst="textNoShape">
              <a:avLst/>
            </a:prstTxWarp>
          </a:bodyPr>
          <a:lstStyle>
            <a:defPPr>
              <a:defRPr lang="ja-JP"/>
            </a:defPPr>
            <a:lvl1pPr marL="0" algn="l" defTabSz="1279914" rtl="0" eaLnBrk="1" latinLnBrk="0" hangingPunct="1">
              <a:defRPr kumimoji="1" sz="2500" kern="1200">
                <a:solidFill>
                  <a:schemeClr val="tx1"/>
                </a:solidFill>
                <a:latin typeface="+mn-lt"/>
                <a:ea typeface="+mn-ea"/>
                <a:cs typeface="+mn-cs"/>
              </a:defRPr>
            </a:lvl1pPr>
            <a:lvl2pPr marL="639958" algn="l" defTabSz="1279914" rtl="0" eaLnBrk="1" latinLnBrk="0" hangingPunct="1">
              <a:defRPr kumimoji="1" sz="2500" kern="1200">
                <a:solidFill>
                  <a:schemeClr val="tx1"/>
                </a:solidFill>
                <a:latin typeface="+mn-lt"/>
                <a:ea typeface="+mn-ea"/>
                <a:cs typeface="+mn-cs"/>
              </a:defRPr>
            </a:lvl2pPr>
            <a:lvl3pPr marL="1279914" algn="l" defTabSz="1279914" rtl="0" eaLnBrk="1" latinLnBrk="0" hangingPunct="1">
              <a:defRPr kumimoji="1" sz="2500" kern="1200">
                <a:solidFill>
                  <a:schemeClr val="tx1"/>
                </a:solidFill>
                <a:latin typeface="+mn-lt"/>
                <a:ea typeface="+mn-ea"/>
                <a:cs typeface="+mn-cs"/>
              </a:defRPr>
            </a:lvl3pPr>
            <a:lvl4pPr marL="1919872" algn="l" defTabSz="1279914" rtl="0" eaLnBrk="1" latinLnBrk="0" hangingPunct="1">
              <a:defRPr kumimoji="1" sz="2500" kern="1200">
                <a:solidFill>
                  <a:schemeClr val="tx1"/>
                </a:solidFill>
                <a:latin typeface="+mn-lt"/>
                <a:ea typeface="+mn-ea"/>
                <a:cs typeface="+mn-cs"/>
              </a:defRPr>
            </a:lvl4pPr>
            <a:lvl5pPr marL="2559830" algn="l" defTabSz="1279914" rtl="0" eaLnBrk="1" latinLnBrk="0" hangingPunct="1">
              <a:defRPr kumimoji="1" sz="2500" kern="1200">
                <a:solidFill>
                  <a:schemeClr val="tx1"/>
                </a:solidFill>
                <a:latin typeface="+mn-lt"/>
                <a:ea typeface="+mn-ea"/>
                <a:cs typeface="+mn-cs"/>
              </a:defRPr>
            </a:lvl5pPr>
            <a:lvl6pPr marL="3199788" algn="l" defTabSz="1279914" rtl="0" eaLnBrk="1" latinLnBrk="0" hangingPunct="1">
              <a:defRPr kumimoji="1" sz="2500" kern="1200">
                <a:solidFill>
                  <a:schemeClr val="tx1"/>
                </a:solidFill>
                <a:latin typeface="+mn-lt"/>
                <a:ea typeface="+mn-ea"/>
                <a:cs typeface="+mn-cs"/>
              </a:defRPr>
            </a:lvl6pPr>
            <a:lvl7pPr marL="3839745" algn="l" defTabSz="1279914" rtl="0" eaLnBrk="1" latinLnBrk="0" hangingPunct="1">
              <a:defRPr kumimoji="1" sz="2500" kern="1200">
                <a:solidFill>
                  <a:schemeClr val="tx1"/>
                </a:solidFill>
                <a:latin typeface="+mn-lt"/>
                <a:ea typeface="+mn-ea"/>
                <a:cs typeface="+mn-cs"/>
              </a:defRPr>
            </a:lvl7pPr>
            <a:lvl8pPr marL="4479703" algn="l" defTabSz="1279914" rtl="0" eaLnBrk="1" latinLnBrk="0" hangingPunct="1">
              <a:defRPr kumimoji="1" sz="2500" kern="1200">
                <a:solidFill>
                  <a:schemeClr val="tx1"/>
                </a:solidFill>
                <a:latin typeface="+mn-lt"/>
                <a:ea typeface="+mn-ea"/>
                <a:cs typeface="+mn-cs"/>
              </a:defRPr>
            </a:lvl8pPr>
            <a:lvl9pPr marL="5119661" algn="l" defTabSz="1279914" rtl="0" eaLnBrk="1" latinLnBrk="0" hangingPunct="1">
              <a:defRPr kumimoji="1" sz="2500" kern="1200">
                <a:solidFill>
                  <a:schemeClr val="tx1"/>
                </a:solidFill>
                <a:latin typeface="+mn-lt"/>
                <a:ea typeface="+mn-ea"/>
                <a:cs typeface="+mn-cs"/>
              </a:defRPr>
            </a:lvl9pPr>
          </a:lstStyle>
          <a:p>
            <a:pPr defTabSz="1280364">
              <a:defRPr/>
            </a:pPr>
            <a:endParaRPr lang="ja-JP" altLang="en-US" sz="2501">
              <a:solidFill>
                <a:prstClr val="black"/>
              </a:solidFill>
              <a:latin typeface="Calibri"/>
              <a:ea typeface="ＭＳ Ｐゴシック" panose="020B0600070205080204" pitchFamily="50" charset="-128"/>
            </a:endParaRPr>
          </a:p>
        </p:txBody>
      </p:sp>
      <p:sp>
        <p:nvSpPr>
          <p:cNvPr id="3" name="Oval 4">
            <a:extLst>
              <a:ext uri="{FF2B5EF4-FFF2-40B4-BE49-F238E27FC236}">
                <a16:creationId xmlns:a16="http://schemas.microsoft.com/office/drawing/2014/main" id="{7D29838E-6E95-3F57-46E9-B75FAB933541}"/>
              </a:ext>
            </a:extLst>
          </p:cNvPr>
          <p:cNvSpPr>
            <a:spLocks noChangeArrowheads="1"/>
          </p:cNvSpPr>
          <p:nvPr/>
        </p:nvSpPr>
        <p:spPr bwMode="auto">
          <a:xfrm>
            <a:off x="6026704" y="9642982"/>
            <a:ext cx="543777" cy="570428"/>
          </a:xfrm>
          <a:prstGeom prst="ellipse">
            <a:avLst/>
          </a:prstGeom>
          <a:solidFill>
            <a:srgbClr val="FFC000"/>
          </a:solidFill>
          <a:ln w="9525">
            <a:noFill/>
            <a:round/>
            <a:headEnd/>
            <a:tailEnd/>
          </a:ln>
        </p:spPr>
        <p:txBody>
          <a:bodyPr vert="horz" wrap="square" lIns="74295" tIns="8890" rIns="74295" bIns="8890" numCol="1" anchor="t" anchorCtr="0" compatLnSpc="1">
            <a:prstTxWarp prst="textNoShape">
              <a:avLst/>
            </a:prstTxWarp>
          </a:bodyPr>
          <a:lstStyle>
            <a:defPPr>
              <a:defRPr lang="ja-JP"/>
            </a:defPPr>
            <a:lvl1pPr marL="0" algn="l" defTabSz="1279914" rtl="0" eaLnBrk="1" latinLnBrk="0" hangingPunct="1">
              <a:defRPr kumimoji="1" sz="2500" kern="1200">
                <a:solidFill>
                  <a:schemeClr val="tx1"/>
                </a:solidFill>
                <a:latin typeface="+mn-lt"/>
                <a:ea typeface="+mn-ea"/>
                <a:cs typeface="+mn-cs"/>
              </a:defRPr>
            </a:lvl1pPr>
            <a:lvl2pPr marL="639958" algn="l" defTabSz="1279914" rtl="0" eaLnBrk="1" latinLnBrk="0" hangingPunct="1">
              <a:defRPr kumimoji="1" sz="2500" kern="1200">
                <a:solidFill>
                  <a:schemeClr val="tx1"/>
                </a:solidFill>
                <a:latin typeface="+mn-lt"/>
                <a:ea typeface="+mn-ea"/>
                <a:cs typeface="+mn-cs"/>
              </a:defRPr>
            </a:lvl2pPr>
            <a:lvl3pPr marL="1279914" algn="l" defTabSz="1279914" rtl="0" eaLnBrk="1" latinLnBrk="0" hangingPunct="1">
              <a:defRPr kumimoji="1" sz="2500" kern="1200">
                <a:solidFill>
                  <a:schemeClr val="tx1"/>
                </a:solidFill>
                <a:latin typeface="+mn-lt"/>
                <a:ea typeface="+mn-ea"/>
                <a:cs typeface="+mn-cs"/>
              </a:defRPr>
            </a:lvl3pPr>
            <a:lvl4pPr marL="1919872" algn="l" defTabSz="1279914" rtl="0" eaLnBrk="1" latinLnBrk="0" hangingPunct="1">
              <a:defRPr kumimoji="1" sz="2500" kern="1200">
                <a:solidFill>
                  <a:schemeClr val="tx1"/>
                </a:solidFill>
                <a:latin typeface="+mn-lt"/>
                <a:ea typeface="+mn-ea"/>
                <a:cs typeface="+mn-cs"/>
              </a:defRPr>
            </a:lvl4pPr>
            <a:lvl5pPr marL="2559830" algn="l" defTabSz="1279914" rtl="0" eaLnBrk="1" latinLnBrk="0" hangingPunct="1">
              <a:defRPr kumimoji="1" sz="2500" kern="1200">
                <a:solidFill>
                  <a:schemeClr val="tx1"/>
                </a:solidFill>
                <a:latin typeface="+mn-lt"/>
                <a:ea typeface="+mn-ea"/>
                <a:cs typeface="+mn-cs"/>
              </a:defRPr>
            </a:lvl5pPr>
            <a:lvl6pPr marL="3199788" algn="l" defTabSz="1279914" rtl="0" eaLnBrk="1" latinLnBrk="0" hangingPunct="1">
              <a:defRPr kumimoji="1" sz="2500" kern="1200">
                <a:solidFill>
                  <a:schemeClr val="tx1"/>
                </a:solidFill>
                <a:latin typeface="+mn-lt"/>
                <a:ea typeface="+mn-ea"/>
                <a:cs typeface="+mn-cs"/>
              </a:defRPr>
            </a:lvl6pPr>
            <a:lvl7pPr marL="3839745" algn="l" defTabSz="1279914" rtl="0" eaLnBrk="1" latinLnBrk="0" hangingPunct="1">
              <a:defRPr kumimoji="1" sz="2500" kern="1200">
                <a:solidFill>
                  <a:schemeClr val="tx1"/>
                </a:solidFill>
                <a:latin typeface="+mn-lt"/>
                <a:ea typeface="+mn-ea"/>
                <a:cs typeface="+mn-cs"/>
              </a:defRPr>
            </a:lvl7pPr>
            <a:lvl8pPr marL="4479703" algn="l" defTabSz="1279914" rtl="0" eaLnBrk="1" latinLnBrk="0" hangingPunct="1">
              <a:defRPr kumimoji="1" sz="2500" kern="1200">
                <a:solidFill>
                  <a:schemeClr val="tx1"/>
                </a:solidFill>
                <a:latin typeface="+mn-lt"/>
                <a:ea typeface="+mn-ea"/>
                <a:cs typeface="+mn-cs"/>
              </a:defRPr>
            </a:lvl8pPr>
            <a:lvl9pPr marL="5119661" algn="l" defTabSz="1279914" rtl="0" eaLnBrk="1" latinLnBrk="0" hangingPunct="1">
              <a:defRPr kumimoji="1" sz="2500" kern="1200">
                <a:solidFill>
                  <a:schemeClr val="tx1"/>
                </a:solidFill>
                <a:latin typeface="+mn-lt"/>
                <a:ea typeface="+mn-ea"/>
                <a:cs typeface="+mn-cs"/>
              </a:defRPr>
            </a:lvl9pPr>
          </a:lstStyle>
          <a:p>
            <a:pPr defTabSz="1280364">
              <a:defRPr/>
            </a:pPr>
            <a:endParaRPr lang="ja-JP" altLang="en-US" sz="2501">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770989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CBB46-AF13-E54D-DBDC-4BBB1DFE4EFB}"/>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6C7DBC99-4D6B-7BD7-826D-4E7ED71090F0}"/>
              </a:ext>
            </a:extLst>
          </p:cNvPr>
          <p:cNvPicPr>
            <a:picLocks noChangeAspect="1"/>
          </p:cNvPicPr>
          <p:nvPr/>
        </p:nvPicPr>
        <p:blipFill>
          <a:blip r:embed="rId3"/>
          <a:srcRect r="6598" b="16461"/>
          <a:stretch/>
        </p:blipFill>
        <p:spPr>
          <a:xfrm>
            <a:off x="386637" y="168266"/>
            <a:ext cx="5912216" cy="675409"/>
          </a:xfrm>
          <a:prstGeom prst="rect">
            <a:avLst/>
          </a:prstGeom>
        </p:spPr>
      </p:pic>
      <p:sp>
        <p:nvSpPr>
          <p:cNvPr id="7" name="四角形: 角を丸くする 6">
            <a:extLst>
              <a:ext uri="{FF2B5EF4-FFF2-40B4-BE49-F238E27FC236}">
                <a16:creationId xmlns:a16="http://schemas.microsoft.com/office/drawing/2014/main" id="{9BF7C47B-23D9-06BB-34C9-843E1C19C90B}"/>
              </a:ext>
            </a:extLst>
          </p:cNvPr>
          <p:cNvSpPr/>
          <p:nvPr/>
        </p:nvSpPr>
        <p:spPr>
          <a:xfrm>
            <a:off x="679078" y="911210"/>
            <a:ext cx="1183795"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雇用期間</a:t>
            </a:r>
          </a:p>
        </p:txBody>
      </p:sp>
      <p:sp>
        <p:nvSpPr>
          <p:cNvPr id="19" name="四角形: 角を丸くする 18">
            <a:extLst>
              <a:ext uri="{FF2B5EF4-FFF2-40B4-BE49-F238E27FC236}">
                <a16:creationId xmlns:a16="http://schemas.microsoft.com/office/drawing/2014/main" id="{A63B90FD-6B92-3CB7-61B0-A4AA5D0480BA}"/>
              </a:ext>
            </a:extLst>
          </p:cNvPr>
          <p:cNvSpPr/>
          <p:nvPr/>
        </p:nvSpPr>
        <p:spPr>
          <a:xfrm>
            <a:off x="711541" y="4323645"/>
            <a:ext cx="5434917" cy="1566191"/>
          </a:xfrm>
          <a:prstGeom prst="roundRect">
            <a:avLst>
              <a:gd name="adj" fmla="val 1710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雇用期間の定めの有無</a:t>
            </a:r>
            <a:r>
              <a:rPr lang="en-US" altLang="ja-JP" sz="105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「雇用期間の定めあり」の場合は期間を明示してください。</a:t>
            </a:r>
          </a:p>
          <a:p>
            <a:endParaRPr lang="ja-JP" altLang="en-US"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契約更新の可能性</a:t>
            </a:r>
            <a:r>
              <a:rPr lang="en-US" altLang="ja-JP" sz="105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契約更新の可能性あり」の場合には、「原則更新」か「条件付きで更新あり」のいずれかを選択し、更新の際の具体的な更新条件、通算契約期間または更新回数の上限（設けている場合）などについて「補足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）に入力してください。</a:t>
            </a:r>
          </a:p>
        </p:txBody>
      </p:sp>
      <p:sp>
        <p:nvSpPr>
          <p:cNvPr id="8" name="AutoShape 14">
            <a:extLst>
              <a:ext uri="{FF2B5EF4-FFF2-40B4-BE49-F238E27FC236}">
                <a16:creationId xmlns:a16="http://schemas.microsoft.com/office/drawing/2014/main" id="{265FDE00-197A-7616-5DD1-FBE3C26CE6FA}"/>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0" name="AutoShape 14">
            <a:extLst>
              <a:ext uri="{FF2B5EF4-FFF2-40B4-BE49-F238E27FC236}">
                <a16:creationId xmlns:a16="http://schemas.microsoft.com/office/drawing/2014/main" id="{F3A28855-9BDF-BB6F-FFE9-AE982EFA27E6}"/>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3" name="直線コネクタ 2">
            <a:extLst>
              <a:ext uri="{FF2B5EF4-FFF2-40B4-BE49-F238E27FC236}">
                <a16:creationId xmlns:a16="http://schemas.microsoft.com/office/drawing/2014/main" id="{9FC52A18-211A-4B7C-EEAB-9A83CA6E2B82}"/>
              </a:ext>
            </a:extLst>
          </p:cNvPr>
          <p:cNvCxnSpPr>
            <a:cxnSpLocks/>
          </p:cNvCxnSpPr>
          <p:nvPr/>
        </p:nvCxnSpPr>
        <p:spPr>
          <a:xfrm>
            <a:off x="6231" y="6045049"/>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29" name="四角形: 角を丸くする 28">
            <a:extLst>
              <a:ext uri="{FF2B5EF4-FFF2-40B4-BE49-F238E27FC236}">
                <a16:creationId xmlns:a16="http://schemas.microsoft.com/office/drawing/2014/main" id="{DED36282-2499-0748-478C-F89B592C1858}"/>
              </a:ext>
            </a:extLst>
          </p:cNvPr>
          <p:cNvSpPr/>
          <p:nvPr/>
        </p:nvSpPr>
        <p:spPr>
          <a:xfrm>
            <a:off x="679078" y="6196440"/>
            <a:ext cx="1183795"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試用期間</a:t>
            </a:r>
          </a:p>
        </p:txBody>
      </p:sp>
      <p:sp>
        <p:nvSpPr>
          <p:cNvPr id="30" name="四角形: 角を丸くする 29">
            <a:extLst>
              <a:ext uri="{FF2B5EF4-FFF2-40B4-BE49-F238E27FC236}">
                <a16:creationId xmlns:a16="http://schemas.microsoft.com/office/drawing/2014/main" id="{57970976-E29C-71CD-E34F-C6947C611333}"/>
              </a:ext>
            </a:extLst>
          </p:cNvPr>
          <p:cNvSpPr/>
          <p:nvPr/>
        </p:nvSpPr>
        <p:spPr>
          <a:xfrm>
            <a:off x="711541" y="7944179"/>
            <a:ext cx="5434917" cy="1155061"/>
          </a:xfrm>
          <a:prstGeom prst="roundRect">
            <a:avLst>
              <a:gd name="adj" fmla="val 1710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試用期間の有無</a:t>
            </a:r>
            <a:r>
              <a:rPr lang="en-US" altLang="ja-JP" sz="1050" b="1">
                <a:solidFill>
                  <a:schemeClr val="tx1"/>
                </a:solidFill>
                <a:latin typeface="メイリオ" panose="020B0604030504040204" pitchFamily="50" charset="-128"/>
                <a:ea typeface="メイリオ" panose="020B0604030504040204" pitchFamily="50" charset="-128"/>
              </a:rPr>
              <a:t>】</a:t>
            </a:r>
            <a:endParaRPr lang="ja-JP" altLang="en-US" sz="1050" b="1">
              <a:solidFill>
                <a:schemeClr val="tx1"/>
              </a:solidFill>
              <a:latin typeface="メイリオ" panose="020B0604030504040204" pitchFamily="50" charset="-128"/>
              <a:ea typeface="メイリオ" panose="020B0604030504040204" pitchFamily="50" charset="-128"/>
            </a:endParaRP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「あり」の場合は、「補足事項」欄（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）に期間を入力してください。</a:t>
            </a:r>
          </a:p>
          <a:p>
            <a:endParaRPr lang="ja-JP" altLang="en-US"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試用期間中の労働条件</a:t>
            </a:r>
            <a:r>
              <a:rPr lang="en-US" altLang="ja-JP" sz="1050" b="1">
                <a:solidFill>
                  <a:schemeClr val="tx1"/>
                </a:solidFill>
                <a:latin typeface="メイリオ" panose="020B0604030504040204" pitchFamily="50" charset="-128"/>
                <a:ea typeface="メイリオ" panose="020B0604030504040204" pitchFamily="50" charset="-128"/>
              </a:rPr>
              <a:t>】</a:t>
            </a:r>
            <a:endParaRPr lang="ja-JP" altLang="en-US" sz="1050" b="1">
              <a:solidFill>
                <a:schemeClr val="tx1"/>
              </a:solidFill>
              <a:latin typeface="メイリオ" panose="020B0604030504040204" pitchFamily="50" charset="-128"/>
              <a:ea typeface="メイリオ" panose="020B0604030504040204" pitchFamily="50" charset="-128"/>
            </a:endParaRP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「異なる」の場合は、「補足事項」欄に試用期間時の労働条件等を入力してください。</a:t>
            </a:r>
          </a:p>
        </p:txBody>
      </p:sp>
      <p:sp>
        <p:nvSpPr>
          <p:cNvPr id="6" name="テキスト ボックス 5">
            <a:extLst>
              <a:ext uri="{FF2B5EF4-FFF2-40B4-BE49-F238E27FC236}">
                <a16:creationId xmlns:a16="http://schemas.microsoft.com/office/drawing/2014/main" id="{6A3E7114-3DA5-62D7-F8AD-3012F33FC01E}"/>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⑩</a:t>
            </a:r>
          </a:p>
        </p:txBody>
      </p:sp>
      <p:pic>
        <p:nvPicPr>
          <p:cNvPr id="14" name="図 13">
            <a:extLst>
              <a:ext uri="{FF2B5EF4-FFF2-40B4-BE49-F238E27FC236}">
                <a16:creationId xmlns:a16="http://schemas.microsoft.com/office/drawing/2014/main" id="{5F4E8B6A-40A1-E24F-B354-0D5432FCA5EE}"/>
              </a:ext>
            </a:extLst>
          </p:cNvPr>
          <p:cNvPicPr>
            <a:picLocks noChangeAspect="1"/>
          </p:cNvPicPr>
          <p:nvPr/>
        </p:nvPicPr>
        <p:blipFill>
          <a:blip r:embed="rId4"/>
          <a:srcRect r="6856"/>
          <a:stretch/>
        </p:blipFill>
        <p:spPr>
          <a:xfrm>
            <a:off x="386637" y="1414782"/>
            <a:ext cx="6140346" cy="2839773"/>
          </a:xfrm>
          <a:prstGeom prst="rect">
            <a:avLst/>
          </a:prstGeom>
        </p:spPr>
      </p:pic>
      <p:pic>
        <p:nvPicPr>
          <p:cNvPr id="15" name="図 14">
            <a:extLst>
              <a:ext uri="{FF2B5EF4-FFF2-40B4-BE49-F238E27FC236}">
                <a16:creationId xmlns:a16="http://schemas.microsoft.com/office/drawing/2014/main" id="{22988274-14B2-6F3E-CE1F-7AFC29364B01}"/>
              </a:ext>
            </a:extLst>
          </p:cNvPr>
          <p:cNvPicPr>
            <a:picLocks noChangeAspect="1"/>
          </p:cNvPicPr>
          <p:nvPr/>
        </p:nvPicPr>
        <p:blipFill>
          <a:blip r:embed="rId5"/>
          <a:srcRect l="5117" r="13020"/>
          <a:stretch/>
        </p:blipFill>
        <p:spPr>
          <a:xfrm>
            <a:off x="618118" y="6637642"/>
            <a:ext cx="5908865" cy="1069559"/>
          </a:xfrm>
          <a:prstGeom prst="rect">
            <a:avLst/>
          </a:prstGeom>
        </p:spPr>
      </p:pic>
    </p:spTree>
    <p:extLst>
      <p:ext uri="{BB962C8B-B14F-4D97-AF65-F5344CB8AC3E}">
        <p14:creationId xmlns:p14="http://schemas.microsoft.com/office/powerpoint/2010/main" val="1883954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E64F3-B94E-FBC8-BFF7-3CA1B9C42080}"/>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F83A453C-33CF-9A56-F713-66C5984B1879}"/>
              </a:ext>
            </a:extLst>
          </p:cNvPr>
          <p:cNvPicPr>
            <a:picLocks noChangeAspect="1"/>
          </p:cNvPicPr>
          <p:nvPr/>
        </p:nvPicPr>
        <p:blipFill>
          <a:blip r:embed="rId3"/>
          <a:stretch>
            <a:fillRect/>
          </a:stretch>
        </p:blipFill>
        <p:spPr>
          <a:xfrm>
            <a:off x="580863" y="1135703"/>
            <a:ext cx="5450601" cy="2919560"/>
          </a:xfrm>
          <a:prstGeom prst="rect">
            <a:avLst/>
          </a:prstGeom>
        </p:spPr>
      </p:pic>
      <p:pic>
        <p:nvPicPr>
          <p:cNvPr id="9" name="図 8">
            <a:extLst>
              <a:ext uri="{FF2B5EF4-FFF2-40B4-BE49-F238E27FC236}">
                <a16:creationId xmlns:a16="http://schemas.microsoft.com/office/drawing/2014/main" id="{B8BD5042-8C54-8A98-1C7A-D933E2D838B1}"/>
              </a:ext>
            </a:extLst>
          </p:cNvPr>
          <p:cNvPicPr>
            <a:picLocks noChangeAspect="1"/>
          </p:cNvPicPr>
          <p:nvPr/>
        </p:nvPicPr>
        <p:blipFill>
          <a:blip r:embed="rId4"/>
          <a:stretch>
            <a:fillRect/>
          </a:stretch>
        </p:blipFill>
        <p:spPr>
          <a:xfrm>
            <a:off x="481803" y="172029"/>
            <a:ext cx="6256352" cy="738161"/>
          </a:xfrm>
          <a:prstGeom prst="rect">
            <a:avLst/>
          </a:prstGeom>
        </p:spPr>
      </p:pic>
      <p:sp>
        <p:nvSpPr>
          <p:cNvPr id="15" name="四角形: 角を丸くする 14">
            <a:extLst>
              <a:ext uri="{FF2B5EF4-FFF2-40B4-BE49-F238E27FC236}">
                <a16:creationId xmlns:a16="http://schemas.microsoft.com/office/drawing/2014/main" id="{86222089-EB32-27AA-B60D-F51A4BF73F47}"/>
              </a:ext>
            </a:extLst>
          </p:cNvPr>
          <p:cNvSpPr/>
          <p:nvPr/>
        </p:nvSpPr>
        <p:spPr>
          <a:xfrm>
            <a:off x="711541" y="7762400"/>
            <a:ext cx="5587659" cy="1546820"/>
          </a:xfrm>
          <a:prstGeom prst="roundRect">
            <a:avLst>
              <a:gd name="adj" fmla="val 1420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在宅勤務</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・在宅勤務の人を募集する求人の場合は「在宅勤務（任意）」にチェックし 、事業所への出勤の必要性の有無、週あたりの出社の回数などを</a:t>
            </a:r>
            <a:r>
              <a:rPr lang="zh-TW" altLang="en-US" sz="1000">
                <a:solidFill>
                  <a:schemeClr val="tx1"/>
                </a:solidFill>
                <a:latin typeface="メイリオ" panose="020B0604030504040204" pitchFamily="50" charset="-128"/>
                <a:ea typeface="メイリオ" panose="020B0604030504040204" pitchFamily="50" charset="-128"/>
              </a:rPr>
              <a:t>「補足事項」欄（</a:t>
            </a:r>
            <a:r>
              <a:rPr lang="en-US" altLang="zh-TW" sz="1000">
                <a:solidFill>
                  <a:schemeClr val="tx1"/>
                </a:solidFill>
                <a:latin typeface="メイリオ" panose="020B0604030504040204" pitchFamily="50" charset="-128"/>
                <a:ea typeface="メイリオ" panose="020B0604030504040204" pitchFamily="50" charset="-128"/>
              </a:rPr>
              <a:t>28P</a:t>
            </a:r>
            <a:r>
              <a:rPr lang="zh-TW" altLang="en-US"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に入力してください。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・「希望により在宅勤務可」である場合はチェックせず、</a:t>
            </a:r>
            <a:r>
              <a:rPr lang="zh-TW" altLang="en-US" sz="1000">
                <a:solidFill>
                  <a:schemeClr val="tx1"/>
                </a:solidFill>
                <a:latin typeface="メイリオ" panose="020B0604030504040204" pitchFamily="50" charset="-128"/>
                <a:ea typeface="メイリオ" panose="020B0604030504040204" pitchFamily="50" charset="-128"/>
              </a:rPr>
              <a:t>「補足事項」欄</a:t>
            </a:r>
            <a:r>
              <a:rPr lang="ja-JP" altLang="en-US" sz="1000">
                <a:solidFill>
                  <a:schemeClr val="tx1"/>
                </a:solidFill>
                <a:latin typeface="メイリオ" panose="020B0604030504040204" pitchFamily="50" charset="-128"/>
                <a:ea typeface="メイリオ" panose="020B0604030504040204" pitchFamily="50" charset="-128"/>
              </a:rPr>
              <a:t>に「在宅勤務可」と入力してください。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・出勤を免除される場合でも、自宅以外の場所に出向いて勤務するもの（営業、運転、訪問、工事、取材など）や、在宅勤務制度がある場合はチェックせず、 「補足事項」欄に入力してください。</a:t>
            </a:r>
          </a:p>
        </p:txBody>
      </p:sp>
      <p:sp>
        <p:nvSpPr>
          <p:cNvPr id="18" name="四角形: 角を丸くする 17">
            <a:extLst>
              <a:ext uri="{FF2B5EF4-FFF2-40B4-BE49-F238E27FC236}">
                <a16:creationId xmlns:a16="http://schemas.microsoft.com/office/drawing/2014/main" id="{1C08B997-E4D7-EBCD-296C-2EA07CC628BD}"/>
              </a:ext>
            </a:extLst>
          </p:cNvPr>
          <p:cNvSpPr/>
          <p:nvPr/>
        </p:nvSpPr>
        <p:spPr>
          <a:xfrm>
            <a:off x="711540" y="5993155"/>
            <a:ext cx="5587659" cy="1040106"/>
          </a:xfrm>
          <a:prstGeom prst="roundRect">
            <a:avLst>
              <a:gd name="adj" fmla="val 21750"/>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地図</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「事業所所在地と同じ」「事業所情報で登録した就業場所名称」</a:t>
            </a:r>
            <a:r>
              <a:rPr lang="ja-JP" altLang="en-US" sz="1000">
                <a:solidFill>
                  <a:schemeClr val="tx1"/>
                </a:solidFill>
                <a:latin typeface="メイリオ" panose="020B0604030504040204" pitchFamily="50" charset="-128"/>
                <a:ea typeface="メイリオ" panose="020B0604030504040204" pitchFamily="50" charset="-128"/>
              </a:rPr>
              <a:t>を選択した場合は、</a:t>
            </a:r>
            <a:r>
              <a:rPr lang="ja-JP" altLang="en-US" sz="1000" b="1">
                <a:solidFill>
                  <a:schemeClr val="tx1"/>
                </a:solidFill>
                <a:latin typeface="メイリオ" panose="020B0604030504040204" pitchFamily="50" charset="-128"/>
                <a:ea typeface="メイリオ" panose="020B0604030504040204" pitchFamily="50" charset="-128"/>
              </a:rPr>
              <a:t>「登録済みの地図を表示」</a:t>
            </a:r>
            <a:r>
              <a:rPr lang="ja-JP" altLang="en-US" sz="1000">
                <a:solidFill>
                  <a:schemeClr val="tx1"/>
                </a:solidFill>
                <a:latin typeface="メイリオ" panose="020B0604030504040204" pitchFamily="50" charset="-128"/>
                <a:ea typeface="メイリオ" panose="020B0604030504040204" pitchFamily="50" charset="-128"/>
              </a:rPr>
              <a:t>ボタンをクリックしてください。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・就業場所を入力した場合は、</a:t>
            </a:r>
            <a:r>
              <a:rPr lang="ja-JP" altLang="en-US" sz="1000" b="1">
                <a:solidFill>
                  <a:schemeClr val="tx1"/>
                </a:solidFill>
                <a:latin typeface="メイリオ" panose="020B0604030504040204" pitchFamily="50" charset="-128"/>
                <a:ea typeface="メイリオ" panose="020B0604030504040204" pitchFamily="50" charset="-128"/>
              </a:rPr>
              <a:t>「地図表示」</a:t>
            </a:r>
            <a:r>
              <a:rPr lang="ja-JP" altLang="en-US" sz="1000">
                <a:solidFill>
                  <a:schemeClr val="tx1"/>
                </a:solidFill>
                <a:latin typeface="メイリオ" panose="020B0604030504040204" pitchFamily="50" charset="-128"/>
                <a:ea typeface="メイリオ" panose="020B0604030504040204" pitchFamily="50" charset="-128"/>
              </a:rPr>
              <a:t>ボタンをクリックすると、入力した所在地の周辺地図が表示されますので、ピンの位置や縮尺を調整してください。ピン表示を希望しない場合は、ピンを削除してください。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9" name="四角形: 角を丸くする 18">
            <a:extLst>
              <a:ext uri="{FF2B5EF4-FFF2-40B4-BE49-F238E27FC236}">
                <a16:creationId xmlns:a16="http://schemas.microsoft.com/office/drawing/2014/main" id="{D2FA6291-018C-C6DD-E598-81AA6CB26B59}"/>
              </a:ext>
            </a:extLst>
          </p:cNvPr>
          <p:cNvSpPr/>
          <p:nvPr/>
        </p:nvSpPr>
        <p:spPr>
          <a:xfrm>
            <a:off x="711540" y="7115594"/>
            <a:ext cx="5587659" cy="561987"/>
          </a:xfrm>
          <a:prstGeom prst="roundRect">
            <a:avLst>
              <a:gd name="adj" fmla="val 3090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最寄り駅</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・鉄道等の路線名と駅名を入力してください。バス停等を利用する場合は、「補足事項」欄（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6" name="AutoShape 14">
            <a:extLst>
              <a:ext uri="{FF2B5EF4-FFF2-40B4-BE49-F238E27FC236}">
                <a16:creationId xmlns:a16="http://schemas.microsoft.com/office/drawing/2014/main" id="{AFE7345C-173F-BA4D-74C8-3522CB46B7EA}"/>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AutoShape 14">
            <a:extLst>
              <a:ext uri="{FF2B5EF4-FFF2-40B4-BE49-F238E27FC236}">
                <a16:creationId xmlns:a16="http://schemas.microsoft.com/office/drawing/2014/main" id="{1B3E9FFB-27C1-A551-83A4-AA03EC3F91C3}"/>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25" name="四角形: 角を丸くする 24">
            <a:extLst>
              <a:ext uri="{FF2B5EF4-FFF2-40B4-BE49-F238E27FC236}">
                <a16:creationId xmlns:a16="http://schemas.microsoft.com/office/drawing/2014/main" id="{00B724E7-21AE-3E2F-DECF-3EF8D3699B5D}"/>
              </a:ext>
            </a:extLst>
          </p:cNvPr>
          <p:cNvSpPr/>
          <p:nvPr/>
        </p:nvSpPr>
        <p:spPr>
          <a:xfrm>
            <a:off x="679078" y="877322"/>
            <a:ext cx="1183795"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就業場所</a:t>
            </a:r>
          </a:p>
        </p:txBody>
      </p:sp>
      <p:sp>
        <p:nvSpPr>
          <p:cNvPr id="2" name="テキスト ボックス 1">
            <a:extLst>
              <a:ext uri="{FF2B5EF4-FFF2-40B4-BE49-F238E27FC236}">
                <a16:creationId xmlns:a16="http://schemas.microsoft.com/office/drawing/2014/main" id="{E744C2F4-0E10-0D68-EC0E-DE40093542F0}"/>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⑪</a:t>
            </a:r>
          </a:p>
        </p:txBody>
      </p:sp>
      <p:sp>
        <p:nvSpPr>
          <p:cNvPr id="3" name="四角形: 角を丸くする 2">
            <a:extLst>
              <a:ext uri="{FF2B5EF4-FFF2-40B4-BE49-F238E27FC236}">
                <a16:creationId xmlns:a16="http://schemas.microsoft.com/office/drawing/2014/main" id="{D5DB826A-686B-4539-1131-AEEEC5BAB883}"/>
              </a:ext>
            </a:extLst>
          </p:cNvPr>
          <p:cNvSpPr/>
          <p:nvPr/>
        </p:nvSpPr>
        <p:spPr>
          <a:xfrm>
            <a:off x="711541" y="4112897"/>
            <a:ext cx="5587659" cy="1781462"/>
          </a:xfrm>
          <a:prstGeom prst="roundRect">
            <a:avLst>
              <a:gd name="adj" fmla="val 14508"/>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就業場所</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・就業場所は、</a:t>
            </a:r>
            <a:r>
              <a:rPr lang="ja-JP" altLang="en-US" sz="1000" b="1">
                <a:solidFill>
                  <a:schemeClr val="tx1"/>
                </a:solidFill>
                <a:latin typeface="メイリオ" panose="020B0604030504040204" pitchFamily="50" charset="-128"/>
                <a:ea typeface="メイリオ" panose="020B0604030504040204" pitchFamily="50" charset="-128"/>
              </a:rPr>
              <a:t>「事業所所在地と同じ」「事業所情報で登録した就業場所名称」「就業場所を入力」</a:t>
            </a:r>
            <a:r>
              <a:rPr lang="ja-JP" altLang="en-US" sz="1000">
                <a:solidFill>
                  <a:schemeClr val="tx1"/>
                </a:solidFill>
                <a:latin typeface="メイリオ" panose="020B0604030504040204" pitchFamily="50" charset="-128"/>
                <a:ea typeface="メイリオ" panose="020B0604030504040204" pitchFamily="50" charset="-128"/>
              </a:rPr>
              <a:t>から選択してください。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「就業場所を入力」</a:t>
            </a:r>
            <a:r>
              <a:rPr lang="ja-JP" altLang="en-US" sz="1000">
                <a:solidFill>
                  <a:schemeClr val="tx1"/>
                </a:solidFill>
                <a:latin typeface="メイリオ" panose="020B0604030504040204" pitchFamily="50" charset="-128"/>
                <a:ea typeface="メイリオ" panose="020B0604030504040204" pitchFamily="50" charset="-128"/>
              </a:rPr>
              <a:t>を選択した場合は、郵便番号を入力し、</a:t>
            </a:r>
            <a:r>
              <a:rPr lang="ja-JP" altLang="en-US" sz="1000" b="1">
                <a:solidFill>
                  <a:schemeClr val="tx1"/>
                </a:solidFill>
                <a:latin typeface="メイリオ" panose="020B0604030504040204" pitchFamily="50" charset="-128"/>
                <a:ea typeface="メイリオ" panose="020B0604030504040204" pitchFamily="50" charset="-128"/>
              </a:rPr>
              <a:t>「住所検索」</a:t>
            </a:r>
            <a:r>
              <a:rPr lang="ja-JP" altLang="en-US" sz="1000">
                <a:solidFill>
                  <a:schemeClr val="tx1"/>
                </a:solidFill>
                <a:latin typeface="メイリオ" panose="020B0604030504040204" pitchFamily="50" charset="-128"/>
                <a:ea typeface="メイリオ" panose="020B0604030504040204" pitchFamily="50" charset="-128"/>
              </a:rPr>
              <a:t>ボタンをクリックすると該当する住所が表示されますので、続きを入力してください。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・都道府県から入力してください（都道府県名を入力しないと地図を表示できません）。</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・求職者が迷わないよう、ビル名、階数、部屋番号まで正確に入力してください。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・本社で採用事務を一括処理する等により、求人申込時に就業場所が特定できない場合は、可能性のある就業場所（支店・工場等）を記入し、「補足事項」欄（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）に就業場所の決定方法や時期を入力してください。</a:t>
            </a:r>
          </a:p>
        </p:txBody>
      </p:sp>
    </p:spTree>
    <p:extLst>
      <p:ext uri="{BB962C8B-B14F-4D97-AF65-F5344CB8AC3E}">
        <p14:creationId xmlns:p14="http://schemas.microsoft.com/office/powerpoint/2010/main" val="3245170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409C1-D4BD-0056-A63E-C50F65EECB22}"/>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1EB5240F-BF28-7D65-BFC8-0A1525E64FBB}"/>
              </a:ext>
            </a:extLst>
          </p:cNvPr>
          <p:cNvPicPr>
            <a:picLocks noChangeAspect="1"/>
          </p:cNvPicPr>
          <p:nvPr/>
        </p:nvPicPr>
        <p:blipFill>
          <a:blip r:embed="rId3"/>
          <a:stretch>
            <a:fillRect/>
          </a:stretch>
        </p:blipFill>
        <p:spPr>
          <a:xfrm>
            <a:off x="457200" y="144441"/>
            <a:ext cx="6080760" cy="840667"/>
          </a:xfrm>
          <a:prstGeom prst="rect">
            <a:avLst/>
          </a:prstGeom>
        </p:spPr>
      </p:pic>
      <p:sp>
        <p:nvSpPr>
          <p:cNvPr id="18" name="四角形: 角を丸くする 17">
            <a:extLst>
              <a:ext uri="{FF2B5EF4-FFF2-40B4-BE49-F238E27FC236}">
                <a16:creationId xmlns:a16="http://schemas.microsoft.com/office/drawing/2014/main" id="{035098D8-BFD2-9EA8-42D4-090DE0F9D13B}"/>
              </a:ext>
            </a:extLst>
          </p:cNvPr>
          <p:cNvSpPr/>
          <p:nvPr/>
        </p:nvSpPr>
        <p:spPr>
          <a:xfrm>
            <a:off x="679078" y="7491938"/>
            <a:ext cx="1503405" cy="371573"/>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b="1" spc="81">
                <a:solidFill>
                  <a:schemeClr val="tx1"/>
                </a:solidFill>
                <a:latin typeface="+mn-ea"/>
              </a:rPr>
              <a:t>転勤の可能性</a:t>
            </a:r>
          </a:p>
        </p:txBody>
      </p:sp>
      <p:sp>
        <p:nvSpPr>
          <p:cNvPr id="7" name="AutoShape 14">
            <a:extLst>
              <a:ext uri="{FF2B5EF4-FFF2-40B4-BE49-F238E27FC236}">
                <a16:creationId xmlns:a16="http://schemas.microsoft.com/office/drawing/2014/main" id="{189FE2CE-8D44-73C1-633B-6931392845AA}"/>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1" name="AutoShape 14">
            <a:extLst>
              <a:ext uri="{FF2B5EF4-FFF2-40B4-BE49-F238E27FC236}">
                <a16:creationId xmlns:a16="http://schemas.microsoft.com/office/drawing/2014/main" id="{581A0067-DFF7-774A-8AB4-CD0B275C7896}"/>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5" name="直線コネクタ 14">
            <a:extLst>
              <a:ext uri="{FF2B5EF4-FFF2-40B4-BE49-F238E27FC236}">
                <a16:creationId xmlns:a16="http://schemas.microsoft.com/office/drawing/2014/main" id="{08EA4A09-6F3C-CBFC-60F9-9507AEA09AF4}"/>
              </a:ext>
            </a:extLst>
          </p:cNvPr>
          <p:cNvCxnSpPr>
            <a:cxnSpLocks/>
          </p:cNvCxnSpPr>
          <p:nvPr/>
        </p:nvCxnSpPr>
        <p:spPr>
          <a:xfrm>
            <a:off x="6231" y="7313993"/>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2" name="直線コネクタ 1">
            <a:extLst>
              <a:ext uri="{FF2B5EF4-FFF2-40B4-BE49-F238E27FC236}">
                <a16:creationId xmlns:a16="http://schemas.microsoft.com/office/drawing/2014/main" id="{D58F0D99-5D43-1AE2-1B1A-243351171BA2}"/>
              </a:ext>
            </a:extLst>
          </p:cNvPr>
          <p:cNvCxnSpPr>
            <a:cxnSpLocks/>
          </p:cNvCxnSpPr>
          <p:nvPr/>
        </p:nvCxnSpPr>
        <p:spPr>
          <a:xfrm>
            <a:off x="0" y="5033337"/>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3" name="四角形: 角を丸くする 2">
            <a:extLst>
              <a:ext uri="{FF2B5EF4-FFF2-40B4-BE49-F238E27FC236}">
                <a16:creationId xmlns:a16="http://schemas.microsoft.com/office/drawing/2014/main" id="{3B120D49-31E5-343E-EDA9-A8F739DD50D9}"/>
              </a:ext>
            </a:extLst>
          </p:cNvPr>
          <p:cNvSpPr/>
          <p:nvPr/>
        </p:nvSpPr>
        <p:spPr>
          <a:xfrm>
            <a:off x="711541" y="3168035"/>
            <a:ext cx="5587659" cy="1673847"/>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従業員数</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　就業場所における従業員数を入力してください。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900" b="1">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受動喫煙対策</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・受動喫煙対策の有無を選択してください。なお、</a:t>
            </a:r>
            <a:r>
              <a:rPr lang="ja-JP" altLang="en-US" sz="1000" b="1">
                <a:solidFill>
                  <a:schemeClr val="tx1"/>
                </a:solidFill>
                <a:latin typeface="メイリオ" panose="020B0604030504040204" pitchFamily="50" charset="-128"/>
                <a:ea typeface="メイリオ" panose="020B0604030504040204" pitchFamily="50" charset="-128"/>
              </a:rPr>
              <a:t>「その他」</a:t>
            </a:r>
            <a:r>
              <a:rPr lang="ja-JP" altLang="en-US" sz="1000">
                <a:solidFill>
                  <a:schemeClr val="tx1"/>
                </a:solidFill>
                <a:latin typeface="メイリオ" panose="020B0604030504040204" pitchFamily="50" charset="-128"/>
                <a:ea typeface="メイリオ" panose="020B0604030504040204" pitchFamily="50" charset="-128"/>
              </a:rPr>
              <a:t>を選択した場合は、</a:t>
            </a:r>
            <a:r>
              <a:rPr lang="ja-JP" altLang="en-US" sz="1000" b="1">
                <a:solidFill>
                  <a:schemeClr val="tx1"/>
                </a:solidFill>
                <a:latin typeface="メイリオ" panose="020B0604030504040204" pitchFamily="50" charset="-128"/>
                <a:ea typeface="メイリオ" panose="020B0604030504040204" pitchFamily="50" charset="-128"/>
              </a:rPr>
              <a:t>「受動喫煙対策に関する特記事項」</a:t>
            </a:r>
            <a:r>
              <a:rPr lang="ja-JP" altLang="en-US" sz="1000">
                <a:solidFill>
                  <a:schemeClr val="tx1"/>
                </a:solidFill>
                <a:latin typeface="メイリオ" panose="020B0604030504040204" pitchFamily="50" charset="-128"/>
                <a:ea typeface="メイリオ" panose="020B0604030504040204" pitchFamily="50" charset="-128"/>
              </a:rPr>
              <a:t>にその理由を入力してください。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「受動喫煙対策の内容」</a:t>
            </a:r>
            <a:r>
              <a:rPr lang="ja-JP" altLang="en-US" sz="1000">
                <a:solidFill>
                  <a:schemeClr val="tx1"/>
                </a:solidFill>
                <a:latin typeface="メイリオ" panose="020B0604030504040204" pitchFamily="50" charset="-128"/>
                <a:ea typeface="メイリオ" panose="020B0604030504040204" pitchFamily="50" charset="-128"/>
              </a:rPr>
              <a:t>で</a:t>
            </a:r>
            <a:r>
              <a:rPr lang="ja-JP" altLang="en-US" sz="1000" b="1">
                <a:solidFill>
                  <a:schemeClr val="tx1"/>
                </a:solidFill>
                <a:latin typeface="メイリオ" panose="020B0604030504040204" pitchFamily="50" charset="-128"/>
                <a:ea typeface="メイリオ" panose="020B0604030504040204" pitchFamily="50" charset="-128"/>
              </a:rPr>
              <a:t>「喫煙室設置」</a:t>
            </a:r>
            <a:r>
              <a:rPr lang="ja-JP" altLang="en-US" sz="1000">
                <a:solidFill>
                  <a:schemeClr val="tx1"/>
                </a:solidFill>
                <a:latin typeface="メイリオ" panose="020B0604030504040204" pitchFamily="50" charset="-128"/>
                <a:ea typeface="メイリオ" panose="020B0604030504040204" pitchFamily="50" charset="-128"/>
              </a:rPr>
              <a:t>を選択した場合は、「喫煙のみを行う室がある」、「喫煙できる室（飲食サービス提供あり）がある」、「加熱式たばこのみの喫煙ができる室がある」等を</a:t>
            </a:r>
            <a:r>
              <a:rPr lang="ja-JP" altLang="en-US" sz="1000" b="1">
                <a:solidFill>
                  <a:schemeClr val="tx1"/>
                </a:solidFill>
                <a:latin typeface="メイリオ" panose="020B0604030504040204" pitchFamily="50" charset="-128"/>
                <a:ea typeface="メイリオ" panose="020B0604030504040204" pitchFamily="50" charset="-128"/>
              </a:rPr>
              <a:t>「受動喫煙対策に関する特記事項」</a:t>
            </a:r>
            <a:r>
              <a:rPr lang="ja-JP" altLang="en-US" sz="1000">
                <a:solidFill>
                  <a:schemeClr val="tx1"/>
                </a:solidFill>
                <a:latin typeface="メイリオ" panose="020B0604030504040204" pitchFamily="50" charset="-128"/>
                <a:ea typeface="メイリオ" panose="020B0604030504040204" pitchFamily="50" charset="-128"/>
              </a:rPr>
              <a:t>に入力してください。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34" name="四角形: 角を丸くする 33">
            <a:extLst>
              <a:ext uri="{FF2B5EF4-FFF2-40B4-BE49-F238E27FC236}">
                <a16:creationId xmlns:a16="http://schemas.microsoft.com/office/drawing/2014/main" id="{C29C54E0-1BB6-1D73-B1DE-868BFEFC2303}"/>
              </a:ext>
            </a:extLst>
          </p:cNvPr>
          <p:cNvSpPr/>
          <p:nvPr/>
        </p:nvSpPr>
        <p:spPr>
          <a:xfrm>
            <a:off x="679078" y="877322"/>
            <a:ext cx="2026022"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就業場所（続き）</a:t>
            </a:r>
          </a:p>
        </p:txBody>
      </p:sp>
      <p:sp>
        <p:nvSpPr>
          <p:cNvPr id="36" name="四角形: 角を丸くする 35">
            <a:extLst>
              <a:ext uri="{FF2B5EF4-FFF2-40B4-BE49-F238E27FC236}">
                <a16:creationId xmlns:a16="http://schemas.microsoft.com/office/drawing/2014/main" id="{A9F74DF5-A7E3-B5C8-1282-C3068B389CCE}"/>
              </a:ext>
            </a:extLst>
          </p:cNvPr>
          <p:cNvSpPr/>
          <p:nvPr/>
        </p:nvSpPr>
        <p:spPr>
          <a:xfrm>
            <a:off x="679078" y="5185613"/>
            <a:ext cx="1535868"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マイカー通勤</a:t>
            </a:r>
          </a:p>
        </p:txBody>
      </p:sp>
      <p:sp>
        <p:nvSpPr>
          <p:cNvPr id="37" name="四角形: 角を丸くする 36">
            <a:extLst>
              <a:ext uri="{FF2B5EF4-FFF2-40B4-BE49-F238E27FC236}">
                <a16:creationId xmlns:a16="http://schemas.microsoft.com/office/drawing/2014/main" id="{13E29618-B3FD-4B44-86EE-30DD9D82AAE6}"/>
              </a:ext>
            </a:extLst>
          </p:cNvPr>
          <p:cNvSpPr/>
          <p:nvPr/>
        </p:nvSpPr>
        <p:spPr>
          <a:xfrm>
            <a:off x="711541" y="6695507"/>
            <a:ext cx="5587659" cy="479010"/>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マイカー通勤「可」の場合は、</a:t>
            </a:r>
            <a:r>
              <a:rPr lang="ja-JP" altLang="en-US" sz="1000" b="1">
                <a:solidFill>
                  <a:schemeClr val="tx1"/>
                </a:solidFill>
                <a:latin typeface="メイリオ" panose="020B0604030504040204" pitchFamily="50" charset="-128"/>
                <a:ea typeface="メイリオ" panose="020B0604030504040204" pitchFamily="50" charset="-128"/>
              </a:rPr>
              <a:t>「マイカー通勤の特記事項（任意）」</a:t>
            </a:r>
            <a:r>
              <a:rPr lang="ja-JP" altLang="en-US" sz="1000">
                <a:solidFill>
                  <a:schemeClr val="tx1"/>
                </a:solidFill>
                <a:latin typeface="メイリオ" panose="020B0604030504040204" pitchFamily="50" charset="-128"/>
                <a:ea typeface="メイリオ" panose="020B0604030504040204" pitchFamily="50" charset="-128"/>
              </a:rPr>
              <a:t>に駐車場の有無や利用料金等を入力してください。</a:t>
            </a:r>
          </a:p>
        </p:txBody>
      </p:sp>
      <p:sp>
        <p:nvSpPr>
          <p:cNvPr id="38" name="四角形: 角を丸くする 37">
            <a:extLst>
              <a:ext uri="{FF2B5EF4-FFF2-40B4-BE49-F238E27FC236}">
                <a16:creationId xmlns:a16="http://schemas.microsoft.com/office/drawing/2014/main" id="{9DA155AD-C02F-99E4-ABB7-233A3636AF17}"/>
              </a:ext>
            </a:extLst>
          </p:cNvPr>
          <p:cNvSpPr/>
          <p:nvPr/>
        </p:nvSpPr>
        <p:spPr>
          <a:xfrm>
            <a:off x="711541" y="8853700"/>
            <a:ext cx="5587659" cy="479010"/>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転勤の可能性がある場合は、「あり」を選択するとともに、「補足事項」欄（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）に転勤範囲を明示してください。</a:t>
            </a:r>
          </a:p>
        </p:txBody>
      </p:sp>
      <p:sp>
        <p:nvSpPr>
          <p:cNvPr id="30" name="テキスト ボックス 29">
            <a:extLst>
              <a:ext uri="{FF2B5EF4-FFF2-40B4-BE49-F238E27FC236}">
                <a16:creationId xmlns:a16="http://schemas.microsoft.com/office/drawing/2014/main" id="{53C1F774-99EC-4768-6514-66A98A6F0E5B}"/>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⑫</a:t>
            </a:r>
          </a:p>
        </p:txBody>
      </p:sp>
      <p:pic>
        <p:nvPicPr>
          <p:cNvPr id="17" name="図 16">
            <a:extLst>
              <a:ext uri="{FF2B5EF4-FFF2-40B4-BE49-F238E27FC236}">
                <a16:creationId xmlns:a16="http://schemas.microsoft.com/office/drawing/2014/main" id="{DD9A2489-4D53-22A0-BF58-C3576909F981}"/>
              </a:ext>
            </a:extLst>
          </p:cNvPr>
          <p:cNvPicPr>
            <a:picLocks noChangeAspect="1"/>
          </p:cNvPicPr>
          <p:nvPr/>
        </p:nvPicPr>
        <p:blipFill>
          <a:blip r:embed="rId4"/>
          <a:srcRect r="9159"/>
          <a:stretch/>
        </p:blipFill>
        <p:spPr>
          <a:xfrm>
            <a:off x="563704" y="1326874"/>
            <a:ext cx="4899836" cy="1753736"/>
          </a:xfrm>
          <a:prstGeom prst="rect">
            <a:avLst/>
          </a:prstGeom>
        </p:spPr>
      </p:pic>
      <p:pic>
        <p:nvPicPr>
          <p:cNvPr id="20" name="図 19">
            <a:extLst>
              <a:ext uri="{FF2B5EF4-FFF2-40B4-BE49-F238E27FC236}">
                <a16:creationId xmlns:a16="http://schemas.microsoft.com/office/drawing/2014/main" id="{B863EE9C-F079-D00B-FF86-CA5AE6CBE96F}"/>
              </a:ext>
            </a:extLst>
          </p:cNvPr>
          <p:cNvPicPr>
            <a:picLocks noChangeAspect="1"/>
          </p:cNvPicPr>
          <p:nvPr/>
        </p:nvPicPr>
        <p:blipFill>
          <a:blip r:embed="rId5"/>
          <a:srcRect r="10513"/>
          <a:stretch/>
        </p:blipFill>
        <p:spPr>
          <a:xfrm>
            <a:off x="457200" y="5627009"/>
            <a:ext cx="5732120" cy="986397"/>
          </a:xfrm>
          <a:prstGeom prst="rect">
            <a:avLst/>
          </a:prstGeom>
        </p:spPr>
      </p:pic>
      <p:pic>
        <p:nvPicPr>
          <p:cNvPr id="21" name="図 20">
            <a:extLst>
              <a:ext uri="{FF2B5EF4-FFF2-40B4-BE49-F238E27FC236}">
                <a16:creationId xmlns:a16="http://schemas.microsoft.com/office/drawing/2014/main" id="{74C70248-B714-FC6F-6AE6-F5AE430007AD}"/>
              </a:ext>
            </a:extLst>
          </p:cNvPr>
          <p:cNvPicPr>
            <a:picLocks noChangeAspect="1"/>
          </p:cNvPicPr>
          <p:nvPr/>
        </p:nvPicPr>
        <p:blipFill>
          <a:blip r:embed="rId6"/>
          <a:srcRect r="9785"/>
          <a:stretch/>
        </p:blipFill>
        <p:spPr>
          <a:xfrm>
            <a:off x="457200" y="7946841"/>
            <a:ext cx="6329283" cy="767378"/>
          </a:xfrm>
          <a:prstGeom prst="rect">
            <a:avLst/>
          </a:prstGeom>
        </p:spPr>
      </p:pic>
    </p:spTree>
    <p:extLst>
      <p:ext uri="{BB962C8B-B14F-4D97-AF65-F5344CB8AC3E}">
        <p14:creationId xmlns:p14="http://schemas.microsoft.com/office/powerpoint/2010/main" val="616094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99991-3B70-6AE2-ECB6-1EA192999908}"/>
            </a:ext>
          </a:extLst>
        </p:cNvPr>
        <p:cNvGrpSpPr/>
        <p:nvPr/>
      </p:nvGrpSpPr>
      <p:grpSpPr>
        <a:xfrm>
          <a:off x="0" y="0"/>
          <a:ext cx="0" cy="0"/>
          <a:chOff x="0" y="0"/>
          <a:chExt cx="0" cy="0"/>
        </a:xfrm>
      </p:grpSpPr>
      <p:cxnSp>
        <p:nvCxnSpPr>
          <p:cNvPr id="37" name="直線コネクタ 36">
            <a:extLst>
              <a:ext uri="{FF2B5EF4-FFF2-40B4-BE49-F238E27FC236}">
                <a16:creationId xmlns:a16="http://schemas.microsoft.com/office/drawing/2014/main" id="{3278A3C2-62EA-EFAD-2F6C-38BCE72CCCF1}"/>
              </a:ext>
            </a:extLst>
          </p:cNvPr>
          <p:cNvCxnSpPr>
            <a:cxnSpLocks/>
          </p:cNvCxnSpPr>
          <p:nvPr/>
        </p:nvCxnSpPr>
        <p:spPr>
          <a:xfrm flipH="1">
            <a:off x="5959957" y="9227459"/>
            <a:ext cx="8233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D48C1EF7-9201-0510-1324-9A9D74D2C198}"/>
              </a:ext>
            </a:extLst>
          </p:cNvPr>
          <p:cNvPicPr>
            <a:picLocks noChangeAspect="1"/>
          </p:cNvPicPr>
          <p:nvPr/>
        </p:nvPicPr>
        <p:blipFill>
          <a:blip r:embed="rId3"/>
          <a:stretch>
            <a:fillRect/>
          </a:stretch>
        </p:blipFill>
        <p:spPr>
          <a:xfrm>
            <a:off x="446798" y="154275"/>
            <a:ext cx="6117143" cy="811913"/>
          </a:xfrm>
          <a:prstGeom prst="rect">
            <a:avLst/>
          </a:prstGeom>
        </p:spPr>
      </p:pic>
      <p:sp>
        <p:nvSpPr>
          <p:cNvPr id="17" name="四角形: 角を丸くする 16">
            <a:extLst>
              <a:ext uri="{FF2B5EF4-FFF2-40B4-BE49-F238E27FC236}">
                <a16:creationId xmlns:a16="http://schemas.microsoft.com/office/drawing/2014/main" id="{1619C68A-23A7-ADB1-FC5F-1B8252A0AED0}"/>
              </a:ext>
            </a:extLst>
          </p:cNvPr>
          <p:cNvSpPr/>
          <p:nvPr/>
        </p:nvSpPr>
        <p:spPr>
          <a:xfrm>
            <a:off x="679079" y="3325932"/>
            <a:ext cx="1974609" cy="36492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必要な免許・資格</a:t>
            </a:r>
          </a:p>
        </p:txBody>
      </p:sp>
      <p:sp>
        <p:nvSpPr>
          <p:cNvPr id="21" name="四角形: 角を丸くする 20">
            <a:extLst>
              <a:ext uri="{FF2B5EF4-FFF2-40B4-BE49-F238E27FC236}">
                <a16:creationId xmlns:a16="http://schemas.microsoft.com/office/drawing/2014/main" id="{C792DDC8-6848-16D2-7D46-57030AD9893F}"/>
              </a:ext>
            </a:extLst>
          </p:cNvPr>
          <p:cNvSpPr/>
          <p:nvPr/>
        </p:nvSpPr>
        <p:spPr>
          <a:xfrm>
            <a:off x="711541" y="5891851"/>
            <a:ext cx="2813152" cy="36492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既卒者・中退者の応募可否</a:t>
            </a:r>
          </a:p>
        </p:txBody>
      </p:sp>
      <p:sp>
        <p:nvSpPr>
          <p:cNvPr id="22" name="四角形: 角を丸くする 21">
            <a:extLst>
              <a:ext uri="{FF2B5EF4-FFF2-40B4-BE49-F238E27FC236}">
                <a16:creationId xmlns:a16="http://schemas.microsoft.com/office/drawing/2014/main" id="{41D41EB0-6188-3D67-8BD4-E49111D88841}"/>
              </a:ext>
            </a:extLst>
          </p:cNvPr>
          <p:cNvSpPr/>
          <p:nvPr/>
        </p:nvSpPr>
        <p:spPr>
          <a:xfrm>
            <a:off x="711541" y="8092360"/>
            <a:ext cx="5226400" cy="742119"/>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既卒者・中退者の応募の可否を選択してください。</a:t>
            </a:r>
          </a:p>
          <a:p>
            <a:r>
              <a:rPr lang="ja-JP" altLang="en-US" sz="1000">
                <a:solidFill>
                  <a:schemeClr val="tx1"/>
                </a:solidFill>
                <a:latin typeface="メイリオ" panose="020B0604030504040204" pitchFamily="50" charset="-128"/>
                <a:ea typeface="メイリオ" panose="020B0604030504040204" pitchFamily="50" charset="-128"/>
              </a:rPr>
              <a:t>応募可の場合、「７ 選考方法」登録ページの「既卒者等の入社日」欄（</a:t>
            </a:r>
            <a:r>
              <a:rPr lang="en-US" altLang="ja-JP" sz="1000">
                <a:solidFill>
                  <a:schemeClr val="tx1"/>
                </a:solidFill>
                <a:latin typeface="メイリオ" panose="020B0604030504040204" pitchFamily="50" charset="-128"/>
                <a:ea typeface="メイリオ" panose="020B0604030504040204" pitchFamily="50" charset="-128"/>
              </a:rPr>
              <a:t>24P</a:t>
            </a:r>
            <a:r>
              <a:rPr lang="ja-JP" altLang="en-US" sz="1000">
                <a:solidFill>
                  <a:schemeClr val="tx1"/>
                </a:solidFill>
                <a:latin typeface="メイリオ" panose="020B0604030504040204" pitchFamily="50" charset="-128"/>
                <a:ea typeface="メイリオ" panose="020B0604030504040204" pitchFamily="50" charset="-128"/>
              </a:rPr>
              <a:t>）に入社日の詳細を記入してください。</a:t>
            </a:r>
          </a:p>
        </p:txBody>
      </p:sp>
      <p:sp>
        <p:nvSpPr>
          <p:cNvPr id="26" name="テキスト ボックス 25">
            <a:extLst>
              <a:ext uri="{FF2B5EF4-FFF2-40B4-BE49-F238E27FC236}">
                <a16:creationId xmlns:a16="http://schemas.microsoft.com/office/drawing/2014/main" id="{4AA43367-F90C-7485-6854-4BB9435FB576}"/>
              </a:ext>
            </a:extLst>
          </p:cNvPr>
          <p:cNvSpPr txBox="1"/>
          <p:nvPr/>
        </p:nvSpPr>
        <p:spPr>
          <a:xfrm>
            <a:off x="786416" y="9186142"/>
            <a:ext cx="5246083" cy="495818"/>
          </a:xfrm>
          <a:prstGeom prst="rect">
            <a:avLst/>
          </a:prstGeom>
          <a:noFill/>
          <a:ln w="19050">
            <a:noFill/>
          </a:ln>
        </p:spPr>
        <p:txBody>
          <a:bodyPr wrap="square" rtlCol="0">
            <a:spAutoFit/>
          </a:bodyPr>
          <a:lstStyle/>
          <a:p>
            <a:r>
              <a:rPr lang="ja-JP" altLang="en-US" sz="1100" b="1" u="sng">
                <a:latin typeface="メイリオ" panose="020B0604030504040204" pitchFamily="50" charset="-128"/>
                <a:ea typeface="メイリオ" panose="020B0604030504040204" pitchFamily="50" charset="-128"/>
              </a:rPr>
              <a:t>このページの入力が終わったら、　　　　　　ボタンをクリックしてください</a:t>
            </a:r>
            <a:r>
              <a:rPr lang="ja-JP" altLang="en-US" sz="975" b="1" u="sng">
                <a:latin typeface="メイリオ" panose="020B0604030504040204" pitchFamily="50" charset="-128"/>
                <a:ea typeface="メイリオ" panose="020B0604030504040204" pitchFamily="50" charset="-128"/>
              </a:rPr>
              <a:t>。</a:t>
            </a:r>
          </a:p>
        </p:txBody>
      </p:sp>
      <p:sp>
        <p:nvSpPr>
          <p:cNvPr id="9" name="AutoShape 14">
            <a:extLst>
              <a:ext uri="{FF2B5EF4-FFF2-40B4-BE49-F238E27FC236}">
                <a16:creationId xmlns:a16="http://schemas.microsoft.com/office/drawing/2014/main" id="{10D80F50-7E9D-F02D-193B-07CBA0CADD5E}"/>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2" name="AutoShape 14">
            <a:extLst>
              <a:ext uri="{FF2B5EF4-FFF2-40B4-BE49-F238E27FC236}">
                <a16:creationId xmlns:a16="http://schemas.microsoft.com/office/drawing/2014/main" id="{8A95AA2A-2FD0-03D7-C976-D5A0A58D017B}"/>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20" name="直線コネクタ 19">
            <a:extLst>
              <a:ext uri="{FF2B5EF4-FFF2-40B4-BE49-F238E27FC236}">
                <a16:creationId xmlns:a16="http://schemas.microsoft.com/office/drawing/2014/main" id="{FA6E2D20-BD9F-30ED-30B8-14A953E20B38}"/>
              </a:ext>
            </a:extLst>
          </p:cNvPr>
          <p:cNvCxnSpPr>
            <a:cxnSpLocks/>
          </p:cNvCxnSpPr>
          <p:nvPr/>
        </p:nvCxnSpPr>
        <p:spPr>
          <a:xfrm>
            <a:off x="6231" y="5732617"/>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5BE55F16-4621-6CC6-D247-91BD602692A4}"/>
              </a:ext>
            </a:extLst>
          </p:cNvPr>
          <p:cNvCxnSpPr>
            <a:cxnSpLocks/>
          </p:cNvCxnSpPr>
          <p:nvPr/>
        </p:nvCxnSpPr>
        <p:spPr>
          <a:xfrm>
            <a:off x="6231" y="3163249"/>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2" name="四角形: 角を丸くする 1">
            <a:extLst>
              <a:ext uri="{FF2B5EF4-FFF2-40B4-BE49-F238E27FC236}">
                <a16:creationId xmlns:a16="http://schemas.microsoft.com/office/drawing/2014/main" id="{E7F4E7BD-EDE8-65BD-937F-B018E01FCDE4}"/>
              </a:ext>
            </a:extLst>
          </p:cNvPr>
          <p:cNvSpPr/>
          <p:nvPr/>
        </p:nvSpPr>
        <p:spPr>
          <a:xfrm>
            <a:off x="679078" y="882693"/>
            <a:ext cx="1194938"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履修科目</a:t>
            </a:r>
          </a:p>
        </p:txBody>
      </p:sp>
      <p:sp>
        <p:nvSpPr>
          <p:cNvPr id="36" name="四角形: 角を丸くする 35">
            <a:extLst>
              <a:ext uri="{FF2B5EF4-FFF2-40B4-BE49-F238E27FC236}">
                <a16:creationId xmlns:a16="http://schemas.microsoft.com/office/drawing/2014/main" id="{C25B6F29-7A7B-3602-5F88-04022A4E1DFF}"/>
              </a:ext>
            </a:extLst>
          </p:cNvPr>
          <p:cNvSpPr/>
          <p:nvPr/>
        </p:nvSpPr>
        <p:spPr>
          <a:xfrm>
            <a:off x="664336" y="2436431"/>
            <a:ext cx="5587659" cy="585190"/>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必要とする履修科目がある場合には「必須」または「あれば尚可」を選択し、「履修科目詳細」へ具体的に入力してください。特にない場合は「不問」を選択してください。</a:t>
            </a:r>
          </a:p>
        </p:txBody>
      </p:sp>
      <p:sp>
        <p:nvSpPr>
          <p:cNvPr id="38" name="四角形: 角を丸くする 37">
            <a:extLst>
              <a:ext uri="{FF2B5EF4-FFF2-40B4-BE49-F238E27FC236}">
                <a16:creationId xmlns:a16="http://schemas.microsoft.com/office/drawing/2014/main" id="{263C438F-7375-B1F9-D90E-3288274B8655}"/>
              </a:ext>
            </a:extLst>
          </p:cNvPr>
          <p:cNvSpPr/>
          <p:nvPr/>
        </p:nvSpPr>
        <p:spPr>
          <a:xfrm>
            <a:off x="711541" y="5019673"/>
            <a:ext cx="5587659" cy="553943"/>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必要とする免許・資格がある場合には「必須」または「あれば尚可」を選択し、「必要な免許・資格詳細」へ具体的に入力してください。特にない場合は「不問」を選択してください。</a:t>
            </a:r>
          </a:p>
        </p:txBody>
      </p:sp>
      <p:sp>
        <p:nvSpPr>
          <p:cNvPr id="4" name="テキスト ボックス 3">
            <a:extLst>
              <a:ext uri="{FF2B5EF4-FFF2-40B4-BE49-F238E27FC236}">
                <a16:creationId xmlns:a16="http://schemas.microsoft.com/office/drawing/2014/main" id="{6E2F3B23-6AB3-41F3-EF97-4827F0FB2711}"/>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⑬</a:t>
            </a:r>
          </a:p>
        </p:txBody>
      </p:sp>
      <p:pic>
        <p:nvPicPr>
          <p:cNvPr id="7" name="図 6">
            <a:extLst>
              <a:ext uri="{FF2B5EF4-FFF2-40B4-BE49-F238E27FC236}">
                <a16:creationId xmlns:a16="http://schemas.microsoft.com/office/drawing/2014/main" id="{EC60425D-F357-57E1-FBF3-6A3008A8C862}"/>
              </a:ext>
            </a:extLst>
          </p:cNvPr>
          <p:cNvPicPr>
            <a:picLocks noChangeAspect="1"/>
          </p:cNvPicPr>
          <p:nvPr/>
        </p:nvPicPr>
        <p:blipFill>
          <a:blip r:embed="rId4"/>
          <a:srcRect r="10054"/>
          <a:stretch/>
        </p:blipFill>
        <p:spPr>
          <a:xfrm>
            <a:off x="711542" y="1321796"/>
            <a:ext cx="4419260" cy="1067066"/>
          </a:xfrm>
          <a:prstGeom prst="rect">
            <a:avLst/>
          </a:prstGeom>
        </p:spPr>
      </p:pic>
      <p:pic>
        <p:nvPicPr>
          <p:cNvPr id="11" name="図 10">
            <a:extLst>
              <a:ext uri="{FF2B5EF4-FFF2-40B4-BE49-F238E27FC236}">
                <a16:creationId xmlns:a16="http://schemas.microsoft.com/office/drawing/2014/main" id="{045E3B1C-43EA-8CFD-22C2-166899E44F2F}"/>
              </a:ext>
            </a:extLst>
          </p:cNvPr>
          <p:cNvPicPr>
            <a:picLocks noChangeAspect="1"/>
          </p:cNvPicPr>
          <p:nvPr/>
        </p:nvPicPr>
        <p:blipFill>
          <a:blip r:embed="rId5"/>
          <a:srcRect t="58310" r="9266"/>
          <a:stretch/>
        </p:blipFill>
        <p:spPr>
          <a:xfrm>
            <a:off x="659995" y="3606674"/>
            <a:ext cx="5163419" cy="1316983"/>
          </a:xfrm>
          <a:prstGeom prst="rect">
            <a:avLst/>
          </a:prstGeom>
        </p:spPr>
      </p:pic>
      <p:pic>
        <p:nvPicPr>
          <p:cNvPr id="13" name="図 12">
            <a:extLst>
              <a:ext uri="{FF2B5EF4-FFF2-40B4-BE49-F238E27FC236}">
                <a16:creationId xmlns:a16="http://schemas.microsoft.com/office/drawing/2014/main" id="{B208098B-48ED-502C-5DDF-3071F852DB2C}"/>
              </a:ext>
            </a:extLst>
          </p:cNvPr>
          <p:cNvPicPr>
            <a:picLocks noChangeAspect="1"/>
          </p:cNvPicPr>
          <p:nvPr/>
        </p:nvPicPr>
        <p:blipFill>
          <a:blip r:embed="rId6"/>
          <a:stretch>
            <a:fillRect/>
          </a:stretch>
        </p:blipFill>
        <p:spPr>
          <a:xfrm>
            <a:off x="586955" y="6374079"/>
            <a:ext cx="6251995" cy="1443937"/>
          </a:xfrm>
          <a:prstGeom prst="rect">
            <a:avLst/>
          </a:prstGeom>
        </p:spPr>
      </p:pic>
      <p:sp>
        <p:nvSpPr>
          <p:cNvPr id="3" name="正方形/長方形 2">
            <a:extLst>
              <a:ext uri="{FF2B5EF4-FFF2-40B4-BE49-F238E27FC236}">
                <a16:creationId xmlns:a16="http://schemas.microsoft.com/office/drawing/2014/main" id="{CFE29A35-A127-A517-A054-A046D420000C}"/>
              </a:ext>
            </a:extLst>
          </p:cNvPr>
          <p:cNvSpPr/>
          <p:nvPr/>
        </p:nvSpPr>
        <p:spPr>
          <a:xfrm>
            <a:off x="5691998" y="7397894"/>
            <a:ext cx="731668" cy="3504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pic>
        <p:nvPicPr>
          <p:cNvPr id="14" name="図 13">
            <a:extLst>
              <a:ext uri="{FF2B5EF4-FFF2-40B4-BE49-F238E27FC236}">
                <a16:creationId xmlns:a16="http://schemas.microsoft.com/office/drawing/2014/main" id="{AD7CC2EE-2AE1-5343-0687-8055E3BB2C79}"/>
              </a:ext>
            </a:extLst>
          </p:cNvPr>
          <p:cNvPicPr>
            <a:picLocks noChangeAspect="1"/>
          </p:cNvPicPr>
          <p:nvPr/>
        </p:nvPicPr>
        <p:blipFill>
          <a:blip r:embed="rId7"/>
          <a:stretch>
            <a:fillRect/>
          </a:stretch>
        </p:blipFill>
        <p:spPr>
          <a:xfrm>
            <a:off x="6303084" y="7405459"/>
            <a:ext cx="480219" cy="335309"/>
          </a:xfrm>
          <a:prstGeom prst="rect">
            <a:avLst/>
          </a:prstGeom>
        </p:spPr>
      </p:pic>
      <p:pic>
        <p:nvPicPr>
          <p:cNvPr id="24" name="図 23">
            <a:extLst>
              <a:ext uri="{FF2B5EF4-FFF2-40B4-BE49-F238E27FC236}">
                <a16:creationId xmlns:a16="http://schemas.microsoft.com/office/drawing/2014/main" id="{48B76575-6323-C3B0-335A-3A4AB8F4A32C}"/>
              </a:ext>
            </a:extLst>
          </p:cNvPr>
          <p:cNvPicPr>
            <a:picLocks noChangeAspect="1"/>
          </p:cNvPicPr>
          <p:nvPr/>
        </p:nvPicPr>
        <p:blipFill>
          <a:blip r:embed="rId8"/>
          <a:stretch>
            <a:fillRect/>
          </a:stretch>
        </p:blipFill>
        <p:spPr>
          <a:xfrm>
            <a:off x="6728434" y="7575304"/>
            <a:ext cx="54869" cy="1652155"/>
          </a:xfrm>
          <a:prstGeom prst="rect">
            <a:avLst/>
          </a:prstGeom>
        </p:spPr>
      </p:pic>
      <p:pic>
        <p:nvPicPr>
          <p:cNvPr id="34" name="図 33">
            <a:extLst>
              <a:ext uri="{FF2B5EF4-FFF2-40B4-BE49-F238E27FC236}">
                <a16:creationId xmlns:a16="http://schemas.microsoft.com/office/drawing/2014/main" id="{F4F40ED2-4C29-27AF-F0F6-2D259E3B495A}"/>
              </a:ext>
            </a:extLst>
          </p:cNvPr>
          <p:cNvPicPr>
            <a:picLocks noChangeAspect="1"/>
          </p:cNvPicPr>
          <p:nvPr/>
        </p:nvPicPr>
        <p:blipFill>
          <a:blip r:embed="rId9"/>
          <a:srcRect t="1" b="11419"/>
          <a:stretch/>
        </p:blipFill>
        <p:spPr>
          <a:xfrm>
            <a:off x="2921172" y="9013673"/>
            <a:ext cx="888191" cy="344937"/>
          </a:xfrm>
          <a:prstGeom prst="rect">
            <a:avLst/>
          </a:prstGeom>
        </p:spPr>
      </p:pic>
    </p:spTree>
    <p:extLst>
      <p:ext uri="{BB962C8B-B14F-4D97-AF65-F5344CB8AC3E}">
        <p14:creationId xmlns:p14="http://schemas.microsoft.com/office/powerpoint/2010/main" val="2718570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5BF83-5BD3-129D-48FF-EF127C4E8024}"/>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094292FB-D178-0BC8-986D-A686F179E626}"/>
              </a:ext>
            </a:extLst>
          </p:cNvPr>
          <p:cNvPicPr>
            <a:picLocks noChangeAspect="1"/>
          </p:cNvPicPr>
          <p:nvPr/>
        </p:nvPicPr>
        <p:blipFill>
          <a:blip r:embed="rId3"/>
          <a:stretch>
            <a:fillRect/>
          </a:stretch>
        </p:blipFill>
        <p:spPr>
          <a:xfrm>
            <a:off x="502780" y="181187"/>
            <a:ext cx="6146067" cy="877302"/>
          </a:xfrm>
          <a:prstGeom prst="rect">
            <a:avLst/>
          </a:prstGeom>
        </p:spPr>
      </p:pic>
      <p:grpSp>
        <p:nvGrpSpPr>
          <p:cNvPr id="15" name="グループ化 14">
            <a:extLst>
              <a:ext uri="{FF2B5EF4-FFF2-40B4-BE49-F238E27FC236}">
                <a16:creationId xmlns:a16="http://schemas.microsoft.com/office/drawing/2014/main" id="{6F53BAD3-72DE-5518-F0DD-FF8CC9A88223}"/>
              </a:ext>
            </a:extLst>
          </p:cNvPr>
          <p:cNvGrpSpPr/>
          <p:nvPr/>
        </p:nvGrpSpPr>
        <p:grpSpPr>
          <a:xfrm>
            <a:off x="1084708" y="5395784"/>
            <a:ext cx="1241376" cy="527708"/>
            <a:chOff x="1092082" y="5397513"/>
            <a:chExt cx="1241376" cy="526126"/>
          </a:xfrm>
        </p:grpSpPr>
        <p:cxnSp>
          <p:nvCxnSpPr>
            <p:cNvPr id="46" name="直線矢印コネクタ 45">
              <a:extLst>
                <a:ext uri="{FF2B5EF4-FFF2-40B4-BE49-F238E27FC236}">
                  <a16:creationId xmlns:a16="http://schemas.microsoft.com/office/drawing/2014/main" id="{03A14016-98FB-4096-9B2F-57FABED71CD3}"/>
                </a:ext>
              </a:extLst>
            </p:cNvPr>
            <p:cNvCxnSpPr>
              <a:cxnSpLocks/>
            </p:cNvCxnSpPr>
            <p:nvPr/>
          </p:nvCxnSpPr>
          <p:spPr>
            <a:xfrm>
              <a:off x="1118442" y="5397513"/>
              <a:ext cx="0" cy="5261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0B26E347-F772-28B9-19F6-F58B8A3AD973}"/>
                </a:ext>
              </a:extLst>
            </p:cNvPr>
            <p:cNvCxnSpPr>
              <a:cxnSpLocks/>
            </p:cNvCxnSpPr>
            <p:nvPr/>
          </p:nvCxnSpPr>
          <p:spPr>
            <a:xfrm>
              <a:off x="1092082" y="5408023"/>
              <a:ext cx="124137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四角形: 角を丸くする 8">
            <a:extLst>
              <a:ext uri="{FF2B5EF4-FFF2-40B4-BE49-F238E27FC236}">
                <a16:creationId xmlns:a16="http://schemas.microsoft.com/office/drawing/2014/main" id="{7B06BEBB-D011-F9B9-DFB3-852DA0542C79}"/>
              </a:ext>
            </a:extLst>
          </p:cNvPr>
          <p:cNvSpPr/>
          <p:nvPr/>
        </p:nvSpPr>
        <p:spPr>
          <a:xfrm>
            <a:off x="711541" y="4486314"/>
            <a:ext cx="1317760" cy="41054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賃金形態等</a:t>
            </a:r>
          </a:p>
        </p:txBody>
      </p:sp>
      <p:sp>
        <p:nvSpPr>
          <p:cNvPr id="7" name="四角形: 角を丸くする 6">
            <a:extLst>
              <a:ext uri="{FF2B5EF4-FFF2-40B4-BE49-F238E27FC236}">
                <a16:creationId xmlns:a16="http://schemas.microsoft.com/office/drawing/2014/main" id="{C179EF8A-B97B-800E-F62C-DF52F045CE8A}"/>
              </a:ext>
            </a:extLst>
          </p:cNvPr>
          <p:cNvSpPr/>
          <p:nvPr/>
        </p:nvSpPr>
        <p:spPr>
          <a:xfrm>
            <a:off x="1990118" y="5049953"/>
            <a:ext cx="4308736" cy="736350"/>
          </a:xfrm>
          <a:prstGeom prst="roundRect">
            <a:avLst>
              <a:gd name="adj" fmla="val 20494"/>
            </a:avLst>
          </a:prstGeom>
          <a:solidFill>
            <a:srgbClr val="FFF8E5"/>
          </a:solidFill>
          <a:ln w="28575">
            <a:solidFill>
              <a:srgbClr val="99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「１ 求人区分等」登録ページで選択した「求人区分」（５</a:t>
            </a:r>
            <a:r>
              <a:rPr lang="en-US" altLang="ja-JP" sz="1000">
                <a:solidFill>
                  <a:schemeClr val="tx1"/>
                </a:solidFill>
                <a:latin typeface="メイリオ" panose="020B0604030504040204" pitchFamily="50" charset="-128"/>
                <a:ea typeface="メイリオ" panose="020B0604030504040204" pitchFamily="50" charset="-128"/>
              </a:rPr>
              <a:t>P</a:t>
            </a:r>
            <a:r>
              <a:rPr lang="ja-JP" altLang="en-US" sz="1000">
                <a:solidFill>
                  <a:schemeClr val="tx1"/>
                </a:solidFill>
                <a:latin typeface="メイリオ" panose="020B0604030504040204" pitchFamily="50" charset="-128"/>
                <a:ea typeface="メイリオ" panose="020B0604030504040204" pitchFamily="50" charset="-128"/>
              </a:rPr>
              <a:t>）ごとに、基本給（ａ）、定額的に支払われる手当（ｂ）、固定残業代（ｃ）を入力します。</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2" name="AutoShape 14">
            <a:extLst>
              <a:ext uri="{FF2B5EF4-FFF2-40B4-BE49-F238E27FC236}">
                <a16:creationId xmlns:a16="http://schemas.microsoft.com/office/drawing/2014/main" id="{74DE2F5C-29B0-B3CF-57CF-70BC592888F0}"/>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21" name="AutoShape 14">
            <a:extLst>
              <a:ext uri="{FF2B5EF4-FFF2-40B4-BE49-F238E27FC236}">
                <a16:creationId xmlns:a16="http://schemas.microsoft.com/office/drawing/2014/main" id="{2AC880F2-6F7A-30FE-F568-64957D14CE30}"/>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24" name="直線コネクタ 23">
            <a:extLst>
              <a:ext uri="{FF2B5EF4-FFF2-40B4-BE49-F238E27FC236}">
                <a16:creationId xmlns:a16="http://schemas.microsoft.com/office/drawing/2014/main" id="{E2208EA6-E347-A49A-2E10-1502F019ABE5}"/>
              </a:ext>
            </a:extLst>
          </p:cNvPr>
          <p:cNvCxnSpPr>
            <a:cxnSpLocks/>
          </p:cNvCxnSpPr>
          <p:nvPr/>
        </p:nvCxnSpPr>
        <p:spPr>
          <a:xfrm>
            <a:off x="6231" y="4300970"/>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28" name="四角形: 角を丸くする 27">
            <a:extLst>
              <a:ext uri="{FF2B5EF4-FFF2-40B4-BE49-F238E27FC236}">
                <a16:creationId xmlns:a16="http://schemas.microsoft.com/office/drawing/2014/main" id="{808074E6-2667-356F-FDDF-B03C1431D489}"/>
              </a:ext>
            </a:extLst>
          </p:cNvPr>
          <p:cNvSpPr/>
          <p:nvPr/>
        </p:nvSpPr>
        <p:spPr>
          <a:xfrm>
            <a:off x="390307" y="1135034"/>
            <a:ext cx="1567669" cy="432089"/>
          </a:xfrm>
          <a:prstGeom prst="roundRect">
            <a:avLst/>
          </a:prstGeom>
          <a:solidFill>
            <a:srgbClr val="99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４ 賃金・手当</a:t>
            </a:r>
          </a:p>
        </p:txBody>
      </p:sp>
      <p:sp>
        <p:nvSpPr>
          <p:cNvPr id="29" name="コンテンツ プレースホルダー 2">
            <a:extLst>
              <a:ext uri="{FF2B5EF4-FFF2-40B4-BE49-F238E27FC236}">
                <a16:creationId xmlns:a16="http://schemas.microsoft.com/office/drawing/2014/main" id="{1E022893-0FC7-257E-007F-3FA9E0D09742}"/>
              </a:ext>
            </a:extLst>
          </p:cNvPr>
          <p:cNvSpPr txBox="1">
            <a:spLocks/>
          </p:cNvSpPr>
          <p:nvPr/>
        </p:nvSpPr>
        <p:spPr>
          <a:xfrm>
            <a:off x="502780" y="1678317"/>
            <a:ext cx="4805959" cy="353193"/>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buFont typeface="Arial" panose="020B0604020202020204" pitchFamily="34" charset="0"/>
              <a:buNone/>
            </a:pPr>
            <a:r>
              <a:rPr lang="ja-JP" altLang="en-US" sz="1050">
                <a:latin typeface="メイリオ" panose="020B0604030504040204" pitchFamily="50" charset="-128"/>
                <a:ea typeface="メイリオ" panose="020B0604030504040204" pitchFamily="50" charset="-128"/>
              </a:rPr>
              <a:t>賃金・手当について登録する項目です。</a:t>
            </a:r>
            <a:endParaRPr lang="en-US" altLang="ja-JP" sz="1050">
              <a:latin typeface="メイリオ" panose="020B0604030504040204" pitchFamily="50" charset="-128"/>
              <a:ea typeface="メイリオ" panose="020B0604030504040204" pitchFamily="50" charset="-128"/>
            </a:endParaRPr>
          </a:p>
        </p:txBody>
      </p:sp>
      <p:sp>
        <p:nvSpPr>
          <p:cNvPr id="34" name="四角形: 角を丸くする 33">
            <a:extLst>
              <a:ext uri="{FF2B5EF4-FFF2-40B4-BE49-F238E27FC236}">
                <a16:creationId xmlns:a16="http://schemas.microsoft.com/office/drawing/2014/main" id="{5EBFA7A4-DC5B-7DC5-864F-FE70D0185952}"/>
              </a:ext>
            </a:extLst>
          </p:cNvPr>
          <p:cNvSpPr/>
          <p:nvPr/>
        </p:nvSpPr>
        <p:spPr>
          <a:xfrm>
            <a:off x="711541" y="7352212"/>
            <a:ext cx="5587659" cy="1629116"/>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該当する賃金形態を選択してください。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ja-JP" altLang="en-US" sz="6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・月給　･･･月額を決めて支給</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・日給　･･･日額を決めて、勤務日数に応じて支給</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・時給　･･･時間額を決めて勤務時間数に応じて支給</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・年俸制･･･年額を決めて、各月に配分して支給</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・その他･･･具体的に明示してください。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ja-JP" altLang="en-US" sz="600">
              <a:solidFill>
                <a:schemeClr val="tx1"/>
              </a:solidFill>
              <a:latin typeface="メイリオ" panose="020B0604030504040204" pitchFamily="50" charset="-128"/>
              <a:ea typeface="メイリオ" panose="020B0604030504040204" pitchFamily="50" charset="-128"/>
            </a:endParaRPr>
          </a:p>
          <a:p>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月給制において欠勤した場合に賃金控除がある場合は、「補足事項」欄（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）に具体的に記入してください。</a:t>
            </a:r>
          </a:p>
        </p:txBody>
      </p:sp>
      <p:sp>
        <p:nvSpPr>
          <p:cNvPr id="54" name="テキスト ボックス 53">
            <a:extLst>
              <a:ext uri="{FF2B5EF4-FFF2-40B4-BE49-F238E27FC236}">
                <a16:creationId xmlns:a16="http://schemas.microsoft.com/office/drawing/2014/main" id="{EB7968B3-BD07-D8BF-BABC-514F415B9740}"/>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⑭</a:t>
            </a:r>
          </a:p>
        </p:txBody>
      </p:sp>
      <p:pic>
        <p:nvPicPr>
          <p:cNvPr id="10" name="図 9">
            <a:extLst>
              <a:ext uri="{FF2B5EF4-FFF2-40B4-BE49-F238E27FC236}">
                <a16:creationId xmlns:a16="http://schemas.microsoft.com/office/drawing/2014/main" id="{130787E0-0869-B4E8-7822-5EA5FB389DDA}"/>
              </a:ext>
            </a:extLst>
          </p:cNvPr>
          <p:cNvPicPr>
            <a:picLocks noChangeAspect="1"/>
          </p:cNvPicPr>
          <p:nvPr/>
        </p:nvPicPr>
        <p:blipFill>
          <a:blip r:embed="rId4"/>
          <a:stretch>
            <a:fillRect/>
          </a:stretch>
        </p:blipFill>
        <p:spPr>
          <a:xfrm>
            <a:off x="889660" y="1913258"/>
            <a:ext cx="5078679" cy="2196473"/>
          </a:xfrm>
          <a:prstGeom prst="rect">
            <a:avLst/>
          </a:prstGeom>
        </p:spPr>
      </p:pic>
      <p:pic>
        <p:nvPicPr>
          <p:cNvPr id="14" name="図 13">
            <a:extLst>
              <a:ext uri="{FF2B5EF4-FFF2-40B4-BE49-F238E27FC236}">
                <a16:creationId xmlns:a16="http://schemas.microsoft.com/office/drawing/2014/main" id="{1FF4C472-7AC4-9659-609F-288C41B51384}"/>
              </a:ext>
            </a:extLst>
          </p:cNvPr>
          <p:cNvPicPr>
            <a:picLocks noChangeAspect="1"/>
          </p:cNvPicPr>
          <p:nvPr/>
        </p:nvPicPr>
        <p:blipFill>
          <a:blip r:embed="rId5"/>
          <a:srcRect r="14960"/>
          <a:stretch/>
        </p:blipFill>
        <p:spPr>
          <a:xfrm>
            <a:off x="320533" y="5923493"/>
            <a:ext cx="6080266" cy="1338796"/>
          </a:xfrm>
          <a:prstGeom prst="rect">
            <a:avLst/>
          </a:prstGeom>
        </p:spPr>
      </p:pic>
    </p:spTree>
    <p:extLst>
      <p:ext uri="{BB962C8B-B14F-4D97-AF65-F5344CB8AC3E}">
        <p14:creationId xmlns:p14="http://schemas.microsoft.com/office/powerpoint/2010/main" val="2907784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D02B9-F97C-EEAA-BA28-4313B6CE9F56}"/>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6892A65C-650B-A6CD-1906-48EE33BF9899}"/>
              </a:ext>
            </a:extLst>
          </p:cNvPr>
          <p:cNvPicPr>
            <a:picLocks noChangeAspect="1"/>
          </p:cNvPicPr>
          <p:nvPr/>
        </p:nvPicPr>
        <p:blipFill>
          <a:blip r:embed="rId3"/>
          <a:stretch>
            <a:fillRect/>
          </a:stretch>
        </p:blipFill>
        <p:spPr>
          <a:xfrm>
            <a:off x="425639" y="141311"/>
            <a:ext cx="6158767" cy="876288"/>
          </a:xfrm>
          <a:prstGeom prst="rect">
            <a:avLst/>
          </a:prstGeom>
        </p:spPr>
      </p:pic>
      <p:sp>
        <p:nvSpPr>
          <p:cNvPr id="15" name="四角形: 角を丸くする 14">
            <a:extLst>
              <a:ext uri="{FF2B5EF4-FFF2-40B4-BE49-F238E27FC236}">
                <a16:creationId xmlns:a16="http://schemas.microsoft.com/office/drawing/2014/main" id="{305A0DAE-2FE6-2B8A-6F6B-C11E160BAFFC}"/>
              </a:ext>
            </a:extLst>
          </p:cNvPr>
          <p:cNvSpPr/>
          <p:nvPr/>
        </p:nvSpPr>
        <p:spPr>
          <a:xfrm>
            <a:off x="717083" y="3560439"/>
            <a:ext cx="3090642" cy="389357"/>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定額的に支払われる手当</a:t>
            </a:r>
            <a:r>
              <a:rPr lang="en-US" altLang="ja-JP" sz="1600" b="1" spc="81">
                <a:solidFill>
                  <a:schemeClr val="tx1"/>
                </a:solidFill>
                <a:latin typeface="+mn-ea"/>
              </a:rPr>
              <a:t>(</a:t>
            </a:r>
            <a:r>
              <a:rPr lang="ja-JP" altLang="en-US" sz="1600" b="1" spc="81">
                <a:solidFill>
                  <a:schemeClr val="tx1"/>
                </a:solidFill>
                <a:latin typeface="+mn-ea"/>
              </a:rPr>
              <a:t>ｂ</a:t>
            </a:r>
            <a:r>
              <a:rPr lang="en-US" altLang="ja-JP" sz="1600" b="1" spc="81">
                <a:solidFill>
                  <a:schemeClr val="tx1"/>
                </a:solidFill>
                <a:latin typeface="+mn-ea"/>
              </a:rPr>
              <a:t>)</a:t>
            </a:r>
            <a:endParaRPr lang="ja-JP" altLang="en-US" sz="1600" b="1" spc="81">
              <a:solidFill>
                <a:schemeClr val="tx1"/>
              </a:solidFill>
              <a:latin typeface="+mn-ea"/>
            </a:endParaRPr>
          </a:p>
        </p:txBody>
      </p:sp>
      <p:sp>
        <p:nvSpPr>
          <p:cNvPr id="16" name="四角形: 角を丸くする 15">
            <a:extLst>
              <a:ext uri="{FF2B5EF4-FFF2-40B4-BE49-F238E27FC236}">
                <a16:creationId xmlns:a16="http://schemas.microsoft.com/office/drawing/2014/main" id="{8EBE5000-D84E-E8B8-5D6C-FC04DD3207C8}"/>
              </a:ext>
            </a:extLst>
          </p:cNvPr>
          <p:cNvSpPr/>
          <p:nvPr/>
        </p:nvSpPr>
        <p:spPr>
          <a:xfrm>
            <a:off x="711542" y="4913331"/>
            <a:ext cx="5587658" cy="1341326"/>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 ・「定額的に支払われる手当」とは、毎月の賃金支払い時に、全員に決まって支給される賃金をいいます。</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・定額的に支払われる手当の他に、家族手当、皆勤手当等、個人の状態・実績に応じて支払われる手当等がある場合は、「求人条件にかかる特記事項」欄（</a:t>
            </a:r>
            <a:r>
              <a:rPr lang="en-US" altLang="ja-JP" sz="1000" dirty="0">
                <a:solidFill>
                  <a:schemeClr val="tx1"/>
                </a:solidFill>
                <a:latin typeface="メイリオ" panose="020B0604030504040204" pitchFamily="50" charset="-128"/>
                <a:ea typeface="メイリオ" panose="020B0604030504040204" pitchFamily="50" charset="-128"/>
              </a:rPr>
              <a:t>29P</a:t>
            </a:r>
            <a:r>
              <a:rPr lang="ja-JP" altLang="en-US" sz="1000" dirty="0">
                <a:solidFill>
                  <a:schemeClr val="tx1"/>
                </a:solidFill>
                <a:latin typeface="メイリオ" panose="020B0604030504040204" pitchFamily="50" charset="-128"/>
                <a:ea typeface="メイリオ" panose="020B0604030504040204" pitchFamily="50" charset="-128"/>
              </a:rPr>
              <a:t>）にその内容を記入してください。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・入力欄を追加する場合は、</a:t>
            </a:r>
            <a:r>
              <a:rPr lang="ja-JP" altLang="en-US" sz="700">
                <a:solidFill>
                  <a:schemeClr val="tx1"/>
                </a:solidFill>
                <a:latin typeface="メイリオ" panose="020B0604030504040204" pitchFamily="50" charset="-128"/>
                <a:ea typeface="メイリオ" panose="020B0604030504040204" pitchFamily="50" charset="-128"/>
              </a:rPr>
              <a:t>「入力欄を追加」　　</a:t>
            </a:r>
            <a:r>
              <a:rPr lang="ja-JP" altLang="en-US" sz="1000">
                <a:solidFill>
                  <a:schemeClr val="tx1"/>
                </a:solidFill>
                <a:latin typeface="メイリオ" panose="020B0604030504040204" pitchFamily="50" charset="-128"/>
                <a:ea typeface="メイリオ" panose="020B0604030504040204" pitchFamily="50" charset="-128"/>
              </a:rPr>
              <a:t>ボタンをクリックしてください（５つまで入力可能）。</a:t>
            </a:r>
          </a:p>
        </p:txBody>
      </p:sp>
      <p:sp>
        <p:nvSpPr>
          <p:cNvPr id="37" name="四角形: 角を丸くする 36">
            <a:extLst>
              <a:ext uri="{FF2B5EF4-FFF2-40B4-BE49-F238E27FC236}">
                <a16:creationId xmlns:a16="http://schemas.microsoft.com/office/drawing/2014/main" id="{E4441188-8AF7-5EB1-208E-5B67E9803358}"/>
              </a:ext>
            </a:extLst>
          </p:cNvPr>
          <p:cNvSpPr/>
          <p:nvPr/>
        </p:nvSpPr>
        <p:spPr>
          <a:xfrm>
            <a:off x="711542" y="6572953"/>
            <a:ext cx="1802730" cy="3774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固定残業代</a:t>
            </a:r>
            <a:r>
              <a:rPr lang="en-US" altLang="ja-JP" sz="1600" b="1" spc="81">
                <a:solidFill>
                  <a:schemeClr val="tx1"/>
                </a:solidFill>
                <a:latin typeface="+mn-ea"/>
              </a:rPr>
              <a:t>(</a:t>
            </a:r>
            <a:r>
              <a:rPr lang="ja-JP" altLang="en-US" sz="1600" b="1" spc="81">
                <a:solidFill>
                  <a:schemeClr val="tx1"/>
                </a:solidFill>
                <a:latin typeface="+mn-ea"/>
              </a:rPr>
              <a:t>ｃ</a:t>
            </a:r>
            <a:r>
              <a:rPr lang="en-US" altLang="ja-JP" sz="1600" b="1" spc="81">
                <a:solidFill>
                  <a:schemeClr val="tx1"/>
                </a:solidFill>
                <a:latin typeface="+mn-ea"/>
              </a:rPr>
              <a:t>)</a:t>
            </a:r>
            <a:endParaRPr lang="ja-JP" altLang="en-US" sz="1600" b="1" spc="81">
              <a:solidFill>
                <a:schemeClr val="tx1"/>
              </a:solidFill>
              <a:latin typeface="+mn-ea"/>
            </a:endParaRPr>
          </a:p>
        </p:txBody>
      </p:sp>
      <p:sp>
        <p:nvSpPr>
          <p:cNvPr id="12" name="AutoShape 14">
            <a:extLst>
              <a:ext uri="{FF2B5EF4-FFF2-40B4-BE49-F238E27FC236}">
                <a16:creationId xmlns:a16="http://schemas.microsoft.com/office/drawing/2014/main" id="{38F97A97-C2FF-C946-EDC5-5CCED7D87799}"/>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4" name="AutoShape 14">
            <a:extLst>
              <a:ext uri="{FF2B5EF4-FFF2-40B4-BE49-F238E27FC236}">
                <a16:creationId xmlns:a16="http://schemas.microsoft.com/office/drawing/2014/main" id="{A85896E4-6772-D635-ABB9-85C05F818868}"/>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8" name="直線コネクタ 17">
            <a:extLst>
              <a:ext uri="{FF2B5EF4-FFF2-40B4-BE49-F238E27FC236}">
                <a16:creationId xmlns:a16="http://schemas.microsoft.com/office/drawing/2014/main" id="{8C1DA596-A379-ACD7-E63F-FDC1D9129D23}"/>
              </a:ext>
            </a:extLst>
          </p:cNvPr>
          <p:cNvCxnSpPr>
            <a:cxnSpLocks/>
          </p:cNvCxnSpPr>
          <p:nvPr/>
        </p:nvCxnSpPr>
        <p:spPr>
          <a:xfrm>
            <a:off x="6231" y="3410940"/>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28D52AC5-2670-2A04-C135-DC39F55E2991}"/>
              </a:ext>
            </a:extLst>
          </p:cNvPr>
          <p:cNvCxnSpPr>
            <a:cxnSpLocks/>
          </p:cNvCxnSpPr>
          <p:nvPr/>
        </p:nvCxnSpPr>
        <p:spPr>
          <a:xfrm>
            <a:off x="6231" y="6401886"/>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23" name="四角形: 角を丸くする 22">
            <a:extLst>
              <a:ext uri="{FF2B5EF4-FFF2-40B4-BE49-F238E27FC236}">
                <a16:creationId xmlns:a16="http://schemas.microsoft.com/office/drawing/2014/main" id="{0D2E7313-E4B6-9208-844F-B467E3E57F9E}"/>
              </a:ext>
            </a:extLst>
          </p:cNvPr>
          <p:cNvSpPr/>
          <p:nvPr/>
        </p:nvSpPr>
        <p:spPr>
          <a:xfrm>
            <a:off x="711541" y="998841"/>
            <a:ext cx="1302616" cy="36985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基本給</a:t>
            </a:r>
            <a:r>
              <a:rPr lang="en-US" altLang="ja-JP" sz="1600" b="1" spc="81">
                <a:solidFill>
                  <a:schemeClr val="tx1"/>
                </a:solidFill>
                <a:latin typeface="+mn-ea"/>
              </a:rPr>
              <a:t>(</a:t>
            </a:r>
            <a:r>
              <a:rPr lang="ja-JP" altLang="en-US" sz="1600" b="1" spc="81">
                <a:solidFill>
                  <a:schemeClr val="tx1"/>
                </a:solidFill>
                <a:latin typeface="+mn-ea"/>
              </a:rPr>
              <a:t>ａ</a:t>
            </a:r>
            <a:r>
              <a:rPr lang="en-US" altLang="ja-JP" sz="1600" b="1" spc="81">
                <a:solidFill>
                  <a:schemeClr val="tx1"/>
                </a:solidFill>
                <a:latin typeface="+mn-ea"/>
              </a:rPr>
              <a:t>)</a:t>
            </a:r>
            <a:endParaRPr lang="ja-JP" altLang="en-US" sz="1600" b="1" spc="81">
              <a:solidFill>
                <a:schemeClr val="tx1"/>
              </a:solidFill>
              <a:latin typeface="+mn-ea"/>
            </a:endParaRPr>
          </a:p>
        </p:txBody>
      </p:sp>
      <p:sp>
        <p:nvSpPr>
          <p:cNvPr id="24" name="四角形: 角を丸くする 23">
            <a:extLst>
              <a:ext uri="{FF2B5EF4-FFF2-40B4-BE49-F238E27FC236}">
                <a16:creationId xmlns:a16="http://schemas.microsoft.com/office/drawing/2014/main" id="{E2F4AD30-2C56-39F9-49B2-0A7509B00021}"/>
              </a:ext>
            </a:extLst>
          </p:cNvPr>
          <p:cNvSpPr/>
          <p:nvPr/>
        </p:nvSpPr>
        <p:spPr>
          <a:xfrm>
            <a:off x="711194" y="2422857"/>
            <a:ext cx="5587659" cy="766663"/>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・「基本給」欄には、初任給の額を記入してください（固定残業代や各種手当は含めないでください）。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・基本給は、月給制の場合にはその額を、月給制以外の場合には１日の所定労働時間、月平均労働日数等から算出した月額を記入してください。</a:t>
            </a:r>
          </a:p>
        </p:txBody>
      </p:sp>
      <p:sp>
        <p:nvSpPr>
          <p:cNvPr id="30" name="四角形: 角を丸くする 29">
            <a:extLst>
              <a:ext uri="{FF2B5EF4-FFF2-40B4-BE49-F238E27FC236}">
                <a16:creationId xmlns:a16="http://schemas.microsoft.com/office/drawing/2014/main" id="{BA4D2E5E-252D-2D30-B17E-B714DAD0AE13}"/>
              </a:ext>
            </a:extLst>
          </p:cNvPr>
          <p:cNvSpPr/>
          <p:nvPr/>
        </p:nvSpPr>
        <p:spPr>
          <a:xfrm>
            <a:off x="711541" y="8165950"/>
            <a:ext cx="5587659" cy="820431"/>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固定残業代がある場合は「あり」を選択し、額を記入します。その上で、「固定残業代に関する特記事項」欄（</a:t>
            </a:r>
            <a:r>
              <a:rPr lang="en-US" altLang="ja-JP" sz="1000">
                <a:solidFill>
                  <a:schemeClr val="tx1"/>
                </a:solidFill>
                <a:latin typeface="メイリオ" panose="020B0604030504040204" pitchFamily="50" charset="-128"/>
                <a:ea typeface="メイリオ" panose="020B0604030504040204" pitchFamily="50" charset="-128"/>
              </a:rPr>
              <a:t>16P</a:t>
            </a:r>
            <a:r>
              <a:rPr lang="ja-JP" altLang="en-US" sz="1000">
                <a:solidFill>
                  <a:schemeClr val="tx1"/>
                </a:solidFill>
                <a:latin typeface="メイリオ" panose="020B0604030504040204" pitchFamily="50" charset="-128"/>
                <a:ea typeface="メイリオ" panose="020B0604030504040204" pitchFamily="50" charset="-128"/>
              </a:rPr>
              <a:t>）に「時間外手当は、時間外労働の有無にかかわらず、固定残業代として支給し、●時間を超える時間外労働は追加で支給」と入力してください。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grpSp>
        <p:nvGrpSpPr>
          <p:cNvPr id="45" name="グループ化 44">
            <a:extLst>
              <a:ext uri="{FF2B5EF4-FFF2-40B4-BE49-F238E27FC236}">
                <a16:creationId xmlns:a16="http://schemas.microsoft.com/office/drawing/2014/main" id="{1F5E2F76-BAF6-3416-5BAA-3D2EE071D5E3}"/>
              </a:ext>
            </a:extLst>
          </p:cNvPr>
          <p:cNvGrpSpPr/>
          <p:nvPr/>
        </p:nvGrpSpPr>
        <p:grpSpPr>
          <a:xfrm>
            <a:off x="780691" y="1490900"/>
            <a:ext cx="5230924" cy="796406"/>
            <a:chOff x="780691" y="1490900"/>
            <a:chExt cx="5230924" cy="796406"/>
          </a:xfrm>
        </p:grpSpPr>
        <p:pic>
          <p:nvPicPr>
            <p:cNvPr id="44" name="図 43" descr="テキスト が含まれている画像&#10;&#10;自動的に生成された説明">
              <a:extLst>
                <a:ext uri="{FF2B5EF4-FFF2-40B4-BE49-F238E27FC236}">
                  <a16:creationId xmlns:a16="http://schemas.microsoft.com/office/drawing/2014/main" id="{500E0643-00F1-BB1E-8951-E35EA684A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91" y="1490901"/>
              <a:ext cx="1580599" cy="796405"/>
            </a:xfrm>
            <a:prstGeom prst="rect">
              <a:avLst/>
            </a:prstGeom>
          </p:spPr>
        </p:pic>
        <p:pic>
          <p:nvPicPr>
            <p:cNvPr id="42" name="図 41" descr="グラフィカル ユーザー インターフェイス, テキスト&#10;&#10;自動的に生成された説明">
              <a:extLst>
                <a:ext uri="{FF2B5EF4-FFF2-40B4-BE49-F238E27FC236}">
                  <a16:creationId xmlns:a16="http://schemas.microsoft.com/office/drawing/2014/main" id="{0692040A-C411-A9DD-D8DB-4840273105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835" y="1490900"/>
              <a:ext cx="4407780" cy="796406"/>
            </a:xfrm>
            <a:prstGeom prst="rect">
              <a:avLst/>
            </a:prstGeom>
          </p:spPr>
        </p:pic>
      </p:grpSp>
      <p:sp>
        <p:nvSpPr>
          <p:cNvPr id="48" name="テキスト ボックス 47">
            <a:extLst>
              <a:ext uri="{FF2B5EF4-FFF2-40B4-BE49-F238E27FC236}">
                <a16:creationId xmlns:a16="http://schemas.microsoft.com/office/drawing/2014/main" id="{9F79E65B-86FC-BF5D-219D-3AE66ED69DE1}"/>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⑮</a:t>
            </a:r>
          </a:p>
        </p:txBody>
      </p:sp>
      <p:pic>
        <p:nvPicPr>
          <p:cNvPr id="4" name="図 3">
            <a:extLst>
              <a:ext uri="{FF2B5EF4-FFF2-40B4-BE49-F238E27FC236}">
                <a16:creationId xmlns:a16="http://schemas.microsoft.com/office/drawing/2014/main" id="{BC11FC0C-00AE-FE01-EA0F-4B0A289A4FF9}"/>
              </a:ext>
            </a:extLst>
          </p:cNvPr>
          <p:cNvPicPr>
            <a:picLocks noChangeAspect="1"/>
          </p:cNvPicPr>
          <p:nvPr/>
        </p:nvPicPr>
        <p:blipFill>
          <a:blip r:embed="rId6"/>
          <a:stretch>
            <a:fillRect/>
          </a:stretch>
        </p:blipFill>
        <p:spPr>
          <a:xfrm>
            <a:off x="290770" y="1447643"/>
            <a:ext cx="6263640" cy="896269"/>
          </a:xfrm>
          <a:prstGeom prst="rect">
            <a:avLst/>
          </a:prstGeom>
        </p:spPr>
      </p:pic>
      <p:pic>
        <p:nvPicPr>
          <p:cNvPr id="5" name="図 4">
            <a:extLst>
              <a:ext uri="{FF2B5EF4-FFF2-40B4-BE49-F238E27FC236}">
                <a16:creationId xmlns:a16="http://schemas.microsoft.com/office/drawing/2014/main" id="{E855EDF9-0688-11B7-9C38-0B8EBFC1EED7}"/>
              </a:ext>
            </a:extLst>
          </p:cNvPr>
          <p:cNvPicPr>
            <a:picLocks noChangeAspect="1"/>
          </p:cNvPicPr>
          <p:nvPr/>
        </p:nvPicPr>
        <p:blipFill>
          <a:blip r:embed="rId7"/>
          <a:stretch>
            <a:fillRect/>
          </a:stretch>
        </p:blipFill>
        <p:spPr>
          <a:xfrm>
            <a:off x="290770" y="4008544"/>
            <a:ext cx="6293636" cy="869685"/>
          </a:xfrm>
          <a:prstGeom prst="rect">
            <a:avLst/>
          </a:prstGeom>
        </p:spPr>
      </p:pic>
      <p:pic>
        <p:nvPicPr>
          <p:cNvPr id="6" name="図 5">
            <a:extLst>
              <a:ext uri="{FF2B5EF4-FFF2-40B4-BE49-F238E27FC236}">
                <a16:creationId xmlns:a16="http://schemas.microsoft.com/office/drawing/2014/main" id="{2282BC89-B580-EE2A-29CA-F3BE83A79B2D}"/>
              </a:ext>
            </a:extLst>
          </p:cNvPr>
          <p:cNvPicPr>
            <a:picLocks noChangeAspect="1"/>
          </p:cNvPicPr>
          <p:nvPr/>
        </p:nvPicPr>
        <p:blipFill>
          <a:blip r:embed="rId8"/>
          <a:stretch>
            <a:fillRect/>
          </a:stretch>
        </p:blipFill>
        <p:spPr>
          <a:xfrm>
            <a:off x="2514272" y="5781074"/>
            <a:ext cx="868527" cy="247638"/>
          </a:xfrm>
          <a:prstGeom prst="rect">
            <a:avLst/>
          </a:prstGeom>
        </p:spPr>
      </p:pic>
      <p:pic>
        <p:nvPicPr>
          <p:cNvPr id="7" name="図 6">
            <a:extLst>
              <a:ext uri="{FF2B5EF4-FFF2-40B4-BE49-F238E27FC236}">
                <a16:creationId xmlns:a16="http://schemas.microsoft.com/office/drawing/2014/main" id="{BA21B155-A259-D9FC-FC04-FC71E0385886}"/>
              </a:ext>
            </a:extLst>
          </p:cNvPr>
          <p:cNvPicPr>
            <a:picLocks noChangeAspect="1"/>
          </p:cNvPicPr>
          <p:nvPr/>
        </p:nvPicPr>
        <p:blipFill>
          <a:blip r:embed="rId9"/>
          <a:stretch>
            <a:fillRect/>
          </a:stretch>
        </p:blipFill>
        <p:spPr>
          <a:xfrm>
            <a:off x="368924" y="7023391"/>
            <a:ext cx="6215482" cy="1057955"/>
          </a:xfrm>
          <a:prstGeom prst="rect">
            <a:avLst/>
          </a:prstGeom>
        </p:spPr>
      </p:pic>
    </p:spTree>
    <p:extLst>
      <p:ext uri="{BB962C8B-B14F-4D97-AF65-F5344CB8AC3E}">
        <p14:creationId xmlns:p14="http://schemas.microsoft.com/office/powerpoint/2010/main" val="1969079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23F32-518D-B11F-E7EA-57E45F347773}"/>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70933A68-8B99-F10A-6CB1-F8814EA6BFE4}"/>
              </a:ext>
            </a:extLst>
          </p:cNvPr>
          <p:cNvPicPr>
            <a:picLocks noChangeAspect="1"/>
          </p:cNvPicPr>
          <p:nvPr/>
        </p:nvPicPr>
        <p:blipFill>
          <a:blip r:embed="rId3"/>
          <a:srcRect r="4907"/>
          <a:stretch/>
        </p:blipFill>
        <p:spPr>
          <a:xfrm>
            <a:off x="392401" y="146073"/>
            <a:ext cx="6225241" cy="947760"/>
          </a:xfrm>
          <a:prstGeom prst="rect">
            <a:avLst/>
          </a:prstGeom>
        </p:spPr>
      </p:pic>
      <p:sp>
        <p:nvSpPr>
          <p:cNvPr id="11" name="四角形: 角を丸くする 10">
            <a:extLst>
              <a:ext uri="{FF2B5EF4-FFF2-40B4-BE49-F238E27FC236}">
                <a16:creationId xmlns:a16="http://schemas.microsoft.com/office/drawing/2014/main" id="{F0137A55-963C-D823-C63E-1BD0D939A67D}"/>
              </a:ext>
            </a:extLst>
          </p:cNvPr>
          <p:cNvSpPr/>
          <p:nvPr/>
        </p:nvSpPr>
        <p:spPr>
          <a:xfrm>
            <a:off x="711541" y="1005717"/>
            <a:ext cx="4522610" cy="36881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ａ＋ｂ</a:t>
            </a:r>
            <a:r>
              <a:rPr lang="en-US" altLang="ja-JP" sz="1600" b="1" spc="81">
                <a:solidFill>
                  <a:schemeClr val="tx1"/>
                </a:solidFill>
                <a:latin typeface="+mn-ea"/>
              </a:rPr>
              <a:t>(</a:t>
            </a:r>
            <a:r>
              <a:rPr lang="ja-JP" altLang="en-US" sz="1600" b="1" spc="81">
                <a:solidFill>
                  <a:schemeClr val="tx1"/>
                </a:solidFill>
                <a:latin typeface="+mn-ea"/>
              </a:rPr>
              <a:t>固定残業代がある場合はａ＋ｂ＋ｃ</a:t>
            </a:r>
            <a:r>
              <a:rPr lang="en-US" altLang="ja-JP" sz="1600" b="1" spc="81">
                <a:solidFill>
                  <a:schemeClr val="tx1"/>
                </a:solidFill>
                <a:latin typeface="+mn-ea"/>
              </a:rPr>
              <a:t>)</a:t>
            </a:r>
            <a:endParaRPr lang="ja-JP" altLang="en-US" sz="1600" b="1" spc="81">
              <a:solidFill>
                <a:schemeClr val="tx1"/>
              </a:solidFill>
              <a:latin typeface="+mn-ea"/>
            </a:endParaRPr>
          </a:p>
        </p:txBody>
      </p:sp>
      <p:sp>
        <p:nvSpPr>
          <p:cNvPr id="36" name="四角形: 角を丸くする 35">
            <a:extLst>
              <a:ext uri="{FF2B5EF4-FFF2-40B4-BE49-F238E27FC236}">
                <a16:creationId xmlns:a16="http://schemas.microsoft.com/office/drawing/2014/main" id="{C9407374-C05E-C2A1-D853-FF8CA254DE9D}"/>
              </a:ext>
            </a:extLst>
          </p:cNvPr>
          <p:cNvSpPr/>
          <p:nvPr/>
        </p:nvSpPr>
        <p:spPr>
          <a:xfrm>
            <a:off x="738304" y="6627304"/>
            <a:ext cx="1235076" cy="34877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通勤手当</a:t>
            </a:r>
          </a:p>
        </p:txBody>
      </p:sp>
      <p:sp>
        <p:nvSpPr>
          <p:cNvPr id="37" name="四角形: 角を丸くする 36">
            <a:extLst>
              <a:ext uri="{FF2B5EF4-FFF2-40B4-BE49-F238E27FC236}">
                <a16:creationId xmlns:a16="http://schemas.microsoft.com/office/drawing/2014/main" id="{32BE3CA2-6DC4-7517-4438-9F4C9132EDA9}"/>
              </a:ext>
            </a:extLst>
          </p:cNvPr>
          <p:cNvSpPr/>
          <p:nvPr/>
        </p:nvSpPr>
        <p:spPr>
          <a:xfrm>
            <a:off x="738306" y="8289241"/>
            <a:ext cx="5561712" cy="562585"/>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通勤手当の有無を選択し、「実費支給（上限あり）」・「一定額」の場合は、ひと月または一日あたりの上限額・支給額を入力してください。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9" name="AutoShape 14">
            <a:extLst>
              <a:ext uri="{FF2B5EF4-FFF2-40B4-BE49-F238E27FC236}">
                <a16:creationId xmlns:a16="http://schemas.microsoft.com/office/drawing/2014/main" id="{9021A951-99C9-B46B-D98F-5247C719F553}"/>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2" name="AutoShape 14">
            <a:extLst>
              <a:ext uri="{FF2B5EF4-FFF2-40B4-BE49-F238E27FC236}">
                <a16:creationId xmlns:a16="http://schemas.microsoft.com/office/drawing/2014/main" id="{EA763314-738F-28FA-652C-131D84888E9C}"/>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38" name="四角形: 角を丸くする 37">
            <a:extLst>
              <a:ext uri="{FF2B5EF4-FFF2-40B4-BE49-F238E27FC236}">
                <a16:creationId xmlns:a16="http://schemas.microsoft.com/office/drawing/2014/main" id="{A4CC5ECB-08FD-9BEB-2BDD-450CBE0D05C6}"/>
              </a:ext>
            </a:extLst>
          </p:cNvPr>
          <p:cNvSpPr/>
          <p:nvPr/>
        </p:nvSpPr>
        <p:spPr>
          <a:xfrm>
            <a:off x="711193" y="2384353"/>
            <a:ext cx="5587659" cy="653248"/>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ここまで入力した、「基本給（</a:t>
            </a:r>
            <a:r>
              <a:rPr lang="en-US" altLang="ja-JP" sz="1000">
                <a:solidFill>
                  <a:schemeClr val="tx1"/>
                </a:solidFill>
                <a:latin typeface="メイリオ" panose="020B0604030504040204" pitchFamily="50" charset="-128"/>
                <a:ea typeface="メイリオ" panose="020B0604030504040204" pitchFamily="50" charset="-128"/>
              </a:rPr>
              <a:t>a</a:t>
            </a:r>
            <a:r>
              <a:rPr lang="ja-JP" altLang="en-US" sz="1000">
                <a:solidFill>
                  <a:schemeClr val="tx1"/>
                </a:solidFill>
                <a:latin typeface="メイリオ" panose="020B0604030504040204" pitchFamily="50" charset="-128"/>
                <a:ea typeface="メイリオ" panose="020B0604030504040204" pitchFamily="50" charset="-128"/>
              </a:rPr>
              <a:t>）」「定額的に支払われる手当（</a:t>
            </a:r>
            <a:r>
              <a:rPr lang="en-US" altLang="ja-JP" sz="1000">
                <a:solidFill>
                  <a:schemeClr val="tx1"/>
                </a:solidFill>
                <a:latin typeface="メイリオ" panose="020B0604030504040204" pitchFamily="50" charset="-128"/>
                <a:ea typeface="メイリオ" panose="020B0604030504040204" pitchFamily="50" charset="-128"/>
              </a:rPr>
              <a:t>b</a:t>
            </a:r>
            <a:r>
              <a:rPr lang="ja-JP" altLang="en-US" sz="1000">
                <a:solidFill>
                  <a:schemeClr val="tx1"/>
                </a:solidFill>
                <a:latin typeface="メイリオ" panose="020B0604030504040204" pitchFamily="50" charset="-128"/>
                <a:ea typeface="メイリオ" panose="020B0604030504040204" pitchFamily="50" charset="-128"/>
              </a:rPr>
              <a:t>）」「固定残業代（</a:t>
            </a:r>
            <a:r>
              <a:rPr lang="en-US" altLang="ja-JP" sz="1000">
                <a:solidFill>
                  <a:schemeClr val="tx1"/>
                </a:solidFill>
                <a:latin typeface="メイリオ" panose="020B0604030504040204" pitchFamily="50" charset="-128"/>
                <a:ea typeface="メイリオ" panose="020B0604030504040204" pitchFamily="50" charset="-128"/>
              </a:rPr>
              <a:t>c</a:t>
            </a:r>
            <a:r>
              <a:rPr lang="ja-JP" altLang="en-US" sz="1000">
                <a:solidFill>
                  <a:schemeClr val="tx1"/>
                </a:solidFill>
                <a:latin typeface="メイリオ" panose="020B0604030504040204" pitchFamily="50" charset="-128"/>
                <a:ea typeface="メイリオ" panose="020B0604030504040204" pitchFamily="50" charset="-128"/>
              </a:rPr>
              <a:t>）」の合計額が自動計算されますので、額を確認してください。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求人票では「月額（</a:t>
            </a:r>
            <a:r>
              <a:rPr lang="en-US" altLang="ja-JP" sz="1000" err="1">
                <a:solidFill>
                  <a:schemeClr val="tx1"/>
                </a:solidFill>
                <a:latin typeface="メイリオ" panose="020B0604030504040204" pitchFamily="50" charset="-128"/>
                <a:ea typeface="メイリオ" panose="020B0604030504040204" pitchFamily="50" charset="-128"/>
              </a:rPr>
              <a:t>a+b+c</a:t>
            </a:r>
            <a:r>
              <a:rPr lang="ja-JP" altLang="en-US" sz="1000">
                <a:solidFill>
                  <a:schemeClr val="tx1"/>
                </a:solidFill>
                <a:latin typeface="メイリオ" panose="020B0604030504040204" pitchFamily="50" charset="-128"/>
                <a:ea typeface="メイリオ" panose="020B0604030504040204" pitchFamily="50" charset="-128"/>
              </a:rPr>
              <a:t>）」として表示されます。</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46" name="四角形: 角を丸くする 45">
            <a:extLst>
              <a:ext uri="{FF2B5EF4-FFF2-40B4-BE49-F238E27FC236}">
                <a16:creationId xmlns:a16="http://schemas.microsoft.com/office/drawing/2014/main" id="{E0A86795-93FE-1DC3-2C5D-467D6CEDA4A0}"/>
              </a:ext>
            </a:extLst>
          </p:cNvPr>
          <p:cNvSpPr/>
          <p:nvPr/>
        </p:nvSpPr>
        <p:spPr>
          <a:xfrm>
            <a:off x="711541" y="3572271"/>
            <a:ext cx="3255996" cy="36985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固定残業代に関する特記事項</a:t>
            </a:r>
          </a:p>
        </p:txBody>
      </p:sp>
      <p:sp>
        <p:nvSpPr>
          <p:cNvPr id="48" name="四角形: 角を丸くする 47">
            <a:extLst>
              <a:ext uri="{FF2B5EF4-FFF2-40B4-BE49-F238E27FC236}">
                <a16:creationId xmlns:a16="http://schemas.microsoft.com/office/drawing/2014/main" id="{BB836F62-F0C4-D6A7-B058-2ADF058BE681}"/>
              </a:ext>
            </a:extLst>
          </p:cNvPr>
          <p:cNvSpPr/>
          <p:nvPr/>
        </p:nvSpPr>
        <p:spPr>
          <a:xfrm>
            <a:off x="725332" y="5298893"/>
            <a:ext cx="5587659" cy="653248"/>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固定残業代がある場合は、「時間外手当は、時間外労働の有無にかかわらず、固定残業代として支給し、●時間を超える時間外労働は追加で支給」と入力してください。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22ADC833-A1AC-F66B-2E5F-999A94B605F6}"/>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⑯</a:t>
            </a:r>
          </a:p>
        </p:txBody>
      </p:sp>
      <p:cxnSp>
        <p:nvCxnSpPr>
          <p:cNvPr id="3" name="直線コネクタ 2">
            <a:extLst>
              <a:ext uri="{FF2B5EF4-FFF2-40B4-BE49-F238E27FC236}">
                <a16:creationId xmlns:a16="http://schemas.microsoft.com/office/drawing/2014/main" id="{C0AC445E-412F-A2AC-1BA3-182512552267}"/>
              </a:ext>
            </a:extLst>
          </p:cNvPr>
          <p:cNvCxnSpPr>
            <a:cxnSpLocks/>
          </p:cNvCxnSpPr>
          <p:nvPr/>
        </p:nvCxnSpPr>
        <p:spPr>
          <a:xfrm>
            <a:off x="6231" y="3410940"/>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B91822D-8457-3E0A-CC25-6B7013CA76F7}"/>
              </a:ext>
            </a:extLst>
          </p:cNvPr>
          <p:cNvCxnSpPr>
            <a:cxnSpLocks/>
          </p:cNvCxnSpPr>
          <p:nvPr/>
        </p:nvCxnSpPr>
        <p:spPr>
          <a:xfrm>
            <a:off x="6231" y="6401886"/>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9BEAC41A-212A-A1CF-F20C-6210FB862039}"/>
              </a:ext>
            </a:extLst>
          </p:cNvPr>
          <p:cNvPicPr>
            <a:picLocks noChangeAspect="1"/>
          </p:cNvPicPr>
          <p:nvPr/>
        </p:nvPicPr>
        <p:blipFill>
          <a:blip r:embed="rId4"/>
          <a:srcRect r="5555"/>
          <a:stretch/>
        </p:blipFill>
        <p:spPr>
          <a:xfrm>
            <a:off x="190500" y="1527869"/>
            <a:ext cx="6477000" cy="717697"/>
          </a:xfrm>
          <a:prstGeom prst="rect">
            <a:avLst/>
          </a:prstGeom>
        </p:spPr>
      </p:pic>
      <p:pic>
        <p:nvPicPr>
          <p:cNvPr id="8" name="図 7">
            <a:extLst>
              <a:ext uri="{FF2B5EF4-FFF2-40B4-BE49-F238E27FC236}">
                <a16:creationId xmlns:a16="http://schemas.microsoft.com/office/drawing/2014/main" id="{639B56B6-CAA4-E42D-6CA0-1EB2A3B583E3}"/>
              </a:ext>
            </a:extLst>
          </p:cNvPr>
          <p:cNvPicPr>
            <a:picLocks noChangeAspect="1"/>
          </p:cNvPicPr>
          <p:nvPr/>
        </p:nvPicPr>
        <p:blipFill>
          <a:blip r:embed="rId5"/>
          <a:srcRect r="6248"/>
          <a:stretch/>
        </p:blipFill>
        <p:spPr>
          <a:xfrm>
            <a:off x="188133" y="4046353"/>
            <a:ext cx="6429509" cy="1148316"/>
          </a:xfrm>
          <a:prstGeom prst="rect">
            <a:avLst/>
          </a:prstGeom>
        </p:spPr>
      </p:pic>
      <p:pic>
        <p:nvPicPr>
          <p:cNvPr id="10" name="図 9">
            <a:extLst>
              <a:ext uri="{FF2B5EF4-FFF2-40B4-BE49-F238E27FC236}">
                <a16:creationId xmlns:a16="http://schemas.microsoft.com/office/drawing/2014/main" id="{1C59D628-A417-93FD-9398-AC2E3C43CB3B}"/>
              </a:ext>
            </a:extLst>
          </p:cNvPr>
          <p:cNvPicPr>
            <a:picLocks noChangeAspect="1"/>
          </p:cNvPicPr>
          <p:nvPr/>
        </p:nvPicPr>
        <p:blipFill>
          <a:blip r:embed="rId6"/>
          <a:srcRect r="6248"/>
          <a:stretch/>
        </p:blipFill>
        <p:spPr>
          <a:xfrm>
            <a:off x="189788" y="7082023"/>
            <a:ext cx="6429509" cy="1025247"/>
          </a:xfrm>
          <a:prstGeom prst="rect">
            <a:avLst/>
          </a:prstGeom>
        </p:spPr>
      </p:pic>
    </p:spTree>
    <p:extLst>
      <p:ext uri="{BB962C8B-B14F-4D97-AF65-F5344CB8AC3E}">
        <p14:creationId xmlns:p14="http://schemas.microsoft.com/office/powerpoint/2010/main" val="2007844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8912A-EF5C-3266-6FEA-07F0A2AE2DD2}"/>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A8290B5-6C30-600D-28DC-1D9370B29253}"/>
              </a:ext>
            </a:extLst>
          </p:cNvPr>
          <p:cNvPicPr>
            <a:picLocks noChangeAspect="1"/>
          </p:cNvPicPr>
          <p:nvPr/>
        </p:nvPicPr>
        <p:blipFill>
          <a:blip r:embed="rId3"/>
          <a:stretch>
            <a:fillRect/>
          </a:stretch>
        </p:blipFill>
        <p:spPr>
          <a:xfrm>
            <a:off x="496392" y="186872"/>
            <a:ext cx="5865215" cy="834521"/>
          </a:xfrm>
          <a:prstGeom prst="rect">
            <a:avLst/>
          </a:prstGeom>
        </p:spPr>
      </p:pic>
      <p:sp>
        <p:nvSpPr>
          <p:cNvPr id="12" name="四角形: 角を丸くする 11">
            <a:extLst>
              <a:ext uri="{FF2B5EF4-FFF2-40B4-BE49-F238E27FC236}">
                <a16:creationId xmlns:a16="http://schemas.microsoft.com/office/drawing/2014/main" id="{C1D7850A-485F-1483-88E1-B76AE8E14A01}"/>
              </a:ext>
            </a:extLst>
          </p:cNvPr>
          <p:cNvSpPr/>
          <p:nvPr/>
        </p:nvSpPr>
        <p:spPr>
          <a:xfrm>
            <a:off x="711541" y="1009688"/>
            <a:ext cx="2717459" cy="366692"/>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賃金締切日・賃金支払日</a:t>
            </a:r>
          </a:p>
        </p:txBody>
      </p:sp>
      <p:sp>
        <p:nvSpPr>
          <p:cNvPr id="13" name="四角形: 角を丸くする 12">
            <a:extLst>
              <a:ext uri="{FF2B5EF4-FFF2-40B4-BE49-F238E27FC236}">
                <a16:creationId xmlns:a16="http://schemas.microsoft.com/office/drawing/2014/main" id="{E0532645-F84C-FAD3-A03B-B4854C17D87E}"/>
              </a:ext>
            </a:extLst>
          </p:cNvPr>
          <p:cNvSpPr/>
          <p:nvPr/>
        </p:nvSpPr>
        <p:spPr>
          <a:xfrm>
            <a:off x="711541" y="3920094"/>
            <a:ext cx="5614423" cy="1276552"/>
          </a:xfrm>
          <a:prstGeom prst="roundRect">
            <a:avLst>
              <a:gd name="adj" fmla="val 1493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・「固定（月末以外）」･･･締切日（支払日）が月末以外の特定の日である場合</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・「固定（月末）」　　･･･締切日（支払日）が月末の場合</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・「その他」　　　　　･･･締切日（支払日）が固定の日でない場合</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・賃金支払日が固定の場合、支払月は当月か翌月を選択します。</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「その他」の場合は「その他の締切日（その他の支払日）</a:t>
            </a:r>
            <a:r>
              <a:rPr lang="ja-JP" altLang="en-US" sz="1000" b="1">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欄に具体的な内容を入力してください。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7" name="四角形: 角を丸くする 16">
            <a:extLst>
              <a:ext uri="{FF2B5EF4-FFF2-40B4-BE49-F238E27FC236}">
                <a16:creationId xmlns:a16="http://schemas.microsoft.com/office/drawing/2014/main" id="{80ABAFC7-361C-1599-F72C-DAB660282AA5}"/>
              </a:ext>
            </a:extLst>
          </p:cNvPr>
          <p:cNvSpPr/>
          <p:nvPr/>
        </p:nvSpPr>
        <p:spPr>
          <a:xfrm>
            <a:off x="711541" y="5636561"/>
            <a:ext cx="933957" cy="38801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昇給</a:t>
            </a:r>
          </a:p>
        </p:txBody>
      </p:sp>
      <p:sp>
        <p:nvSpPr>
          <p:cNvPr id="19" name="四角形: 角を丸くする 18">
            <a:extLst>
              <a:ext uri="{FF2B5EF4-FFF2-40B4-BE49-F238E27FC236}">
                <a16:creationId xmlns:a16="http://schemas.microsoft.com/office/drawing/2014/main" id="{A6777E5B-6B09-2DA2-55AE-F3D018F00DEE}"/>
              </a:ext>
            </a:extLst>
          </p:cNvPr>
          <p:cNvSpPr/>
          <p:nvPr/>
        </p:nvSpPr>
        <p:spPr>
          <a:xfrm>
            <a:off x="711541" y="7984076"/>
            <a:ext cx="5614423" cy="1385860"/>
          </a:xfrm>
          <a:prstGeom prst="roundRect">
            <a:avLst>
              <a:gd name="adj" fmla="val 1637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昇給制度の有無</a:t>
            </a:r>
            <a:r>
              <a:rPr lang="en-US" altLang="ja-JP" sz="1050" b="1">
                <a:solidFill>
                  <a:schemeClr val="tx1"/>
                </a:solidFill>
                <a:latin typeface="メイリオ" panose="020B0604030504040204" pitchFamily="50" charset="-128"/>
                <a:ea typeface="メイリオ" panose="020B0604030504040204" pitchFamily="50" charset="-128"/>
              </a:rPr>
              <a:t>】</a:t>
            </a:r>
            <a:endParaRPr lang="ja-JP" altLang="en-US" sz="1050" b="1">
              <a:solidFill>
                <a:schemeClr val="tx1"/>
              </a:solidFill>
              <a:latin typeface="メイリオ" panose="020B0604030504040204" pitchFamily="50" charset="-128"/>
              <a:ea typeface="メイリオ" panose="020B0604030504040204" pitchFamily="50" charset="-128"/>
            </a:endParaRPr>
          </a:p>
          <a:p>
            <a:pPr marL="58507"/>
            <a:r>
              <a:rPr lang="ja-JP" altLang="en-US" sz="1000">
                <a:solidFill>
                  <a:schemeClr val="tx1"/>
                </a:solidFill>
                <a:latin typeface="メイリオ" panose="020B0604030504040204" pitchFamily="50" charset="-128"/>
                <a:ea typeface="メイリオ" panose="020B0604030504040204" pitchFamily="50" charset="-128"/>
              </a:rPr>
              <a:t> 新規学卒者で最初の１年間に昇給（採用された年度の翌年度の４月１日までの昇給を含む）する制度がある場合は「あり」を選択してください。</a:t>
            </a:r>
          </a:p>
          <a:p>
            <a:endParaRPr lang="ja-JP" altLang="en-US" sz="100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昇給（前年度実績）の有無</a:t>
            </a:r>
            <a:r>
              <a:rPr lang="en-US" altLang="ja-JP" sz="1050" b="1">
                <a:solidFill>
                  <a:schemeClr val="tx1"/>
                </a:solidFill>
                <a:latin typeface="メイリオ" panose="020B0604030504040204" pitchFamily="50" charset="-128"/>
                <a:ea typeface="メイリオ" panose="020B0604030504040204" pitchFamily="50" charset="-128"/>
              </a:rPr>
              <a:t>】</a:t>
            </a:r>
            <a:endParaRPr lang="ja-JP" altLang="en-US" sz="1050" b="1">
              <a:solidFill>
                <a:schemeClr val="tx1"/>
              </a:solidFill>
              <a:latin typeface="メイリオ" panose="020B0604030504040204" pitchFamily="50" charset="-128"/>
              <a:ea typeface="メイリオ" panose="020B0604030504040204" pitchFamily="50" charset="-128"/>
            </a:endParaRPr>
          </a:p>
          <a:p>
            <a:pPr marL="58507"/>
            <a:r>
              <a:rPr lang="ja-JP" altLang="en-US" sz="1000">
                <a:solidFill>
                  <a:schemeClr val="tx1"/>
                </a:solidFill>
                <a:latin typeface="メイリオ" panose="020B0604030504040204" pitchFamily="50" charset="-128"/>
                <a:ea typeface="メイリオ" panose="020B0604030504040204" pitchFamily="50" charset="-128"/>
              </a:rPr>
              <a:t> 前年度において新規学卒者で最初の１年間に昇給（採用された年度の翌年度の４月１日までの昇給を含む）した実績がある場合は「あり」を選択し、ベースアップ込みの月あたりの昇給額または昇給率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6" name="AutoShape 14">
            <a:extLst>
              <a:ext uri="{FF2B5EF4-FFF2-40B4-BE49-F238E27FC236}">
                <a16:creationId xmlns:a16="http://schemas.microsoft.com/office/drawing/2014/main" id="{C7A2DDCD-DC45-15DD-5EAE-4BED091039E9}"/>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7" name="AutoShape 14">
            <a:extLst>
              <a:ext uri="{FF2B5EF4-FFF2-40B4-BE49-F238E27FC236}">
                <a16:creationId xmlns:a16="http://schemas.microsoft.com/office/drawing/2014/main" id="{611CC5A5-DD43-37C0-3920-C990CE2F3154}"/>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9" name="直線コネクタ 8">
            <a:extLst>
              <a:ext uri="{FF2B5EF4-FFF2-40B4-BE49-F238E27FC236}">
                <a16:creationId xmlns:a16="http://schemas.microsoft.com/office/drawing/2014/main" id="{D6C9E4A2-0F8C-311C-9C62-328CD1378251}"/>
              </a:ext>
            </a:extLst>
          </p:cNvPr>
          <p:cNvCxnSpPr>
            <a:cxnSpLocks/>
          </p:cNvCxnSpPr>
          <p:nvPr/>
        </p:nvCxnSpPr>
        <p:spPr>
          <a:xfrm>
            <a:off x="6231" y="5481230"/>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507ABF6A-549C-78D3-87EC-05450EC91248}"/>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⑰</a:t>
            </a:r>
          </a:p>
        </p:txBody>
      </p:sp>
      <p:pic>
        <p:nvPicPr>
          <p:cNvPr id="4" name="図 3">
            <a:extLst>
              <a:ext uri="{FF2B5EF4-FFF2-40B4-BE49-F238E27FC236}">
                <a16:creationId xmlns:a16="http://schemas.microsoft.com/office/drawing/2014/main" id="{E0B2E9DB-1B59-0E60-2C93-A4A3D45EBC9C}"/>
              </a:ext>
            </a:extLst>
          </p:cNvPr>
          <p:cNvPicPr>
            <a:picLocks noChangeAspect="1"/>
          </p:cNvPicPr>
          <p:nvPr/>
        </p:nvPicPr>
        <p:blipFill>
          <a:blip r:embed="rId4"/>
          <a:stretch>
            <a:fillRect/>
          </a:stretch>
        </p:blipFill>
        <p:spPr>
          <a:xfrm>
            <a:off x="638153" y="1457529"/>
            <a:ext cx="5209060" cy="2364454"/>
          </a:xfrm>
          <a:prstGeom prst="rect">
            <a:avLst/>
          </a:prstGeom>
        </p:spPr>
      </p:pic>
      <p:pic>
        <p:nvPicPr>
          <p:cNvPr id="5" name="図 4">
            <a:extLst>
              <a:ext uri="{FF2B5EF4-FFF2-40B4-BE49-F238E27FC236}">
                <a16:creationId xmlns:a16="http://schemas.microsoft.com/office/drawing/2014/main" id="{D4B81E0D-8D7A-4463-46C8-98447A99EE9A}"/>
              </a:ext>
            </a:extLst>
          </p:cNvPr>
          <p:cNvPicPr>
            <a:picLocks noChangeAspect="1"/>
          </p:cNvPicPr>
          <p:nvPr/>
        </p:nvPicPr>
        <p:blipFill>
          <a:blip r:embed="rId5"/>
          <a:srcRect r="16692"/>
          <a:stretch/>
        </p:blipFill>
        <p:spPr>
          <a:xfrm>
            <a:off x="496392" y="6079445"/>
            <a:ext cx="5829572" cy="1784669"/>
          </a:xfrm>
          <a:prstGeom prst="rect">
            <a:avLst/>
          </a:prstGeom>
        </p:spPr>
      </p:pic>
    </p:spTree>
    <p:extLst>
      <p:ext uri="{BB962C8B-B14F-4D97-AF65-F5344CB8AC3E}">
        <p14:creationId xmlns:p14="http://schemas.microsoft.com/office/powerpoint/2010/main" val="4210183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AE19D-06A8-3A11-0433-A70054FD8964}"/>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AF4E6766-E571-9B0A-394A-5AB244034B5B}"/>
              </a:ext>
            </a:extLst>
          </p:cNvPr>
          <p:cNvPicPr>
            <a:picLocks noChangeAspect="1"/>
          </p:cNvPicPr>
          <p:nvPr/>
        </p:nvPicPr>
        <p:blipFill>
          <a:blip r:embed="rId3"/>
          <a:stretch>
            <a:fillRect/>
          </a:stretch>
        </p:blipFill>
        <p:spPr>
          <a:xfrm>
            <a:off x="350985" y="207346"/>
            <a:ext cx="6404570" cy="911262"/>
          </a:xfrm>
          <a:prstGeom prst="rect">
            <a:avLst/>
          </a:prstGeom>
        </p:spPr>
      </p:pic>
      <p:sp>
        <p:nvSpPr>
          <p:cNvPr id="11" name="四角形: 角を丸くする 10">
            <a:extLst>
              <a:ext uri="{FF2B5EF4-FFF2-40B4-BE49-F238E27FC236}">
                <a16:creationId xmlns:a16="http://schemas.microsoft.com/office/drawing/2014/main" id="{D060D995-A170-78A7-5947-83DE5BAC786A}"/>
              </a:ext>
            </a:extLst>
          </p:cNvPr>
          <p:cNvSpPr/>
          <p:nvPr/>
        </p:nvSpPr>
        <p:spPr>
          <a:xfrm>
            <a:off x="914402" y="5739121"/>
            <a:ext cx="4917582" cy="2857534"/>
          </a:xfrm>
          <a:prstGeom prst="roundRect">
            <a:avLst>
              <a:gd name="adj" fmla="val 15448"/>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新規学卒者の賞与制度の有無</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・新規学卒者に対して初年度（採用された年度の３月 </a:t>
            </a:r>
            <a:r>
              <a:rPr lang="en-US" altLang="ja-JP" sz="1000">
                <a:solidFill>
                  <a:schemeClr val="tx1"/>
                </a:solidFill>
                <a:latin typeface="メイリオ" panose="020B0604030504040204" pitchFamily="50" charset="-128"/>
                <a:ea typeface="メイリオ" panose="020B0604030504040204" pitchFamily="50" charset="-128"/>
              </a:rPr>
              <a:t>31 </a:t>
            </a:r>
            <a:r>
              <a:rPr lang="ja-JP" altLang="en-US" sz="1000">
                <a:solidFill>
                  <a:schemeClr val="tx1"/>
                </a:solidFill>
                <a:latin typeface="メイリオ" panose="020B0604030504040204" pitchFamily="50" charset="-128"/>
                <a:ea typeface="メイリオ" panose="020B0604030504040204" pitchFamily="50" charset="-128"/>
              </a:rPr>
              <a:t>日まで）に賞与を支給する制度がある場合、「あり」を選択します。</a:t>
            </a:r>
          </a:p>
          <a:p>
            <a:r>
              <a:rPr lang="ja-JP" altLang="en-US" sz="1000">
                <a:solidFill>
                  <a:schemeClr val="tx1"/>
                </a:solidFill>
                <a:latin typeface="メイリオ" panose="020B0604030504040204" pitchFamily="50" charset="-128"/>
                <a:ea typeface="メイリオ" panose="020B0604030504040204" pitchFamily="50" charset="-128"/>
              </a:rPr>
              <a:t>・前年度において新規学卒者で賞与の支給があった場合、</a:t>
            </a:r>
            <a:r>
              <a:rPr lang="ja-JP" altLang="en-US" sz="1000" b="1">
                <a:solidFill>
                  <a:schemeClr val="tx1"/>
                </a:solidFill>
                <a:latin typeface="メイリオ" panose="020B0604030504040204" pitchFamily="50" charset="-128"/>
                <a:ea typeface="メイリオ" panose="020B0604030504040204" pitchFamily="50" charset="-128"/>
              </a:rPr>
              <a:t>「新規学卒者の賞与（前年度実績）の有無」</a:t>
            </a:r>
            <a:r>
              <a:rPr lang="ja-JP" altLang="en-US" sz="1000">
                <a:solidFill>
                  <a:schemeClr val="tx1"/>
                </a:solidFill>
                <a:latin typeface="メイリオ" panose="020B0604030504040204" pitchFamily="50" charset="-128"/>
                <a:ea typeface="メイリオ" panose="020B0604030504040204" pitchFamily="50" charset="-128"/>
              </a:rPr>
              <a:t>で「あり」を選択するとともに、新規学卒者の前年度支給実績の支給回数と、年間の賞与歩合（支給合計月数）又は支給合計額（新規学校卒業者の平均）を入力してください。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1000" b="1">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一般労働者の賞与制度の有無</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・新規学卒者に限らず一般労働者に賞与を支給する制度がある場合は、「あり」を選択します。</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・前年度において賞与の支給があった場合、</a:t>
            </a:r>
            <a:r>
              <a:rPr lang="ja-JP" altLang="en-US" sz="1000" b="1">
                <a:solidFill>
                  <a:schemeClr val="tx1"/>
                </a:solidFill>
                <a:latin typeface="メイリオ" panose="020B0604030504040204" pitchFamily="50" charset="-128"/>
                <a:ea typeface="メイリオ" panose="020B0604030504040204" pitchFamily="50" charset="-128"/>
              </a:rPr>
              <a:t>「一般労働者の賞与（前年度実績）の有無」</a:t>
            </a:r>
            <a:r>
              <a:rPr lang="ja-JP" altLang="en-US" sz="1000">
                <a:solidFill>
                  <a:schemeClr val="tx1"/>
                </a:solidFill>
                <a:latin typeface="メイリオ" panose="020B0604030504040204" pitchFamily="50" charset="-128"/>
                <a:ea typeface="メイリオ" panose="020B0604030504040204" pitchFamily="50" charset="-128"/>
              </a:rPr>
              <a:t>で</a:t>
            </a:r>
            <a:r>
              <a:rPr lang="ja-JP" altLang="en-US" sz="1000" b="1">
                <a:solidFill>
                  <a:schemeClr val="tx1"/>
                </a:solidFill>
                <a:latin typeface="メイリオ" panose="020B0604030504040204" pitchFamily="50" charset="-128"/>
                <a:ea typeface="メイリオ" panose="020B0604030504040204" pitchFamily="50" charset="-128"/>
              </a:rPr>
              <a:t>「あり」</a:t>
            </a:r>
            <a:r>
              <a:rPr lang="ja-JP" altLang="en-US" sz="1000">
                <a:solidFill>
                  <a:schemeClr val="tx1"/>
                </a:solidFill>
                <a:latin typeface="メイリオ" panose="020B0604030504040204" pitchFamily="50" charset="-128"/>
                <a:ea typeface="メイリオ" panose="020B0604030504040204" pitchFamily="50" charset="-128"/>
              </a:rPr>
              <a:t>を選択するとともに、前年度支給実績の支給回数と、年間の賞与歩合（支給合計月数）又は支給合計額（一般労働者の平均）を入力してください。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8BEF8599-965A-8730-BE0C-95EE3CBEE2B0}"/>
              </a:ext>
            </a:extLst>
          </p:cNvPr>
          <p:cNvSpPr txBox="1"/>
          <p:nvPr/>
        </p:nvSpPr>
        <p:spPr>
          <a:xfrm>
            <a:off x="847664" y="8931766"/>
            <a:ext cx="5114997" cy="253916"/>
          </a:xfrm>
          <a:prstGeom prst="rect">
            <a:avLst/>
          </a:prstGeom>
          <a:noFill/>
          <a:ln w="19050">
            <a:noFill/>
          </a:ln>
        </p:spPr>
        <p:txBody>
          <a:bodyPr wrap="square" rtlCol="0">
            <a:spAutoFit/>
          </a:bodyPr>
          <a:lstStyle/>
          <a:p>
            <a:r>
              <a:rPr lang="ja-JP" altLang="en-US" sz="105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pic>
        <p:nvPicPr>
          <p:cNvPr id="30" name="図 29">
            <a:extLst>
              <a:ext uri="{FF2B5EF4-FFF2-40B4-BE49-F238E27FC236}">
                <a16:creationId xmlns:a16="http://schemas.microsoft.com/office/drawing/2014/main" id="{788CF6D0-4AF7-9180-2E27-19E7BA5B9DD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81" t="54271" r="1778"/>
          <a:stretch/>
        </p:blipFill>
        <p:spPr>
          <a:xfrm>
            <a:off x="880460" y="5022646"/>
            <a:ext cx="4868102" cy="399016"/>
          </a:xfrm>
          <a:prstGeom prst="rect">
            <a:avLst/>
          </a:prstGeom>
        </p:spPr>
      </p:pic>
      <p:sp>
        <p:nvSpPr>
          <p:cNvPr id="10" name="四角形: 角を丸くする 9">
            <a:extLst>
              <a:ext uri="{FF2B5EF4-FFF2-40B4-BE49-F238E27FC236}">
                <a16:creationId xmlns:a16="http://schemas.microsoft.com/office/drawing/2014/main" id="{FBA90817-ED78-DEDE-4110-C799C6F92153}"/>
              </a:ext>
            </a:extLst>
          </p:cNvPr>
          <p:cNvSpPr/>
          <p:nvPr/>
        </p:nvSpPr>
        <p:spPr>
          <a:xfrm>
            <a:off x="711541" y="1145497"/>
            <a:ext cx="933957" cy="399016"/>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賞与</a:t>
            </a:r>
          </a:p>
        </p:txBody>
      </p:sp>
      <p:sp>
        <p:nvSpPr>
          <p:cNvPr id="6" name="AutoShape 14">
            <a:extLst>
              <a:ext uri="{FF2B5EF4-FFF2-40B4-BE49-F238E27FC236}">
                <a16:creationId xmlns:a16="http://schemas.microsoft.com/office/drawing/2014/main" id="{D46EC5FD-DE6D-51D2-11F8-D7E76D755C1F}"/>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7" name="AutoShape 14">
            <a:extLst>
              <a:ext uri="{FF2B5EF4-FFF2-40B4-BE49-F238E27FC236}">
                <a16:creationId xmlns:a16="http://schemas.microsoft.com/office/drawing/2014/main" id="{75C040B4-B2D6-8B22-C45C-9325F2699960}"/>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2" name="テキスト ボックス 1">
            <a:extLst>
              <a:ext uri="{FF2B5EF4-FFF2-40B4-BE49-F238E27FC236}">
                <a16:creationId xmlns:a16="http://schemas.microsoft.com/office/drawing/2014/main" id="{3CB53353-6FCB-6392-0699-109091FDAF2B}"/>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⑱</a:t>
            </a:r>
          </a:p>
        </p:txBody>
      </p:sp>
      <p:pic>
        <p:nvPicPr>
          <p:cNvPr id="9" name="図 8">
            <a:extLst>
              <a:ext uri="{FF2B5EF4-FFF2-40B4-BE49-F238E27FC236}">
                <a16:creationId xmlns:a16="http://schemas.microsoft.com/office/drawing/2014/main" id="{C0B53A4D-3440-679F-96A5-25D40967A8BD}"/>
              </a:ext>
            </a:extLst>
          </p:cNvPr>
          <p:cNvPicPr>
            <a:picLocks noChangeAspect="1"/>
          </p:cNvPicPr>
          <p:nvPr/>
        </p:nvPicPr>
        <p:blipFill>
          <a:blip r:embed="rId5"/>
          <a:stretch>
            <a:fillRect/>
          </a:stretch>
        </p:blipFill>
        <p:spPr>
          <a:xfrm>
            <a:off x="551124" y="1630713"/>
            <a:ext cx="5106261" cy="3731498"/>
          </a:xfrm>
          <a:prstGeom prst="rect">
            <a:avLst/>
          </a:prstGeom>
        </p:spPr>
      </p:pic>
      <p:sp>
        <p:nvSpPr>
          <p:cNvPr id="3" name="正方形/長方形 2">
            <a:extLst>
              <a:ext uri="{FF2B5EF4-FFF2-40B4-BE49-F238E27FC236}">
                <a16:creationId xmlns:a16="http://schemas.microsoft.com/office/drawing/2014/main" id="{53851EFD-7820-5003-0922-D87B5F664C23}"/>
              </a:ext>
            </a:extLst>
          </p:cNvPr>
          <p:cNvSpPr/>
          <p:nvPr/>
        </p:nvSpPr>
        <p:spPr>
          <a:xfrm>
            <a:off x="4709160" y="5009395"/>
            <a:ext cx="640080" cy="3528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nvGrpSpPr>
          <p:cNvPr id="31" name="グループ化 30">
            <a:extLst>
              <a:ext uri="{FF2B5EF4-FFF2-40B4-BE49-F238E27FC236}">
                <a16:creationId xmlns:a16="http://schemas.microsoft.com/office/drawing/2014/main" id="{F515DFB6-64B3-3152-E844-DD8255F92240}"/>
              </a:ext>
            </a:extLst>
          </p:cNvPr>
          <p:cNvGrpSpPr/>
          <p:nvPr/>
        </p:nvGrpSpPr>
        <p:grpSpPr>
          <a:xfrm>
            <a:off x="5417824" y="5197917"/>
            <a:ext cx="676516" cy="3860808"/>
            <a:chOff x="5417824" y="4941098"/>
            <a:chExt cx="676516" cy="3404712"/>
          </a:xfrm>
        </p:grpSpPr>
        <p:grpSp>
          <p:nvGrpSpPr>
            <p:cNvPr id="20" name="グループ化 19">
              <a:extLst>
                <a:ext uri="{FF2B5EF4-FFF2-40B4-BE49-F238E27FC236}">
                  <a16:creationId xmlns:a16="http://schemas.microsoft.com/office/drawing/2014/main" id="{94725DEC-492B-735F-48EE-D3AF7E998532}"/>
                </a:ext>
              </a:extLst>
            </p:cNvPr>
            <p:cNvGrpSpPr/>
            <p:nvPr/>
          </p:nvGrpSpPr>
          <p:grpSpPr>
            <a:xfrm>
              <a:off x="5417824" y="4941098"/>
              <a:ext cx="676514" cy="3404712"/>
              <a:chOff x="5759814" y="9601991"/>
              <a:chExt cx="735765" cy="1305536"/>
            </a:xfrm>
          </p:grpSpPr>
          <p:cxnSp>
            <p:nvCxnSpPr>
              <p:cNvPr id="23" name="直線コネクタ 22">
                <a:extLst>
                  <a:ext uri="{FF2B5EF4-FFF2-40B4-BE49-F238E27FC236}">
                    <a16:creationId xmlns:a16="http://schemas.microsoft.com/office/drawing/2014/main" id="{33521184-1455-3020-13C7-79AF2286E5DD}"/>
                  </a:ext>
                </a:extLst>
              </p:cNvPr>
              <p:cNvCxnSpPr>
                <a:cxnSpLocks/>
              </p:cNvCxnSpPr>
              <p:nvPr/>
            </p:nvCxnSpPr>
            <p:spPr>
              <a:xfrm>
                <a:off x="6469933" y="9601991"/>
                <a:ext cx="0" cy="13055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4AA6CB02-8B5E-2836-183B-EA17284263DA}"/>
                  </a:ext>
                </a:extLst>
              </p:cNvPr>
              <p:cNvCxnSpPr>
                <a:cxnSpLocks/>
              </p:cNvCxnSpPr>
              <p:nvPr/>
            </p:nvCxnSpPr>
            <p:spPr>
              <a:xfrm flipH="1">
                <a:off x="5759814" y="9611831"/>
                <a:ext cx="73576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 name="直線コネクタ 20">
              <a:extLst>
                <a:ext uri="{FF2B5EF4-FFF2-40B4-BE49-F238E27FC236}">
                  <a16:creationId xmlns:a16="http://schemas.microsoft.com/office/drawing/2014/main" id="{755F7CCF-9534-CDCE-F832-3DF763D4FDEC}"/>
                </a:ext>
              </a:extLst>
            </p:cNvPr>
            <p:cNvCxnSpPr>
              <a:cxnSpLocks/>
            </p:cNvCxnSpPr>
            <p:nvPr/>
          </p:nvCxnSpPr>
          <p:spPr>
            <a:xfrm flipH="1">
              <a:off x="5909591" y="8339447"/>
              <a:ext cx="18474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4" name="図 13">
            <a:extLst>
              <a:ext uri="{FF2B5EF4-FFF2-40B4-BE49-F238E27FC236}">
                <a16:creationId xmlns:a16="http://schemas.microsoft.com/office/drawing/2014/main" id="{7C6007FA-C4E2-72EE-9D06-F95F47DB0BD8}"/>
              </a:ext>
            </a:extLst>
          </p:cNvPr>
          <p:cNvPicPr>
            <a:picLocks noChangeAspect="1"/>
          </p:cNvPicPr>
          <p:nvPr/>
        </p:nvPicPr>
        <p:blipFill>
          <a:blip r:embed="rId6"/>
          <a:srcRect b="11379"/>
          <a:stretch/>
        </p:blipFill>
        <p:spPr>
          <a:xfrm>
            <a:off x="2955700" y="8783617"/>
            <a:ext cx="874380" cy="306508"/>
          </a:xfrm>
          <a:prstGeom prst="rect">
            <a:avLst/>
          </a:prstGeom>
        </p:spPr>
      </p:pic>
    </p:spTree>
    <p:extLst>
      <p:ext uri="{BB962C8B-B14F-4D97-AF65-F5344CB8AC3E}">
        <p14:creationId xmlns:p14="http://schemas.microsoft.com/office/powerpoint/2010/main" val="1654597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44443-83FC-E7B5-F3F3-D68313372BF4}"/>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36C153C7-B3BE-61D8-6C06-9DFFECAAD5F4}"/>
              </a:ext>
            </a:extLst>
          </p:cNvPr>
          <p:cNvPicPr>
            <a:picLocks noChangeAspect="1"/>
          </p:cNvPicPr>
          <p:nvPr/>
        </p:nvPicPr>
        <p:blipFill>
          <a:blip r:embed="rId3"/>
          <a:stretch>
            <a:fillRect/>
          </a:stretch>
        </p:blipFill>
        <p:spPr>
          <a:xfrm>
            <a:off x="486432" y="198626"/>
            <a:ext cx="5485494" cy="780493"/>
          </a:xfrm>
          <a:prstGeom prst="rect">
            <a:avLst/>
          </a:prstGeom>
        </p:spPr>
      </p:pic>
      <p:sp>
        <p:nvSpPr>
          <p:cNvPr id="5" name="四角形: 角を丸くする 4">
            <a:extLst>
              <a:ext uri="{FF2B5EF4-FFF2-40B4-BE49-F238E27FC236}">
                <a16:creationId xmlns:a16="http://schemas.microsoft.com/office/drawing/2014/main" id="{BA14E2A6-F68A-E120-0FE9-8FF822BACC04}"/>
              </a:ext>
            </a:extLst>
          </p:cNvPr>
          <p:cNvSpPr/>
          <p:nvPr/>
        </p:nvSpPr>
        <p:spPr>
          <a:xfrm>
            <a:off x="396657" y="876302"/>
            <a:ext cx="1394853" cy="428186"/>
          </a:xfrm>
          <a:prstGeom prst="roundRect">
            <a:avLst/>
          </a:prstGeom>
          <a:solidFill>
            <a:srgbClr val="99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５ 労働時間</a:t>
            </a:r>
            <a:endParaRPr lang="en-US" altLang="ja-JP" sz="1600" b="1">
              <a:solidFill>
                <a:schemeClr val="bg1"/>
              </a:solidFill>
            </a:endParaRPr>
          </a:p>
        </p:txBody>
      </p:sp>
      <p:sp>
        <p:nvSpPr>
          <p:cNvPr id="4" name="AutoShape 14">
            <a:extLst>
              <a:ext uri="{FF2B5EF4-FFF2-40B4-BE49-F238E27FC236}">
                <a16:creationId xmlns:a16="http://schemas.microsoft.com/office/drawing/2014/main" id="{40821C56-C172-94BE-0C70-3F3DAD33D4F1}"/>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9" name="AutoShape 14">
            <a:extLst>
              <a:ext uri="{FF2B5EF4-FFF2-40B4-BE49-F238E27FC236}">
                <a16:creationId xmlns:a16="http://schemas.microsoft.com/office/drawing/2014/main" id="{CDADF3B4-909D-6D3B-B45F-315E45073300}"/>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4" name="直線コネクタ 13">
            <a:extLst>
              <a:ext uri="{FF2B5EF4-FFF2-40B4-BE49-F238E27FC236}">
                <a16:creationId xmlns:a16="http://schemas.microsoft.com/office/drawing/2014/main" id="{C06497CE-4A96-0553-41E0-4B85BAC0A287}"/>
              </a:ext>
            </a:extLst>
          </p:cNvPr>
          <p:cNvCxnSpPr>
            <a:cxnSpLocks/>
          </p:cNvCxnSpPr>
          <p:nvPr/>
        </p:nvCxnSpPr>
        <p:spPr>
          <a:xfrm flipV="1">
            <a:off x="0" y="3988116"/>
            <a:ext cx="6813550" cy="28402"/>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24" name="コンテンツ プレースホルダー 2">
            <a:extLst>
              <a:ext uri="{FF2B5EF4-FFF2-40B4-BE49-F238E27FC236}">
                <a16:creationId xmlns:a16="http://schemas.microsoft.com/office/drawing/2014/main" id="{A1923049-A062-EA4B-39ED-1BA9AE20F4D1}"/>
              </a:ext>
            </a:extLst>
          </p:cNvPr>
          <p:cNvSpPr txBox="1">
            <a:spLocks/>
          </p:cNvSpPr>
          <p:nvPr/>
        </p:nvSpPr>
        <p:spPr>
          <a:xfrm>
            <a:off x="495300" y="1359412"/>
            <a:ext cx="5917151" cy="276391"/>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spcBef>
                <a:spcPts val="488"/>
              </a:spcBef>
              <a:buNone/>
            </a:pPr>
            <a:r>
              <a:rPr lang="ja-JP" altLang="en-US" sz="1100">
                <a:latin typeface="メイリオ" panose="020B0604030504040204" pitchFamily="50" charset="-128"/>
                <a:ea typeface="メイリオ" panose="020B0604030504040204" pitchFamily="50" charset="-128"/>
              </a:rPr>
              <a:t>労働時間について登録する項目です。</a:t>
            </a:r>
          </a:p>
        </p:txBody>
      </p:sp>
      <p:sp>
        <p:nvSpPr>
          <p:cNvPr id="11" name="四角形: 角を丸くする 10">
            <a:extLst>
              <a:ext uri="{FF2B5EF4-FFF2-40B4-BE49-F238E27FC236}">
                <a16:creationId xmlns:a16="http://schemas.microsoft.com/office/drawing/2014/main" id="{19FFE5EF-F4CB-7AA4-9766-54AA4393C47F}"/>
              </a:ext>
            </a:extLst>
          </p:cNvPr>
          <p:cNvSpPr/>
          <p:nvPr/>
        </p:nvSpPr>
        <p:spPr>
          <a:xfrm>
            <a:off x="714328" y="4158220"/>
            <a:ext cx="1181602" cy="399016"/>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就業時間</a:t>
            </a:r>
          </a:p>
        </p:txBody>
      </p:sp>
      <p:sp>
        <p:nvSpPr>
          <p:cNvPr id="13" name="四角形: 角を丸くする 12">
            <a:extLst>
              <a:ext uri="{FF2B5EF4-FFF2-40B4-BE49-F238E27FC236}">
                <a16:creationId xmlns:a16="http://schemas.microsoft.com/office/drawing/2014/main" id="{7DC20103-2C1F-56DA-6EA2-1A9FECCEF8DF}"/>
              </a:ext>
            </a:extLst>
          </p:cNvPr>
          <p:cNvSpPr/>
          <p:nvPr/>
        </p:nvSpPr>
        <p:spPr>
          <a:xfrm>
            <a:off x="714328" y="6885499"/>
            <a:ext cx="5614423" cy="2373264"/>
          </a:xfrm>
          <a:prstGeom prst="roundRect">
            <a:avLst>
              <a:gd name="adj" fmla="val 15561"/>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交替制（シフト制）、フレックスタイム制、裁量労働制、変形労働時間制の有無</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　いずれかを適用している場合は「あり」を選択し、「交替制（シフト制）、フレックス</a:t>
            </a:r>
          </a:p>
          <a:p>
            <a:r>
              <a:rPr lang="ja-JP" altLang="en-US" sz="1000">
                <a:solidFill>
                  <a:schemeClr val="tx1"/>
                </a:solidFill>
                <a:latin typeface="メイリオ" panose="020B0604030504040204" pitchFamily="50" charset="-128"/>
                <a:ea typeface="メイリオ" panose="020B0604030504040204" pitchFamily="50" charset="-128"/>
              </a:rPr>
              <a:t> タイム制、裁量労働制、変形労働時間制」欄より選択してください。</a:t>
            </a:r>
            <a:endParaRPr lang="en-US" altLang="ja-JP" sz="1050" b="1">
              <a:solidFill>
                <a:schemeClr val="tx1"/>
              </a:solidFill>
              <a:latin typeface="メイリオ" panose="020B0604030504040204" pitchFamily="50" charset="-128"/>
              <a:ea typeface="メイリオ" panose="020B0604030504040204" pitchFamily="50" charset="-128"/>
            </a:endParaRPr>
          </a:p>
          <a:p>
            <a:endParaRPr lang="en-US" altLang="ja-JP"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変形労働時間制の単位</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　変形労働時間制を採用している場合に選択してください。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1000" b="1">
              <a:solidFill>
                <a:schemeClr val="tx1"/>
              </a:solidFill>
              <a:latin typeface="メイリオ" panose="020B0604030504040204" pitchFamily="50" charset="-128"/>
              <a:ea typeface="メイリオ" panose="020B0604030504040204" pitchFamily="50" charset="-128"/>
            </a:endParaRPr>
          </a:p>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就業時間</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・就業時間は</a:t>
            </a:r>
            <a:r>
              <a:rPr lang="en-US" altLang="ja-JP" sz="1000">
                <a:solidFill>
                  <a:schemeClr val="tx1"/>
                </a:solidFill>
                <a:latin typeface="メイリオ" panose="020B0604030504040204" pitchFamily="50" charset="-128"/>
                <a:ea typeface="メイリオ" panose="020B0604030504040204" pitchFamily="50" charset="-128"/>
              </a:rPr>
              <a:t>24</a:t>
            </a:r>
            <a:r>
              <a:rPr lang="ja-JP" altLang="en-US" sz="1000">
                <a:solidFill>
                  <a:schemeClr val="tx1"/>
                </a:solidFill>
                <a:latin typeface="メイリオ" panose="020B0604030504040204" pitchFamily="50" charset="-128"/>
                <a:ea typeface="メイリオ" panose="020B0604030504040204" pitchFamily="50" charset="-128"/>
              </a:rPr>
              <a:t>時間表記で入力してください。３つまで入力できます。入力欄を追加する</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場合は、　入力欄を追加　ボタンをクリックしてください。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9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・法定労働時間にご注意ください。必要に応じて就業規則や各種届出の内容を確認させていただく場合があります。</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1585FD12-5908-412C-47CF-2B8C0AF1DB33}"/>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⑲</a:t>
            </a:r>
          </a:p>
        </p:txBody>
      </p:sp>
      <p:pic>
        <p:nvPicPr>
          <p:cNvPr id="10" name="図 9">
            <a:extLst>
              <a:ext uri="{FF2B5EF4-FFF2-40B4-BE49-F238E27FC236}">
                <a16:creationId xmlns:a16="http://schemas.microsoft.com/office/drawing/2014/main" id="{9B567CFA-3B5E-DECA-2A8F-5486B96D2D84}"/>
              </a:ext>
            </a:extLst>
          </p:cNvPr>
          <p:cNvPicPr>
            <a:picLocks noChangeAspect="1"/>
          </p:cNvPicPr>
          <p:nvPr/>
        </p:nvPicPr>
        <p:blipFill>
          <a:blip r:embed="rId4"/>
          <a:stretch>
            <a:fillRect/>
          </a:stretch>
        </p:blipFill>
        <p:spPr>
          <a:xfrm>
            <a:off x="912876" y="1646605"/>
            <a:ext cx="4987797" cy="2253332"/>
          </a:xfrm>
          <a:prstGeom prst="rect">
            <a:avLst/>
          </a:prstGeom>
        </p:spPr>
      </p:pic>
      <p:pic>
        <p:nvPicPr>
          <p:cNvPr id="19" name="図 18">
            <a:extLst>
              <a:ext uri="{FF2B5EF4-FFF2-40B4-BE49-F238E27FC236}">
                <a16:creationId xmlns:a16="http://schemas.microsoft.com/office/drawing/2014/main" id="{B42482EB-2369-D0FC-D120-9812C9E95127}"/>
              </a:ext>
            </a:extLst>
          </p:cNvPr>
          <p:cNvPicPr>
            <a:picLocks noChangeAspect="1"/>
          </p:cNvPicPr>
          <p:nvPr/>
        </p:nvPicPr>
        <p:blipFill>
          <a:blip r:embed="rId5"/>
          <a:stretch>
            <a:fillRect/>
          </a:stretch>
        </p:blipFill>
        <p:spPr>
          <a:xfrm>
            <a:off x="396657" y="4698938"/>
            <a:ext cx="6467315" cy="1924420"/>
          </a:xfrm>
          <a:prstGeom prst="rect">
            <a:avLst/>
          </a:prstGeom>
        </p:spPr>
      </p:pic>
      <p:pic>
        <p:nvPicPr>
          <p:cNvPr id="20" name="図 19">
            <a:extLst>
              <a:ext uri="{FF2B5EF4-FFF2-40B4-BE49-F238E27FC236}">
                <a16:creationId xmlns:a16="http://schemas.microsoft.com/office/drawing/2014/main" id="{96F417E9-472F-8292-5363-C547C7496944}"/>
              </a:ext>
            </a:extLst>
          </p:cNvPr>
          <p:cNvPicPr>
            <a:picLocks noChangeAspect="1"/>
          </p:cNvPicPr>
          <p:nvPr/>
        </p:nvPicPr>
        <p:blipFill>
          <a:blip r:embed="rId6"/>
          <a:stretch>
            <a:fillRect/>
          </a:stretch>
        </p:blipFill>
        <p:spPr>
          <a:xfrm>
            <a:off x="1428750" y="8451098"/>
            <a:ext cx="939800" cy="293023"/>
          </a:xfrm>
          <a:prstGeom prst="rect">
            <a:avLst/>
          </a:prstGeom>
        </p:spPr>
      </p:pic>
    </p:spTree>
    <p:extLst>
      <p:ext uri="{BB962C8B-B14F-4D97-AF65-F5344CB8AC3E}">
        <p14:creationId xmlns:p14="http://schemas.microsoft.com/office/powerpoint/2010/main" val="678282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EF27C-9084-79F5-93FC-DD851095C5F1}"/>
            </a:ext>
          </a:extLst>
        </p:cNvPr>
        <p:cNvGrpSpPr/>
        <p:nvPr/>
      </p:nvGrpSpPr>
      <p:grpSpPr>
        <a:xfrm>
          <a:off x="0" y="0"/>
          <a:ext cx="0" cy="0"/>
          <a:chOff x="0" y="0"/>
          <a:chExt cx="0" cy="0"/>
        </a:xfrm>
      </p:grpSpPr>
      <p:sp>
        <p:nvSpPr>
          <p:cNvPr id="36" name="角丸四角形 35">
            <a:extLst>
              <a:ext uri="{FF2B5EF4-FFF2-40B4-BE49-F238E27FC236}">
                <a16:creationId xmlns:a16="http://schemas.microsoft.com/office/drawing/2014/main" id="{C9831A8C-E363-2F70-5743-12A4EDFE25D0}"/>
              </a:ext>
            </a:extLst>
          </p:cNvPr>
          <p:cNvSpPr/>
          <p:nvPr/>
        </p:nvSpPr>
        <p:spPr>
          <a:xfrm>
            <a:off x="484096" y="6306218"/>
            <a:ext cx="5889807" cy="2765956"/>
          </a:xfrm>
          <a:prstGeom prst="roundRect">
            <a:avLst>
              <a:gd name="adj" fmla="val 9015"/>
            </a:avLst>
          </a:prstGeom>
          <a:solidFill>
            <a:srgbClr val="FFF8E5"/>
          </a:solidFill>
          <a:ln w="28575">
            <a:solidFill>
              <a:srgbClr val="990000"/>
            </a:solidFill>
          </a:ln>
        </p:spPr>
        <p:style>
          <a:lnRef idx="2">
            <a:schemeClr val="accent1"/>
          </a:lnRef>
          <a:fillRef idx="1">
            <a:schemeClr val="lt1"/>
          </a:fillRef>
          <a:effectRef idx="0">
            <a:schemeClr val="accent1"/>
          </a:effectRef>
          <a:fontRef idx="minor">
            <a:schemeClr val="dk1"/>
          </a:fontRef>
        </p:style>
        <p:txBody>
          <a:bodyPr rtlCol="0" anchor="t"/>
          <a:lstStyle/>
          <a:p>
            <a:pPr algn="ctr">
              <a:lnSpc>
                <a:spcPts val="1400"/>
              </a:lnSpc>
              <a:spcBef>
                <a:spcPts val="600"/>
              </a:spcBef>
            </a:pPr>
            <a:r>
              <a:rPr kumimoji="1" lang="ja-JP" altLang="en-US" sz="1400" b="1">
                <a:solidFill>
                  <a:srgbClr val="990000"/>
                </a:solidFill>
                <a:latin typeface="メイリオ" panose="020B0604030504040204" pitchFamily="50" charset="-128"/>
                <a:ea typeface="メイリオ" panose="020B0604030504040204" pitchFamily="50" charset="-128"/>
              </a:rPr>
              <a:t>～　求人申込みにあたって　～</a:t>
            </a:r>
            <a:endParaRPr kumimoji="1" lang="en-US" altLang="ja-JP" sz="1400" b="1">
              <a:solidFill>
                <a:srgbClr val="990000"/>
              </a:solidFill>
              <a:latin typeface="メイリオ" panose="020B0604030504040204" pitchFamily="50" charset="-128"/>
              <a:ea typeface="メイリオ" panose="020B0604030504040204" pitchFamily="50" charset="-128"/>
            </a:endParaRPr>
          </a:p>
          <a:p>
            <a:pPr marL="185738" indent="-185738">
              <a:lnSpc>
                <a:spcPts val="1400"/>
              </a:lnSpc>
              <a:spcBef>
                <a:spcPts val="600"/>
              </a:spcBef>
            </a:pPr>
            <a:r>
              <a:rPr kumimoji="1" lang="ja-JP" altLang="en-US" sz="1200" b="1">
                <a:latin typeface="メイリオ" panose="020B0604030504040204" pitchFamily="50" charset="-128"/>
                <a:ea typeface="メイリオ" panose="020B0604030504040204" pitchFamily="50" charset="-128"/>
              </a:rPr>
              <a:t>○　</a:t>
            </a:r>
            <a:r>
              <a:rPr kumimoji="1" lang="ja-JP" altLang="en-US" sz="1200" b="1" u="sng">
                <a:latin typeface="メイリオ" panose="020B0604030504040204" pitchFamily="50" charset="-128"/>
                <a:ea typeface="メイリオ" panose="020B0604030504040204" pitchFamily="50" charset="-128"/>
              </a:rPr>
              <a:t>法令に違反する内容が含まれているもの、雇用関係でないもの、必要な条件が明示されていないものは受理できません。</a:t>
            </a:r>
            <a:endParaRPr kumimoji="1" lang="en-US" altLang="ja-JP" sz="1200" b="1" u="sng">
              <a:latin typeface="メイリオ" panose="020B0604030504040204" pitchFamily="50" charset="-128"/>
              <a:ea typeface="メイリオ" panose="020B0604030504040204" pitchFamily="50" charset="-128"/>
            </a:endParaRPr>
          </a:p>
          <a:p>
            <a:pPr marL="263525" indent="-263525">
              <a:lnSpc>
                <a:spcPts val="1400"/>
              </a:lnSpc>
              <a:spcBef>
                <a:spcPts val="600"/>
              </a:spcBef>
            </a:pPr>
            <a:r>
              <a:rPr kumimoji="1" lang="ja-JP" altLang="en-US" sz="1200">
                <a:latin typeface="メイリオ" panose="020B0604030504040204" pitchFamily="50" charset="-128"/>
                <a:ea typeface="メイリオ" panose="020B0604030504040204" pitchFamily="50" charset="-128"/>
              </a:rPr>
              <a:t>○　これから入力いただく労働条件は、そのまま採用後の労働条件になることが期待されています。求職者に分かりやすく誤解のないように、入力・説明をお願いします。</a:t>
            </a:r>
            <a:endParaRPr kumimoji="1" lang="en-US" altLang="ja-JP" sz="1200">
              <a:latin typeface="メイリオ" panose="020B0604030504040204" pitchFamily="50" charset="-128"/>
              <a:ea typeface="メイリオ" panose="020B0604030504040204" pitchFamily="50" charset="-128"/>
            </a:endParaRPr>
          </a:p>
          <a:p>
            <a:pPr marL="263525" indent="-263525">
              <a:lnSpc>
                <a:spcPts val="1400"/>
              </a:lnSpc>
              <a:spcBef>
                <a:spcPts val="600"/>
              </a:spcBef>
            </a:pPr>
            <a:r>
              <a:rPr kumimoji="1" lang="ja-JP" altLang="en-US" sz="1200">
                <a:solidFill>
                  <a:schemeClr val="tx1"/>
                </a:solidFill>
                <a:latin typeface="メイリオ" panose="020B0604030504040204" pitchFamily="50" charset="-128"/>
                <a:ea typeface="メイリオ" panose="020B0604030504040204" pitchFamily="50" charset="-128"/>
              </a:rPr>
              <a:t>○　新規学校卒業者を対象とした募集計画は、新規学校卒業者の就職先を決定する場合の重要な情報であり、その円滑な就職を図るためには、募集人員の減少が生じた場合、速やかに関係者に連絡する必要があります。</a:t>
            </a:r>
            <a:endParaRPr kumimoji="1" lang="en-US" altLang="ja-JP" sz="1200">
              <a:solidFill>
                <a:schemeClr val="tx1"/>
              </a:solidFill>
              <a:latin typeface="メイリオ" panose="020B0604030504040204" pitchFamily="50" charset="-128"/>
              <a:ea typeface="メイリオ" panose="020B0604030504040204" pitchFamily="50" charset="-128"/>
            </a:endParaRPr>
          </a:p>
          <a:p>
            <a:pPr marL="263525" indent="-263525">
              <a:lnSpc>
                <a:spcPts val="1400"/>
              </a:lnSpc>
              <a:spcBef>
                <a:spcPts val="600"/>
              </a:spcBef>
            </a:pPr>
            <a:r>
              <a:rPr kumimoji="1" lang="ja-JP" altLang="en-US" sz="1200">
                <a:solidFill>
                  <a:schemeClr val="tx1"/>
                </a:solidFill>
                <a:latin typeface="メイリオ" panose="020B0604030504040204" pitchFamily="50" charset="-128"/>
                <a:ea typeface="メイリオ" panose="020B0604030504040204" pitchFamily="50" charset="-128"/>
              </a:rPr>
              <a:t>　　そのため、</a:t>
            </a:r>
            <a:r>
              <a:rPr kumimoji="1" lang="ja-JP" altLang="en-US" sz="1200" b="1" u="sng">
                <a:solidFill>
                  <a:schemeClr val="tx1"/>
                </a:solidFill>
                <a:latin typeface="メイリオ" panose="020B0604030504040204" pitchFamily="50" charset="-128"/>
                <a:ea typeface="メイリオ" panose="020B0604030504040204" pitchFamily="50" charset="-128"/>
              </a:rPr>
              <a:t>大卒等求人については、マイページからの求人情報変更は行えません。</a:t>
            </a:r>
            <a:r>
              <a:rPr kumimoji="1" lang="ja-JP" altLang="en-US" sz="1200">
                <a:solidFill>
                  <a:schemeClr val="tx1"/>
                </a:solidFill>
                <a:latin typeface="メイリオ" panose="020B0604030504040204" pitchFamily="50" charset="-128"/>
                <a:ea typeface="メイリオ" panose="020B0604030504040204" pitchFamily="50" charset="-128"/>
              </a:rPr>
              <a:t>求人情報の変更を希望する場合は、提出する書類がございますので、必ず管轄のハローワークに直接ご相談ください。</a:t>
            </a:r>
            <a:endParaRPr kumimoji="1" lang="en-US" altLang="ja-JP" sz="1200">
              <a:solidFill>
                <a:schemeClr val="tx1"/>
              </a:solidFill>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FC173EED-A19C-84EF-3E51-39167C96F9A9}"/>
              </a:ext>
            </a:extLst>
          </p:cNvPr>
          <p:cNvSpPr txBox="1"/>
          <p:nvPr/>
        </p:nvSpPr>
        <p:spPr>
          <a:xfrm>
            <a:off x="-459432" y="9665275"/>
            <a:ext cx="1203380" cy="261610"/>
          </a:xfrm>
          <a:prstGeom prst="rect">
            <a:avLst/>
          </a:prstGeom>
          <a:noFill/>
        </p:spPr>
        <p:txBody>
          <a:bodyPr wrap="square" rtlCol="0">
            <a:spAutoFit/>
          </a:bodyPr>
          <a:lstStyle/>
          <a:p>
            <a:pPr algn="ctr"/>
            <a:r>
              <a:rPr lang="ja-JP" altLang="en-US" sz="1100">
                <a:solidFill>
                  <a:schemeClr val="accent2"/>
                </a:solidFill>
                <a:latin typeface="メイリオ" panose="020B0604030504040204" pitchFamily="50" charset="-128"/>
                <a:ea typeface="メイリオ" panose="020B0604030504040204" pitchFamily="50" charset="-128"/>
              </a:rPr>
              <a:t>③</a:t>
            </a:r>
          </a:p>
        </p:txBody>
      </p:sp>
      <p:sp>
        <p:nvSpPr>
          <p:cNvPr id="3" name="角丸四角形 35">
            <a:extLst>
              <a:ext uri="{FF2B5EF4-FFF2-40B4-BE49-F238E27FC236}">
                <a16:creationId xmlns:a16="http://schemas.microsoft.com/office/drawing/2014/main" id="{DF6284CA-2376-490B-9303-EBCA119E8429}"/>
              </a:ext>
            </a:extLst>
          </p:cNvPr>
          <p:cNvSpPr/>
          <p:nvPr/>
        </p:nvSpPr>
        <p:spPr>
          <a:xfrm>
            <a:off x="484096" y="2396963"/>
            <a:ext cx="5889807" cy="3646003"/>
          </a:xfrm>
          <a:prstGeom prst="roundRect">
            <a:avLst>
              <a:gd name="adj" fmla="val 9015"/>
            </a:avLst>
          </a:prstGeom>
          <a:solidFill>
            <a:srgbClr val="FFF8E5"/>
          </a:solidFill>
          <a:ln w="28575">
            <a:solidFill>
              <a:srgbClr val="990000"/>
            </a:solidFill>
          </a:ln>
        </p:spPr>
        <p:style>
          <a:lnRef idx="2">
            <a:schemeClr val="accent1"/>
          </a:lnRef>
          <a:fillRef idx="1">
            <a:schemeClr val="lt1"/>
          </a:fillRef>
          <a:effectRef idx="0">
            <a:schemeClr val="accent1"/>
          </a:effectRef>
          <a:fontRef idx="minor">
            <a:schemeClr val="dk1"/>
          </a:fontRef>
        </p:style>
        <p:txBody>
          <a:bodyPr rtlCol="0" anchor="t"/>
          <a:lstStyle/>
          <a:p>
            <a:pPr algn="ctr">
              <a:lnSpc>
                <a:spcPts val="1400"/>
              </a:lnSpc>
              <a:spcBef>
                <a:spcPts val="600"/>
              </a:spcBef>
            </a:pPr>
            <a:r>
              <a:rPr kumimoji="1" lang="ja-JP" altLang="en-US" sz="1400" b="1">
                <a:solidFill>
                  <a:srgbClr val="990000"/>
                </a:solidFill>
                <a:latin typeface="メイリオ" panose="020B0604030504040204" pitchFamily="50" charset="-128"/>
                <a:ea typeface="メイリオ" panose="020B0604030504040204" pitchFamily="50" charset="-128"/>
              </a:rPr>
              <a:t>～　共通の入力ルール　～</a:t>
            </a:r>
          </a:p>
          <a:p>
            <a:pPr>
              <a:lnSpc>
                <a:spcPts val="1500"/>
              </a:lnSpc>
              <a:spcBef>
                <a:spcPts val="600"/>
              </a:spcBef>
            </a:pPr>
            <a:r>
              <a:rPr kumimoji="1" lang="ja-JP" altLang="en-US" sz="1100">
                <a:solidFill>
                  <a:schemeClr val="tx1"/>
                </a:solidFill>
                <a:latin typeface="メイリオ" panose="020B0604030504040204" pitchFamily="50" charset="-128"/>
                <a:ea typeface="メイリオ" panose="020B0604030504040204" pitchFamily="50" charset="-128"/>
              </a:rPr>
              <a:t>●　「必須」と表示されている項目は、必ず入力してください。</a:t>
            </a:r>
            <a:endParaRPr kumimoji="1" lang="en-US" altLang="ja-JP" sz="1100">
              <a:solidFill>
                <a:schemeClr val="tx1"/>
              </a:solidFill>
              <a:latin typeface="メイリオ" panose="020B0604030504040204" pitchFamily="50" charset="-128"/>
              <a:ea typeface="メイリオ" panose="020B0604030504040204" pitchFamily="50" charset="-128"/>
            </a:endParaRPr>
          </a:p>
          <a:p>
            <a:pPr>
              <a:lnSpc>
                <a:spcPts val="1500"/>
              </a:lnSpc>
              <a:spcBef>
                <a:spcPts val="600"/>
              </a:spcBef>
            </a:pPr>
            <a:r>
              <a:rPr kumimoji="1" lang="ja-JP" altLang="en-US" sz="1100">
                <a:solidFill>
                  <a:schemeClr val="tx1"/>
                </a:solidFill>
                <a:latin typeface="メイリオ" panose="020B0604030504040204" pitchFamily="50" charset="-128"/>
                <a:ea typeface="メイリオ" panose="020B0604030504040204" pitchFamily="50" charset="-128"/>
              </a:rPr>
              <a:t>●　「任意」と表示されている項目は、可能な範囲で入力してください。</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173038" indent="-173038">
              <a:lnSpc>
                <a:spcPts val="1500"/>
              </a:lnSpc>
              <a:spcBef>
                <a:spcPts val="600"/>
              </a:spcBef>
            </a:pPr>
            <a:r>
              <a:rPr kumimoji="1" lang="ja-JP" altLang="en-US" sz="1100">
                <a:solidFill>
                  <a:schemeClr val="tx1"/>
                </a:solidFill>
                <a:latin typeface="メイリオ" panose="020B0604030504040204" pitchFamily="50" charset="-128"/>
                <a:ea typeface="メイリオ" panose="020B0604030504040204" pitchFamily="50" charset="-128"/>
              </a:rPr>
              <a:t>● 　任意の項目について、いったん選択したものを、何も選択していない状態に戻したい場合は、○未選択　を選択してください。</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173038" indent="-173038">
              <a:lnSpc>
                <a:spcPts val="1500"/>
              </a:lnSpc>
              <a:spcBef>
                <a:spcPts val="600"/>
              </a:spcBef>
            </a:pPr>
            <a:r>
              <a:rPr kumimoji="1" lang="ja-JP" altLang="en-US" sz="1100">
                <a:solidFill>
                  <a:schemeClr val="tx1"/>
                </a:solidFill>
                <a:latin typeface="メイリオ" panose="020B0604030504040204" pitchFamily="50" charset="-128"/>
                <a:ea typeface="メイリオ" panose="020B0604030504040204" pitchFamily="50" charset="-128"/>
              </a:rPr>
              <a:t>●　求人登録項目を入力中に、</a:t>
            </a:r>
            <a:r>
              <a:rPr kumimoji="1" lang="en-US" altLang="ja-JP" sz="1100">
                <a:solidFill>
                  <a:schemeClr val="tx1"/>
                </a:solidFill>
                <a:latin typeface="メイリオ" panose="020B0604030504040204" pitchFamily="50" charset="-128"/>
                <a:ea typeface="メイリオ" panose="020B0604030504040204" pitchFamily="50" charset="-128"/>
              </a:rPr>
              <a:t>｢</a:t>
            </a:r>
            <a:r>
              <a:rPr kumimoji="1" lang="ja-JP" altLang="en-US" sz="1100">
                <a:solidFill>
                  <a:schemeClr val="tx1"/>
                </a:solidFill>
                <a:latin typeface="メイリオ" panose="020B0604030504040204" pitchFamily="50" charset="-128"/>
                <a:ea typeface="メイリオ" panose="020B0604030504040204" pitchFamily="50" charset="-128"/>
              </a:rPr>
              <a:t>一時保存</a:t>
            </a:r>
            <a:r>
              <a:rPr kumimoji="1" lang="en-US" altLang="ja-JP" sz="1100">
                <a:solidFill>
                  <a:schemeClr val="tx1"/>
                </a:solidFill>
                <a:latin typeface="メイリオ" panose="020B0604030504040204" pitchFamily="50" charset="-128"/>
                <a:ea typeface="メイリオ" panose="020B0604030504040204" pitchFamily="50" charset="-128"/>
              </a:rPr>
              <a:t>｣</a:t>
            </a:r>
            <a:r>
              <a:rPr kumimoji="1" lang="ja-JP" altLang="en-US" sz="1100">
                <a:solidFill>
                  <a:schemeClr val="tx1"/>
                </a:solidFill>
                <a:latin typeface="メイリオ" panose="020B0604030504040204" pitchFamily="50" charset="-128"/>
                <a:ea typeface="メイリオ" panose="020B0604030504040204" pitchFamily="50" charset="-128"/>
              </a:rPr>
              <a:t> 　ボタンを押すと、求人情報の登録を中断し、情報を「一時保存」できます。なお、ハローワーク内に設置されたパソコン</a:t>
            </a:r>
            <a:r>
              <a:rPr kumimoji="1" lang="ja-JP" altLang="en-US" sz="900">
                <a:solidFill>
                  <a:schemeClr val="tx1"/>
                </a:solidFill>
                <a:latin typeface="メイリオ" panose="020B0604030504040204" pitchFamily="50" charset="-128"/>
                <a:ea typeface="メイリオ" panose="020B0604030504040204" pitchFamily="50" charset="-128"/>
              </a:rPr>
              <a:t>（検索・登録用端末）</a:t>
            </a:r>
            <a:r>
              <a:rPr kumimoji="1" lang="ja-JP" altLang="en-US" sz="1100">
                <a:solidFill>
                  <a:schemeClr val="tx1"/>
                </a:solidFill>
                <a:latin typeface="メイリオ" panose="020B0604030504040204" pitchFamily="50" charset="-128"/>
                <a:ea typeface="メイリオ" panose="020B0604030504040204" pitchFamily="50" charset="-128"/>
              </a:rPr>
              <a:t>では、入力情報の一時保存機能は利用できません。（会社のパソコンから手続きする場合は、一時保存機能を利用できます。）</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173038" indent="-173038">
              <a:lnSpc>
                <a:spcPts val="1500"/>
              </a:lnSpc>
              <a:spcBef>
                <a:spcPts val="600"/>
              </a:spcBef>
            </a:pPr>
            <a:r>
              <a:rPr kumimoji="1" lang="ja-JP" altLang="en-US" sz="1100">
                <a:solidFill>
                  <a:schemeClr val="tx1"/>
                </a:solidFill>
                <a:latin typeface="メイリオ" panose="020B0604030504040204" pitchFamily="50" charset="-128"/>
                <a:ea typeface="メイリオ" panose="020B0604030504040204" pitchFamily="50" charset="-128"/>
              </a:rPr>
              <a:t>●　入力忘れや入力間違い</a:t>
            </a:r>
            <a:r>
              <a:rPr kumimoji="1" lang="ja-JP" altLang="en-US" sz="1000">
                <a:solidFill>
                  <a:schemeClr val="tx1"/>
                </a:solidFill>
                <a:latin typeface="メイリオ" panose="020B0604030504040204" pitchFamily="50" charset="-128"/>
                <a:ea typeface="メイリオ" panose="020B0604030504040204" pitchFamily="50" charset="-128"/>
              </a:rPr>
              <a:t>（半角・全角など）</a:t>
            </a:r>
            <a:r>
              <a:rPr kumimoji="1" lang="ja-JP" altLang="en-US" sz="1100">
                <a:solidFill>
                  <a:schemeClr val="tx1"/>
                </a:solidFill>
                <a:latin typeface="メイリオ" panose="020B0604030504040204" pitchFamily="50" charset="-128"/>
                <a:ea typeface="メイリオ" panose="020B0604030504040204" pitchFamily="50" charset="-128"/>
              </a:rPr>
              <a:t>がある場合、画面上にメッセージが表示され、先へ進めません。</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174625" indent="-174625">
              <a:lnSpc>
                <a:spcPts val="1400"/>
              </a:lnSpc>
              <a:spcBef>
                <a:spcPts val="300"/>
              </a:spcBef>
            </a:pPr>
            <a:r>
              <a:rPr kumimoji="1" lang="ja-JP" altLang="en-US" sz="1100">
                <a:solidFill>
                  <a:schemeClr val="tx1"/>
                </a:solidFill>
                <a:latin typeface="メイリオ" panose="020B0604030504040204" pitchFamily="50" charset="-128"/>
                <a:ea typeface="メイリオ" panose="020B0604030504040204" pitchFamily="50" charset="-128"/>
              </a:rPr>
              <a:t>　</a:t>
            </a:r>
            <a:r>
              <a:rPr kumimoji="1" lang="en-US" altLang="ja-JP" sz="1100">
                <a:solidFill>
                  <a:schemeClr val="tx1"/>
                </a:solidFill>
                <a:latin typeface="メイリオ" panose="020B0604030504040204" pitchFamily="50" charset="-128"/>
                <a:ea typeface="メイリオ" panose="020B0604030504040204" pitchFamily="50" charset="-128"/>
              </a:rPr>
              <a:t>【</a:t>
            </a:r>
            <a:r>
              <a:rPr kumimoji="1" lang="ja-JP" altLang="en-US" sz="1100" b="1">
                <a:solidFill>
                  <a:schemeClr val="tx1"/>
                </a:solidFill>
                <a:latin typeface="メイリオ" panose="020B0604030504040204" pitchFamily="50" charset="-128"/>
                <a:ea typeface="メイリオ" panose="020B0604030504040204" pitchFamily="50" charset="-128"/>
              </a:rPr>
              <a:t>赤色のメッセージの場合</a:t>
            </a:r>
            <a:r>
              <a:rPr kumimoji="1" lang="en-US" altLang="ja-JP" sz="1100" b="1">
                <a:solidFill>
                  <a:schemeClr val="tx1"/>
                </a:solidFill>
                <a:latin typeface="メイリオ" panose="020B0604030504040204" pitchFamily="50" charset="-128"/>
                <a:ea typeface="メイリオ" panose="020B0604030504040204" pitchFamily="50" charset="-128"/>
              </a:rPr>
              <a:t>】</a:t>
            </a:r>
            <a:r>
              <a:rPr kumimoji="1" lang="ja-JP" altLang="en-US" sz="1100">
                <a:solidFill>
                  <a:schemeClr val="tx1"/>
                </a:solidFill>
                <a:latin typeface="メイリオ" panose="020B0604030504040204" pitchFamily="50" charset="-128"/>
                <a:ea typeface="メイリオ" panose="020B0604030504040204" pitchFamily="50" charset="-128"/>
              </a:rPr>
              <a:t>内容を入力・修正した上で、「次へ進む」ボタンをクリックしてください。</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358775" indent="-358775">
              <a:lnSpc>
                <a:spcPts val="1400"/>
              </a:lnSpc>
              <a:spcBef>
                <a:spcPts val="300"/>
              </a:spcBef>
            </a:pPr>
            <a:r>
              <a:rPr kumimoji="1" lang="ja-JP" altLang="en-US" sz="1100">
                <a:solidFill>
                  <a:schemeClr val="tx1"/>
                </a:solidFill>
                <a:latin typeface="メイリオ" panose="020B0604030504040204" pitchFamily="50" charset="-128"/>
                <a:ea typeface="メイリオ" panose="020B0604030504040204" pitchFamily="50" charset="-128"/>
              </a:rPr>
              <a:t>　</a:t>
            </a:r>
            <a:r>
              <a:rPr kumimoji="1" lang="en-US" altLang="ja-JP" sz="1100">
                <a:solidFill>
                  <a:schemeClr val="tx1"/>
                </a:solidFill>
                <a:latin typeface="メイリオ" panose="020B0604030504040204" pitchFamily="50" charset="-128"/>
                <a:ea typeface="メイリオ" panose="020B0604030504040204" pitchFamily="50" charset="-128"/>
              </a:rPr>
              <a:t>【</a:t>
            </a:r>
            <a:r>
              <a:rPr kumimoji="1" lang="ja-JP" altLang="en-US" sz="1100" b="1">
                <a:solidFill>
                  <a:schemeClr val="tx1"/>
                </a:solidFill>
                <a:latin typeface="メイリオ" panose="020B0604030504040204" pitchFamily="50" charset="-128"/>
                <a:ea typeface="メイリオ" panose="020B0604030504040204" pitchFamily="50" charset="-128"/>
              </a:rPr>
              <a:t>オレンジ色のメッセージの場合</a:t>
            </a:r>
            <a:r>
              <a:rPr kumimoji="1" lang="en-US" altLang="ja-JP" sz="1100" b="1">
                <a:solidFill>
                  <a:schemeClr val="tx1"/>
                </a:solidFill>
                <a:latin typeface="メイリオ" panose="020B0604030504040204" pitchFamily="50" charset="-128"/>
                <a:ea typeface="メイリオ" panose="020B0604030504040204" pitchFamily="50" charset="-128"/>
              </a:rPr>
              <a:t>】</a:t>
            </a:r>
            <a:r>
              <a:rPr kumimoji="1" lang="ja-JP" altLang="en-US" sz="1100">
                <a:solidFill>
                  <a:schemeClr val="tx1"/>
                </a:solidFill>
                <a:latin typeface="メイリオ" panose="020B0604030504040204" pitchFamily="50" charset="-128"/>
                <a:ea typeface="メイリオ" panose="020B0604030504040204" pitchFamily="50" charset="-128"/>
              </a:rPr>
              <a:t>内容を確認し、修正が不要であれば、もう一度</a:t>
            </a:r>
            <a:endParaRPr kumimoji="1" lang="en-US" altLang="ja-JP" sz="1100">
              <a:solidFill>
                <a:schemeClr val="tx1"/>
              </a:solidFill>
              <a:latin typeface="メイリオ" panose="020B0604030504040204" pitchFamily="50" charset="-128"/>
              <a:ea typeface="メイリオ" panose="020B0604030504040204" pitchFamily="50" charset="-128"/>
            </a:endParaRPr>
          </a:p>
          <a:p>
            <a:pPr marL="358775" indent="-358775">
              <a:lnSpc>
                <a:spcPts val="1400"/>
              </a:lnSpc>
              <a:spcBef>
                <a:spcPts val="300"/>
              </a:spcBef>
            </a:pPr>
            <a:r>
              <a:rPr kumimoji="1" lang="ja-JP" altLang="en-US" sz="1100">
                <a:solidFill>
                  <a:schemeClr val="tx1"/>
                </a:solidFill>
                <a:latin typeface="メイリオ" panose="020B0604030504040204" pitchFamily="50" charset="-128"/>
                <a:ea typeface="メイリオ" panose="020B0604030504040204" pitchFamily="50" charset="-128"/>
              </a:rPr>
              <a:t>　　「次へ進む」ボタンをクリックしてください。</a:t>
            </a:r>
          </a:p>
          <a:p>
            <a:pPr marL="185738" indent="-185738">
              <a:lnSpc>
                <a:spcPts val="1400"/>
              </a:lnSpc>
              <a:spcBef>
                <a:spcPts val="600"/>
              </a:spcBef>
            </a:pPr>
            <a:endParaRPr kumimoji="1" lang="en-US" altLang="ja-JP" sz="1200">
              <a:solidFill>
                <a:schemeClr val="tx1"/>
              </a:solidFill>
              <a:latin typeface="メイリオ" panose="020B0604030504040204" pitchFamily="50" charset="-128"/>
              <a:ea typeface="メイリオ" panose="020B0604030504040204" pitchFamily="50" charset="-128"/>
            </a:endParaRPr>
          </a:p>
        </p:txBody>
      </p:sp>
      <p:sp>
        <p:nvSpPr>
          <p:cNvPr id="11" name="AutoShape 14">
            <a:extLst>
              <a:ext uri="{FF2B5EF4-FFF2-40B4-BE49-F238E27FC236}">
                <a16:creationId xmlns:a16="http://schemas.microsoft.com/office/drawing/2014/main" id="{D9E680AA-329A-7D44-4792-FD5167770F73}"/>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2" name="AutoShape 14">
            <a:extLst>
              <a:ext uri="{FF2B5EF4-FFF2-40B4-BE49-F238E27FC236}">
                <a16:creationId xmlns:a16="http://schemas.microsoft.com/office/drawing/2014/main" id="{325EC380-AC97-8BEA-13CE-59E8DF9F9431}"/>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3" name="テキスト ボックス 12">
            <a:extLst>
              <a:ext uri="{FF2B5EF4-FFF2-40B4-BE49-F238E27FC236}">
                <a16:creationId xmlns:a16="http://schemas.microsoft.com/office/drawing/2014/main" id="{F5448FCA-DE04-715F-AC6A-44D97FDA10F1}"/>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②</a:t>
            </a:r>
          </a:p>
        </p:txBody>
      </p:sp>
      <p:sp>
        <p:nvSpPr>
          <p:cNvPr id="47" name="角丸四角形 46">
            <a:extLst>
              <a:ext uri="{FF2B5EF4-FFF2-40B4-BE49-F238E27FC236}">
                <a16:creationId xmlns:a16="http://schemas.microsoft.com/office/drawing/2014/main" id="{819B9D35-363C-BB7E-891A-9F9F7B0CFDB8}"/>
              </a:ext>
            </a:extLst>
          </p:cNvPr>
          <p:cNvSpPr/>
          <p:nvPr/>
        </p:nvSpPr>
        <p:spPr>
          <a:xfrm>
            <a:off x="484095" y="556633"/>
            <a:ext cx="5889807" cy="1552942"/>
          </a:xfrm>
          <a:prstGeom prst="roundRect">
            <a:avLst>
              <a:gd name="adj" fmla="val 9696"/>
            </a:avLst>
          </a:prstGeom>
          <a:solidFill>
            <a:schemeClr val="bg1"/>
          </a:solidFill>
          <a:ln w="28575">
            <a:solidFill>
              <a:srgbClr val="99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ja-JP" altLang="en-US" sz="1400" b="1">
                <a:solidFill>
                  <a:srgbClr val="990000"/>
                </a:solidFill>
                <a:latin typeface="メイリオ" panose="020B0604030504040204" pitchFamily="50" charset="-128"/>
                <a:ea typeface="メイリオ" panose="020B0604030504040204" pitchFamily="50" charset="-128"/>
              </a:rPr>
              <a:t>～　目次　～</a:t>
            </a:r>
            <a:endParaRPr kumimoji="1" lang="en-US" altLang="ja-JP" sz="1200">
              <a:solidFill>
                <a:schemeClr val="tx1"/>
              </a:solidFill>
              <a:latin typeface="メイリオ" panose="020B0604030504040204" pitchFamily="50" charset="-128"/>
              <a:ea typeface="メイリオ" panose="020B0604030504040204" pitchFamily="50" charset="-128"/>
            </a:endParaRPr>
          </a:p>
          <a:p>
            <a:endParaRPr kumimoji="1" lang="en-US" altLang="ja-JP" sz="800">
              <a:solidFill>
                <a:schemeClr val="tx1"/>
              </a:solidFill>
              <a:latin typeface="メイリオ" panose="020B0604030504040204" pitchFamily="50" charset="-128"/>
              <a:ea typeface="メイリオ" panose="020B0604030504040204" pitchFamily="50" charset="-128"/>
            </a:endParaRPr>
          </a:p>
          <a:p>
            <a:r>
              <a:rPr kumimoji="1" lang="ja-JP" altLang="en-US" sz="1200">
                <a:solidFill>
                  <a:schemeClr val="tx1"/>
                </a:solidFill>
                <a:latin typeface="メイリオ" panose="020B0604030504040204" pitchFamily="50" charset="-128"/>
                <a:ea typeface="メイリオ" panose="020B0604030504040204" pitchFamily="50" charset="-128"/>
              </a:rPr>
              <a:t>　求人仮登録の注意事項・・・　ｐ　４</a:t>
            </a:r>
            <a:endParaRPr kumimoji="1" lang="en-US" altLang="ja-JP" sz="1200">
              <a:solidFill>
                <a:schemeClr val="tx1"/>
              </a:solidFill>
              <a:latin typeface="メイリオ" panose="020B0604030504040204" pitchFamily="50" charset="-128"/>
              <a:ea typeface="メイリオ" panose="020B0604030504040204" pitchFamily="50" charset="-128"/>
            </a:endParaRPr>
          </a:p>
          <a:p>
            <a:endParaRPr kumimoji="1" lang="en-US" altLang="ja-JP" sz="400">
              <a:solidFill>
                <a:schemeClr val="tx1"/>
              </a:solidFill>
              <a:latin typeface="メイリオ" panose="020B0604030504040204" pitchFamily="50" charset="-128"/>
              <a:ea typeface="メイリオ" panose="020B0604030504040204" pitchFamily="50" charset="-128"/>
            </a:endParaRPr>
          </a:p>
          <a:p>
            <a:r>
              <a:rPr kumimoji="1" lang="ja-JP" altLang="en-US" sz="1200">
                <a:solidFill>
                  <a:schemeClr val="tx1"/>
                </a:solidFill>
                <a:latin typeface="メイリオ" panose="020B0604030504040204" pitchFamily="50" charset="-128"/>
                <a:ea typeface="メイリオ" panose="020B0604030504040204" pitchFamily="50" charset="-128"/>
              </a:rPr>
              <a:t>　１．求人区分等　・・・・・　ｐ　５　　５．労働時間　・・・・・・　ｐ１９</a:t>
            </a:r>
            <a:endParaRPr kumimoji="1" lang="en-US" altLang="ja-JP" sz="1200">
              <a:solidFill>
                <a:schemeClr val="tx1"/>
              </a:solidFill>
              <a:latin typeface="メイリオ" panose="020B0604030504040204" pitchFamily="50" charset="-128"/>
              <a:ea typeface="メイリオ" panose="020B0604030504040204" pitchFamily="50" charset="-128"/>
            </a:endParaRPr>
          </a:p>
          <a:p>
            <a:r>
              <a:rPr kumimoji="1" lang="ja-JP" altLang="en-US" sz="1200">
                <a:solidFill>
                  <a:schemeClr val="tx1"/>
                </a:solidFill>
                <a:latin typeface="メイリオ" panose="020B0604030504040204" pitchFamily="50" charset="-128"/>
                <a:ea typeface="メイリオ" panose="020B0604030504040204" pitchFamily="50" charset="-128"/>
              </a:rPr>
              <a:t>　２．事業所情報　・・・・・　ｐ　７　　６．保険・年金・定年等　・　ｐ２２</a:t>
            </a:r>
            <a:endParaRPr kumimoji="1" lang="en-US" altLang="ja-JP" sz="1200">
              <a:solidFill>
                <a:schemeClr val="tx1"/>
              </a:solidFill>
              <a:latin typeface="メイリオ" panose="020B0604030504040204" pitchFamily="50" charset="-128"/>
              <a:ea typeface="メイリオ" panose="020B0604030504040204" pitchFamily="50" charset="-128"/>
            </a:endParaRPr>
          </a:p>
          <a:p>
            <a:r>
              <a:rPr kumimoji="1" lang="ja-JP" altLang="en-US" sz="1200">
                <a:solidFill>
                  <a:schemeClr val="tx1"/>
                </a:solidFill>
                <a:latin typeface="メイリオ" panose="020B0604030504040204" pitchFamily="50" charset="-128"/>
                <a:ea typeface="メイリオ" panose="020B0604030504040204" pitchFamily="50" charset="-128"/>
              </a:rPr>
              <a:t>　３．仕事内容　・・・・・・　ｐ　８　　７．選考方法　・・・・・・　ｐ２４</a:t>
            </a:r>
            <a:endParaRPr kumimoji="1" lang="en-US" altLang="ja-JP" sz="1200">
              <a:solidFill>
                <a:schemeClr val="tx1"/>
              </a:solidFill>
              <a:latin typeface="メイリオ" panose="020B0604030504040204" pitchFamily="50" charset="-128"/>
              <a:ea typeface="メイリオ" panose="020B0604030504040204" pitchFamily="50" charset="-128"/>
            </a:endParaRPr>
          </a:p>
          <a:p>
            <a:r>
              <a:rPr kumimoji="1" lang="ja-JP" altLang="en-US" sz="1200">
                <a:solidFill>
                  <a:schemeClr val="tx1"/>
                </a:solidFill>
                <a:latin typeface="メイリオ" panose="020B0604030504040204" pitchFamily="50" charset="-128"/>
                <a:ea typeface="メイリオ" panose="020B0604030504040204" pitchFamily="50" charset="-128"/>
              </a:rPr>
              <a:t>　４．賃金・手当　・・・・・　ｐ１４　　８．青少年雇用情報　・・・　ｐ２９</a:t>
            </a:r>
            <a:endParaRPr kumimoji="1" lang="en-US" altLang="ja-JP" sz="1200">
              <a:solidFill>
                <a:schemeClr val="tx1"/>
              </a:solidFill>
              <a:latin typeface="メイリオ" panose="020B0604030504040204" pitchFamily="50" charset="-128"/>
              <a:ea typeface="メイリオ" panose="020B0604030504040204" pitchFamily="50" charset="-128"/>
            </a:endParaRPr>
          </a:p>
        </p:txBody>
      </p:sp>
      <p:pic>
        <p:nvPicPr>
          <p:cNvPr id="14" name="図 13">
            <a:extLst>
              <a:ext uri="{FF2B5EF4-FFF2-40B4-BE49-F238E27FC236}">
                <a16:creationId xmlns:a16="http://schemas.microsoft.com/office/drawing/2014/main" id="{67B87946-7C50-1E78-CE44-28FA483CAA4F}"/>
              </a:ext>
            </a:extLst>
          </p:cNvPr>
          <p:cNvPicPr>
            <a:picLocks noChangeAspect="1"/>
          </p:cNvPicPr>
          <p:nvPr/>
        </p:nvPicPr>
        <p:blipFill>
          <a:blip r:embed="rId2"/>
          <a:stretch>
            <a:fillRect/>
          </a:stretch>
        </p:blipFill>
        <p:spPr>
          <a:xfrm>
            <a:off x="904845" y="2728909"/>
            <a:ext cx="546692" cy="261190"/>
          </a:xfrm>
          <a:prstGeom prst="rect">
            <a:avLst/>
          </a:prstGeom>
        </p:spPr>
      </p:pic>
      <p:pic>
        <p:nvPicPr>
          <p:cNvPr id="15" name="図 14">
            <a:extLst>
              <a:ext uri="{FF2B5EF4-FFF2-40B4-BE49-F238E27FC236}">
                <a16:creationId xmlns:a16="http://schemas.microsoft.com/office/drawing/2014/main" id="{59AC1512-6178-5B84-9B97-B333A4481E6A}"/>
              </a:ext>
            </a:extLst>
          </p:cNvPr>
          <p:cNvPicPr>
            <a:picLocks noChangeAspect="1"/>
          </p:cNvPicPr>
          <p:nvPr/>
        </p:nvPicPr>
        <p:blipFill>
          <a:blip r:embed="rId3"/>
          <a:stretch>
            <a:fillRect/>
          </a:stretch>
        </p:blipFill>
        <p:spPr>
          <a:xfrm>
            <a:off x="915605" y="3023709"/>
            <a:ext cx="535932" cy="261190"/>
          </a:xfrm>
          <a:prstGeom prst="rect">
            <a:avLst/>
          </a:prstGeom>
        </p:spPr>
      </p:pic>
      <p:pic>
        <p:nvPicPr>
          <p:cNvPr id="16" name="図 15">
            <a:extLst>
              <a:ext uri="{FF2B5EF4-FFF2-40B4-BE49-F238E27FC236}">
                <a16:creationId xmlns:a16="http://schemas.microsoft.com/office/drawing/2014/main" id="{34D34310-AEE1-7831-4470-AB3F9025FAC4}"/>
              </a:ext>
            </a:extLst>
          </p:cNvPr>
          <p:cNvPicPr>
            <a:picLocks noChangeAspect="1"/>
          </p:cNvPicPr>
          <p:nvPr/>
        </p:nvPicPr>
        <p:blipFill>
          <a:blip r:embed="rId4"/>
          <a:stretch>
            <a:fillRect/>
          </a:stretch>
        </p:blipFill>
        <p:spPr>
          <a:xfrm>
            <a:off x="1496204" y="3510296"/>
            <a:ext cx="686314" cy="233171"/>
          </a:xfrm>
          <a:prstGeom prst="rect">
            <a:avLst/>
          </a:prstGeom>
        </p:spPr>
      </p:pic>
      <p:pic>
        <p:nvPicPr>
          <p:cNvPr id="17" name="図 16">
            <a:extLst>
              <a:ext uri="{FF2B5EF4-FFF2-40B4-BE49-F238E27FC236}">
                <a16:creationId xmlns:a16="http://schemas.microsoft.com/office/drawing/2014/main" id="{6AA64669-FEC7-9964-4742-51E7702E60F6}"/>
              </a:ext>
            </a:extLst>
          </p:cNvPr>
          <p:cNvPicPr>
            <a:picLocks noChangeAspect="1"/>
          </p:cNvPicPr>
          <p:nvPr/>
        </p:nvPicPr>
        <p:blipFill>
          <a:blip r:embed="rId5"/>
          <a:srcRect l="-532" t="-8851" r="532" b="8851"/>
          <a:stretch/>
        </p:blipFill>
        <p:spPr>
          <a:xfrm>
            <a:off x="2593973" y="3726895"/>
            <a:ext cx="877890" cy="249531"/>
          </a:xfrm>
          <a:prstGeom prst="rect">
            <a:avLst/>
          </a:prstGeom>
        </p:spPr>
      </p:pic>
      <p:pic>
        <p:nvPicPr>
          <p:cNvPr id="19" name="図 18">
            <a:extLst>
              <a:ext uri="{FF2B5EF4-FFF2-40B4-BE49-F238E27FC236}">
                <a16:creationId xmlns:a16="http://schemas.microsoft.com/office/drawing/2014/main" id="{0C5E2D10-F5F3-B24F-B360-A5579B2634BD}"/>
              </a:ext>
            </a:extLst>
          </p:cNvPr>
          <p:cNvPicPr>
            <a:picLocks noChangeAspect="1"/>
          </p:cNvPicPr>
          <p:nvPr/>
        </p:nvPicPr>
        <p:blipFill>
          <a:blip r:embed="rId6"/>
          <a:srcRect b="8588"/>
          <a:stretch/>
        </p:blipFill>
        <p:spPr>
          <a:xfrm>
            <a:off x="4466798" y="4953000"/>
            <a:ext cx="774404" cy="314321"/>
          </a:xfrm>
          <a:prstGeom prst="rect">
            <a:avLst/>
          </a:prstGeom>
        </p:spPr>
      </p:pic>
      <p:pic>
        <p:nvPicPr>
          <p:cNvPr id="20" name="図 19">
            <a:extLst>
              <a:ext uri="{FF2B5EF4-FFF2-40B4-BE49-F238E27FC236}">
                <a16:creationId xmlns:a16="http://schemas.microsoft.com/office/drawing/2014/main" id="{D93A6D16-7C55-9129-0764-1C56494337C8}"/>
              </a:ext>
            </a:extLst>
          </p:cNvPr>
          <p:cNvPicPr>
            <a:picLocks noChangeAspect="1"/>
          </p:cNvPicPr>
          <p:nvPr/>
        </p:nvPicPr>
        <p:blipFill>
          <a:blip r:embed="rId7"/>
          <a:stretch>
            <a:fillRect/>
          </a:stretch>
        </p:blipFill>
        <p:spPr>
          <a:xfrm>
            <a:off x="963733" y="5593387"/>
            <a:ext cx="812680" cy="310923"/>
          </a:xfrm>
          <a:prstGeom prst="rect">
            <a:avLst/>
          </a:prstGeom>
        </p:spPr>
      </p:pic>
    </p:spTree>
    <p:extLst>
      <p:ext uri="{BB962C8B-B14F-4D97-AF65-F5344CB8AC3E}">
        <p14:creationId xmlns:p14="http://schemas.microsoft.com/office/powerpoint/2010/main" val="4111288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525460-6331-D3E9-2306-785AEF913DE2}"/>
              </a:ext>
            </a:extLst>
          </p:cNvPr>
          <p:cNvPicPr>
            <a:picLocks noChangeAspect="1"/>
          </p:cNvPicPr>
          <p:nvPr/>
        </p:nvPicPr>
        <p:blipFill>
          <a:blip r:embed="rId3"/>
          <a:stretch>
            <a:fillRect/>
          </a:stretch>
        </p:blipFill>
        <p:spPr>
          <a:xfrm>
            <a:off x="471262" y="167436"/>
            <a:ext cx="5854702" cy="828319"/>
          </a:xfrm>
          <a:prstGeom prst="rect">
            <a:avLst/>
          </a:prstGeom>
        </p:spPr>
      </p:pic>
      <p:sp>
        <p:nvSpPr>
          <p:cNvPr id="10" name="四角形: 角を丸くする 9">
            <a:extLst>
              <a:ext uri="{FF2B5EF4-FFF2-40B4-BE49-F238E27FC236}">
                <a16:creationId xmlns:a16="http://schemas.microsoft.com/office/drawing/2014/main" id="{4B9E7097-F12F-321B-C010-FB8B0FF10E68}"/>
              </a:ext>
            </a:extLst>
          </p:cNvPr>
          <p:cNvSpPr/>
          <p:nvPr/>
        </p:nvSpPr>
        <p:spPr>
          <a:xfrm>
            <a:off x="711541" y="7092294"/>
            <a:ext cx="5614423" cy="2293891"/>
          </a:xfrm>
          <a:prstGeom prst="roundRect">
            <a:avLst>
              <a:gd name="adj" fmla="val 1536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時間外労働の有無</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・時間外労働を行わせる場合には、過半数労働組合等との労働基準法第</a:t>
            </a:r>
            <a:r>
              <a:rPr lang="en-US" altLang="ja-JP" sz="1000">
                <a:solidFill>
                  <a:schemeClr val="tx1"/>
                </a:solidFill>
                <a:latin typeface="メイリオ" panose="020B0604030504040204" pitchFamily="50" charset="-128"/>
                <a:ea typeface="メイリオ" panose="020B0604030504040204" pitchFamily="50" charset="-128"/>
              </a:rPr>
              <a:t>36</a:t>
            </a:r>
            <a:r>
              <a:rPr lang="ja-JP" altLang="en-US" sz="1000">
                <a:solidFill>
                  <a:schemeClr val="tx1"/>
                </a:solidFill>
                <a:latin typeface="メイリオ" panose="020B0604030504040204" pitchFamily="50" charset="-128"/>
                <a:ea typeface="メイリオ" panose="020B0604030504040204" pitchFamily="50" charset="-128"/>
              </a:rPr>
              <a:t>条に基づく時間外及び休日労働に関する労使協定（３６協定）の締結、労働基準監督署への届出が必要です。</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・時間外労働「あり」の場合は、月平均残業時間数を記入して下さい。</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・事業場外労働のみなし労働時間制の場合であって、所定労働時間を超えるみなし時間を設定している場合、その時間数を記入して下さい。</a:t>
            </a:r>
          </a:p>
          <a:p>
            <a:endParaRPr lang="ja-JP" altLang="en-US"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３６協定における特別条項の有無</a:t>
            </a:r>
            <a:r>
              <a:rPr lang="en-US" altLang="ja-JP" sz="1050" b="1">
                <a:solidFill>
                  <a:schemeClr val="tx1"/>
                </a:solidFill>
                <a:latin typeface="メイリオ" panose="020B0604030504040204" pitchFamily="50" charset="-128"/>
                <a:ea typeface="メイリオ" panose="020B0604030504040204" pitchFamily="50" charset="-128"/>
              </a:rPr>
              <a:t>】</a:t>
            </a:r>
            <a:endParaRPr lang="ja-JP" altLang="en-US" sz="1050" b="1">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 特別条項付きの３６協定を締結している場合は「あり」を選択し、「特別な事情・期間  等」に特別な事情や延長時間などについて具体的に記入してください。</a:t>
            </a:r>
          </a:p>
          <a:p>
            <a:pPr>
              <a:spcBef>
                <a:spcPts val="244"/>
              </a:spcBef>
            </a:pPr>
            <a:endParaRPr lang="en-US" altLang="ja-JP" sz="2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例：「○○のとき（特別な事情）は、</a:t>
            </a:r>
            <a:r>
              <a:rPr lang="en-US" altLang="ja-JP" sz="1000">
                <a:solidFill>
                  <a:schemeClr val="tx1"/>
                </a:solidFill>
                <a:latin typeface="メイリオ" panose="020B0604030504040204" pitchFamily="50" charset="-128"/>
                <a:ea typeface="メイリオ" panose="020B0604030504040204" pitchFamily="50" charset="-128"/>
              </a:rPr>
              <a:t>1</a:t>
            </a:r>
            <a:r>
              <a:rPr lang="ja-JP" altLang="en-US" sz="1000">
                <a:solidFill>
                  <a:schemeClr val="tx1"/>
                </a:solidFill>
                <a:latin typeface="メイリオ" panose="020B0604030504040204" pitchFamily="50" charset="-128"/>
                <a:ea typeface="メイリオ" panose="020B0604030504040204" pitchFamily="50" charset="-128"/>
              </a:rPr>
              <a:t>日○時間まで、○回を限度として１ヶ月○時間まで、年に○時間できる」</a:t>
            </a:r>
          </a:p>
        </p:txBody>
      </p:sp>
      <p:sp>
        <p:nvSpPr>
          <p:cNvPr id="4" name="角丸四角形 20">
            <a:extLst>
              <a:ext uri="{FF2B5EF4-FFF2-40B4-BE49-F238E27FC236}">
                <a16:creationId xmlns:a16="http://schemas.microsoft.com/office/drawing/2014/main" id="{AAB0B3D5-F6AD-DEE9-0720-A6B8ADE40A80}"/>
              </a:ext>
            </a:extLst>
          </p:cNvPr>
          <p:cNvSpPr/>
          <p:nvPr/>
        </p:nvSpPr>
        <p:spPr>
          <a:xfrm>
            <a:off x="775722" y="916632"/>
            <a:ext cx="5486059" cy="3899426"/>
          </a:xfrm>
          <a:prstGeom prst="roundRect">
            <a:avLst>
              <a:gd name="adj" fmla="val 6316"/>
            </a:avLst>
          </a:prstGeom>
          <a:solidFill>
            <a:srgbClr val="FFF8E5"/>
          </a:solidFill>
          <a:ln w="28575">
            <a:solidFill>
              <a:srgbClr val="99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100" b="1">
                <a:solidFill>
                  <a:srgbClr val="990000"/>
                </a:solidFill>
                <a:latin typeface="メイリオ" panose="020B0604030504040204" pitchFamily="50" charset="-128"/>
                <a:ea typeface="メイリオ" panose="020B0604030504040204" pitchFamily="50" charset="-128"/>
              </a:rPr>
              <a:t>～交替制（シフト制）、フレックスタイム制、裁量労働制、変形労働時間制～</a:t>
            </a:r>
            <a:endParaRPr lang="en-US" altLang="ja-JP" sz="1100" b="1">
              <a:solidFill>
                <a:srgbClr val="990000"/>
              </a:solidFill>
              <a:latin typeface="メイリオ" panose="020B0604030504040204" pitchFamily="50" charset="-128"/>
              <a:ea typeface="メイリオ" panose="020B0604030504040204" pitchFamily="50" charset="-128"/>
            </a:endParaRPr>
          </a:p>
          <a:p>
            <a:br>
              <a:rPr lang="en-US" altLang="ja-JP" sz="900">
                <a:solidFill>
                  <a:srgbClr val="990000"/>
                </a:solidFill>
                <a:latin typeface="メイリオ" panose="020B0604030504040204" pitchFamily="50" charset="-128"/>
                <a:ea typeface="メイリオ" panose="020B0604030504040204" pitchFamily="50" charset="-128"/>
              </a:rPr>
            </a:br>
            <a:r>
              <a:rPr lang="ja-JP" altLang="en-US" sz="900">
                <a:solidFill>
                  <a:schemeClr val="tx1"/>
                </a:solidFill>
                <a:latin typeface="メイリオ" panose="020B0604030504040204" pitchFamily="50" charset="-128"/>
                <a:ea typeface="メイリオ" panose="020B0604030504040204" pitchFamily="50" charset="-128"/>
              </a:rPr>
              <a:t>「交替制（シフト制）、フレックスタイム制、裁量労働制、変形労働時間制の有無」で「あり」を選択した場合、以下の通り記載をお願いします。</a:t>
            </a:r>
            <a:endParaRPr lang="en-US" altLang="ja-JP" sz="900" b="1">
              <a:solidFill>
                <a:schemeClr val="tx1"/>
              </a:solidFill>
              <a:latin typeface="メイリオ" panose="020B0604030504040204" pitchFamily="50" charset="-128"/>
              <a:ea typeface="メイリオ" panose="020B0604030504040204" pitchFamily="50" charset="-128"/>
            </a:endParaRPr>
          </a:p>
          <a:p>
            <a:endParaRPr lang="en-US" altLang="ja-JP" sz="1200" b="1">
              <a:solidFill>
                <a:schemeClr val="tx1"/>
              </a:solidFill>
              <a:latin typeface="メイリオ" panose="020B0604030504040204" pitchFamily="50" charset="-128"/>
              <a:ea typeface="メイリオ" panose="020B0604030504040204" pitchFamily="50" charset="-128"/>
            </a:endParaRPr>
          </a:p>
          <a:p>
            <a:r>
              <a:rPr lang="ja-JP" altLang="en-US" sz="1000" b="1">
                <a:solidFill>
                  <a:schemeClr val="tx1"/>
                </a:solidFill>
                <a:latin typeface="メイリオ" panose="020B0604030504040204" pitchFamily="50" charset="-128"/>
                <a:ea typeface="メイリオ" panose="020B0604030504040204" pitchFamily="50" charset="-128"/>
              </a:rPr>
              <a:t>１</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交替制（シフト制）について　</a:t>
            </a:r>
            <a:endParaRPr lang="en-US" altLang="ja-JP" sz="1000" b="1">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　交替制により就業時間が異なる場合に選択し、「就業時間１」～「就業時間３」にそれぞれの就業時間帯を入力してください。</a:t>
            </a:r>
          </a:p>
          <a:p>
            <a:r>
              <a:rPr lang="ja-JP" altLang="en-US" sz="900">
                <a:solidFill>
                  <a:schemeClr val="tx1"/>
                </a:solidFill>
                <a:latin typeface="メイリオ" panose="020B0604030504040204" pitchFamily="50" charset="-128"/>
                <a:ea typeface="メイリオ" panose="020B0604030504040204" pitchFamily="50" charset="-128"/>
              </a:rPr>
              <a:t>　一定期間（</a:t>
            </a:r>
            <a:r>
              <a:rPr lang="en-US" altLang="ja-JP" sz="900">
                <a:solidFill>
                  <a:schemeClr val="tx1"/>
                </a:solidFill>
                <a:latin typeface="メイリオ" panose="020B0604030504040204" pitchFamily="50" charset="-128"/>
                <a:ea typeface="メイリオ" panose="020B0604030504040204" pitchFamily="50" charset="-128"/>
              </a:rPr>
              <a:t>1</a:t>
            </a:r>
            <a:r>
              <a:rPr lang="ja-JP" altLang="en-US" sz="900">
                <a:solidFill>
                  <a:schemeClr val="tx1"/>
                </a:solidFill>
                <a:latin typeface="メイリオ" panose="020B0604030504040204" pitchFamily="50" charset="-128"/>
                <a:ea typeface="メイリオ" panose="020B0604030504040204" pitchFamily="50" charset="-128"/>
              </a:rPr>
              <a:t>週間や</a:t>
            </a:r>
            <a:r>
              <a:rPr lang="en-US" altLang="ja-JP" sz="900">
                <a:solidFill>
                  <a:schemeClr val="tx1"/>
                </a:solidFill>
                <a:latin typeface="メイリオ" panose="020B0604030504040204" pitchFamily="50" charset="-128"/>
                <a:ea typeface="メイリオ" panose="020B0604030504040204" pitchFamily="50" charset="-128"/>
              </a:rPr>
              <a:t>1</a:t>
            </a:r>
            <a:r>
              <a:rPr lang="ja-JP" altLang="en-US" sz="900">
                <a:solidFill>
                  <a:schemeClr val="tx1"/>
                </a:solidFill>
                <a:latin typeface="メイリオ" panose="020B0604030504040204" pitchFamily="50" charset="-128"/>
                <a:ea typeface="メイリオ" panose="020B0604030504040204" pitchFamily="50" charset="-128"/>
              </a:rPr>
              <a:t>ヶ月など）ごとに作成される勤務割りなどにおいて労働時間が確定されるような場合は、「補足事項」欄（</a:t>
            </a:r>
            <a:r>
              <a:rPr lang="en-US" altLang="ja-JP" sz="900">
                <a:solidFill>
                  <a:schemeClr val="tx1"/>
                </a:solidFill>
                <a:latin typeface="メイリオ" panose="020B0604030504040204" pitchFamily="50" charset="-128"/>
                <a:ea typeface="メイリオ" panose="020B0604030504040204" pitchFamily="50" charset="-128"/>
              </a:rPr>
              <a:t>28P</a:t>
            </a:r>
            <a:r>
              <a:rPr lang="ja-JP" altLang="en-US" sz="900">
                <a:solidFill>
                  <a:schemeClr val="tx1"/>
                </a:solidFill>
                <a:latin typeface="メイリオ" panose="020B0604030504040204" pitchFamily="50" charset="-128"/>
                <a:ea typeface="メイリオ" panose="020B0604030504040204" pitchFamily="50" charset="-128"/>
              </a:rPr>
              <a:t>）にシフト作成・変更の手続き・ルール、労働日、労働時間などの設定に関する基本的な考え方を具体的に入力してください。</a:t>
            </a:r>
          </a:p>
          <a:p>
            <a:endParaRPr lang="ja-JP" altLang="en-US" sz="900">
              <a:solidFill>
                <a:schemeClr val="tx1"/>
              </a:solidFill>
              <a:latin typeface="メイリオ" panose="020B0604030504040204" pitchFamily="50" charset="-128"/>
              <a:ea typeface="メイリオ" panose="020B0604030504040204" pitchFamily="50" charset="-128"/>
            </a:endParaRPr>
          </a:p>
          <a:p>
            <a:r>
              <a:rPr lang="ja-JP" altLang="en-US" sz="1000" b="1">
                <a:solidFill>
                  <a:schemeClr val="tx1"/>
                </a:solidFill>
                <a:latin typeface="メイリオ" panose="020B0604030504040204" pitchFamily="50" charset="-128"/>
                <a:ea typeface="メイリオ" panose="020B0604030504040204" pitchFamily="50" charset="-128"/>
              </a:rPr>
              <a:t>２</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フレックスタイム制について</a:t>
            </a:r>
            <a:endParaRPr lang="en-US" altLang="ja-JP" sz="1000" b="1">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　「就業時間１」に標準となる一日の就業時間を記入し、「補足事項」欄にフレキシブルタイム・コアタイムの就業時間帯を記入してください。</a:t>
            </a:r>
          </a:p>
          <a:p>
            <a:endParaRPr lang="ja-JP" altLang="en-US" sz="900">
              <a:solidFill>
                <a:schemeClr val="tx1"/>
              </a:solidFill>
              <a:latin typeface="メイリオ" panose="020B0604030504040204" pitchFamily="50" charset="-128"/>
              <a:ea typeface="メイリオ" panose="020B0604030504040204" pitchFamily="50" charset="-128"/>
            </a:endParaRPr>
          </a:p>
          <a:p>
            <a:r>
              <a:rPr lang="ja-JP" altLang="en-US" sz="1000" b="1">
                <a:solidFill>
                  <a:schemeClr val="tx1"/>
                </a:solidFill>
                <a:latin typeface="メイリオ" panose="020B0604030504040204" pitchFamily="50" charset="-128"/>
                <a:ea typeface="メイリオ" panose="020B0604030504040204" pitchFamily="50" charset="-128"/>
              </a:rPr>
              <a:t>３</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裁量労働制について</a:t>
            </a:r>
            <a:endParaRPr lang="en-US" altLang="ja-JP" sz="1000" b="1">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　特に指定がなければ「就業時間１」に記入する必要はありませんが「補足事項」欄に詳細を記入してください。</a:t>
            </a:r>
            <a:endParaRPr lang="en-US" altLang="ja-JP" sz="900">
              <a:solidFill>
                <a:schemeClr val="tx1"/>
              </a:solidFill>
              <a:latin typeface="メイリオ" panose="020B0604030504040204" pitchFamily="50" charset="-128"/>
              <a:ea typeface="メイリオ" panose="020B0604030504040204" pitchFamily="50" charset="-128"/>
            </a:endParaRPr>
          </a:p>
          <a:p>
            <a:r>
              <a:rPr lang="ja-JP" altLang="en-US" sz="850">
                <a:solidFill>
                  <a:schemeClr val="tx1"/>
                </a:solidFill>
                <a:latin typeface="メイリオ" panose="020B0604030504040204" pitchFamily="50" charset="-128"/>
                <a:ea typeface="メイリオ" panose="020B0604030504040204" pitchFamily="50" charset="-128"/>
              </a:rPr>
              <a:t>例：「裁量労働制（○○業務型）により、出退社の時刻は自由であり、○時間勤務したものとみなす」</a:t>
            </a:r>
            <a:endParaRPr lang="en-US" altLang="ja-JP" sz="850">
              <a:solidFill>
                <a:schemeClr val="tx1"/>
              </a:solidFill>
              <a:latin typeface="メイリオ" panose="020B0604030504040204" pitchFamily="50" charset="-128"/>
              <a:ea typeface="メイリオ" panose="020B0604030504040204" pitchFamily="50" charset="-128"/>
            </a:endParaRPr>
          </a:p>
          <a:p>
            <a:r>
              <a:rPr lang="en-US" altLang="ja-JP" sz="850">
                <a:solidFill>
                  <a:schemeClr val="tx1"/>
                </a:solidFill>
                <a:latin typeface="メイリオ" panose="020B0604030504040204" pitchFamily="50" charset="-128"/>
                <a:ea typeface="メイリオ" panose="020B0604030504040204" pitchFamily="50" charset="-128"/>
              </a:rPr>
              <a:t>※</a:t>
            </a:r>
            <a:r>
              <a:rPr lang="ja-JP" altLang="en-US" sz="850">
                <a:solidFill>
                  <a:schemeClr val="tx1"/>
                </a:solidFill>
                <a:latin typeface="メイリオ" panose="020B0604030504040204" pitchFamily="50" charset="-128"/>
                <a:ea typeface="メイリオ" panose="020B0604030504040204" pitchFamily="50" charset="-128"/>
              </a:rPr>
              <a:t>「就業時間１」に記入する場合は、実態・目安であることを「補足事項」欄に明示してください。</a:t>
            </a:r>
          </a:p>
          <a:p>
            <a:endParaRPr lang="en-US" altLang="ja-JP" sz="900">
              <a:solidFill>
                <a:schemeClr val="tx1"/>
              </a:solidFill>
              <a:latin typeface="メイリオ" panose="020B0604030504040204" pitchFamily="50" charset="-128"/>
              <a:ea typeface="メイリオ" panose="020B0604030504040204" pitchFamily="50" charset="-128"/>
            </a:endParaRPr>
          </a:p>
          <a:p>
            <a:r>
              <a:rPr lang="ja-JP" altLang="en-US" sz="1000" b="1">
                <a:solidFill>
                  <a:schemeClr val="tx1"/>
                </a:solidFill>
                <a:latin typeface="メイリオ" panose="020B0604030504040204" pitchFamily="50" charset="-128"/>
                <a:ea typeface="メイリオ" panose="020B0604030504040204" pitchFamily="50" charset="-128"/>
              </a:rPr>
              <a:t>４</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変形労働時間制について</a:t>
            </a:r>
            <a:endParaRPr lang="en-US" altLang="ja-JP" sz="1000" b="1">
              <a:solidFill>
                <a:schemeClr val="tx1"/>
              </a:solidFill>
              <a:latin typeface="メイリオ" panose="020B0604030504040204" pitchFamily="50" charset="-128"/>
              <a:ea typeface="メイリオ" panose="020B0604030504040204" pitchFamily="50" charset="-128"/>
            </a:endParaRPr>
          </a:p>
          <a:p>
            <a:r>
              <a:rPr lang="ja-JP" altLang="en-US" sz="900">
                <a:solidFill>
                  <a:schemeClr val="tx1"/>
                </a:solidFill>
                <a:latin typeface="メイリオ" panose="020B0604030504040204" pitchFamily="50" charset="-128"/>
                <a:ea typeface="メイリオ" panose="020B0604030504040204" pitchFamily="50" charset="-128"/>
              </a:rPr>
              <a:t>　特に指定がなければ「就業時間１」に記入する必要はありませんが、「補足事項」欄に具体的に記入してください。</a:t>
            </a:r>
            <a:endParaRPr lang="en-US" altLang="ja-JP" sz="9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例：「変形労働制により始業は●時～●時、終業は●時～●時とし、シフト制で決定する」（一ヶ月単位の場合）</a:t>
            </a:r>
          </a:p>
        </p:txBody>
      </p:sp>
      <p:sp>
        <p:nvSpPr>
          <p:cNvPr id="5" name="AutoShape 14">
            <a:extLst>
              <a:ext uri="{FF2B5EF4-FFF2-40B4-BE49-F238E27FC236}">
                <a16:creationId xmlns:a16="http://schemas.microsoft.com/office/drawing/2014/main" id="{6324A94F-913C-1366-3248-34E30470ECF6}"/>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AutoShape 14">
            <a:extLst>
              <a:ext uri="{FF2B5EF4-FFF2-40B4-BE49-F238E27FC236}">
                <a16:creationId xmlns:a16="http://schemas.microsoft.com/office/drawing/2014/main" id="{6D9722AD-2E23-8910-F6F9-E56287687CF9}"/>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6" name="直線コネクタ 15">
            <a:extLst>
              <a:ext uri="{FF2B5EF4-FFF2-40B4-BE49-F238E27FC236}">
                <a16:creationId xmlns:a16="http://schemas.microsoft.com/office/drawing/2014/main" id="{7FDDDE61-8848-6EA7-B0E5-C05EDD8131DD}"/>
              </a:ext>
            </a:extLst>
          </p:cNvPr>
          <p:cNvCxnSpPr>
            <a:cxnSpLocks/>
          </p:cNvCxnSpPr>
          <p:nvPr/>
        </p:nvCxnSpPr>
        <p:spPr>
          <a:xfrm>
            <a:off x="5551" y="4955704"/>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D8422856-76F4-8A66-D1DD-44D9E0310DAD}"/>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⑳</a:t>
            </a:r>
          </a:p>
        </p:txBody>
      </p:sp>
      <p:pic>
        <p:nvPicPr>
          <p:cNvPr id="6" name="図 5">
            <a:extLst>
              <a:ext uri="{FF2B5EF4-FFF2-40B4-BE49-F238E27FC236}">
                <a16:creationId xmlns:a16="http://schemas.microsoft.com/office/drawing/2014/main" id="{DE45BA29-A024-38CF-EAE7-DEA135B66320}"/>
              </a:ext>
            </a:extLst>
          </p:cNvPr>
          <p:cNvPicPr>
            <a:picLocks noChangeAspect="1"/>
          </p:cNvPicPr>
          <p:nvPr/>
        </p:nvPicPr>
        <p:blipFill>
          <a:blip r:embed="rId4"/>
          <a:stretch>
            <a:fillRect/>
          </a:stretch>
        </p:blipFill>
        <p:spPr>
          <a:xfrm>
            <a:off x="471262" y="5350625"/>
            <a:ext cx="5614423" cy="1707740"/>
          </a:xfrm>
          <a:prstGeom prst="rect">
            <a:avLst/>
          </a:prstGeom>
        </p:spPr>
      </p:pic>
      <p:sp>
        <p:nvSpPr>
          <p:cNvPr id="9" name="四角形: 角を丸くする 8">
            <a:extLst>
              <a:ext uri="{FF2B5EF4-FFF2-40B4-BE49-F238E27FC236}">
                <a16:creationId xmlns:a16="http://schemas.microsoft.com/office/drawing/2014/main" id="{52412120-CFE6-34E1-AF06-A16659F0DBB5}"/>
              </a:ext>
            </a:extLst>
          </p:cNvPr>
          <p:cNvSpPr/>
          <p:nvPr/>
        </p:nvSpPr>
        <p:spPr>
          <a:xfrm>
            <a:off x="711542" y="5106987"/>
            <a:ext cx="1333442" cy="392510"/>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時間外労働</a:t>
            </a:r>
          </a:p>
        </p:txBody>
      </p:sp>
    </p:spTree>
    <p:extLst>
      <p:ext uri="{BB962C8B-B14F-4D97-AF65-F5344CB8AC3E}">
        <p14:creationId xmlns:p14="http://schemas.microsoft.com/office/powerpoint/2010/main" val="1782254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B73BF-0F36-F9E3-6AAA-9D07AF833C04}"/>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654849DA-37B3-D170-F7B6-1BE5EE86697A}"/>
              </a:ext>
            </a:extLst>
          </p:cNvPr>
          <p:cNvPicPr>
            <a:picLocks noChangeAspect="1"/>
          </p:cNvPicPr>
          <p:nvPr/>
        </p:nvPicPr>
        <p:blipFill>
          <a:blip r:embed="rId3"/>
          <a:stretch>
            <a:fillRect/>
          </a:stretch>
        </p:blipFill>
        <p:spPr>
          <a:xfrm>
            <a:off x="703196" y="213608"/>
            <a:ext cx="5411520" cy="765617"/>
          </a:xfrm>
          <a:prstGeom prst="rect">
            <a:avLst/>
          </a:prstGeom>
        </p:spPr>
      </p:pic>
      <p:pic>
        <p:nvPicPr>
          <p:cNvPr id="24" name="図 23">
            <a:extLst>
              <a:ext uri="{FF2B5EF4-FFF2-40B4-BE49-F238E27FC236}">
                <a16:creationId xmlns:a16="http://schemas.microsoft.com/office/drawing/2014/main" id="{AB3CF948-DC4C-220A-5CC2-6AE3479715B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81" t="54271" r="1778"/>
          <a:stretch/>
        </p:blipFill>
        <p:spPr>
          <a:xfrm>
            <a:off x="1094299" y="6296278"/>
            <a:ext cx="4798025" cy="399016"/>
          </a:xfrm>
          <a:prstGeom prst="rect">
            <a:avLst/>
          </a:prstGeom>
        </p:spPr>
      </p:pic>
      <p:sp>
        <p:nvSpPr>
          <p:cNvPr id="8" name="四角形: 角を丸くする 7">
            <a:extLst>
              <a:ext uri="{FF2B5EF4-FFF2-40B4-BE49-F238E27FC236}">
                <a16:creationId xmlns:a16="http://schemas.microsoft.com/office/drawing/2014/main" id="{8FD9BBBF-5107-9726-B568-384206BE2EBC}"/>
              </a:ext>
            </a:extLst>
          </p:cNvPr>
          <p:cNvSpPr/>
          <p:nvPr/>
        </p:nvSpPr>
        <p:spPr>
          <a:xfrm>
            <a:off x="711541" y="883021"/>
            <a:ext cx="1181602" cy="367050"/>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休憩時間</a:t>
            </a:r>
          </a:p>
        </p:txBody>
      </p:sp>
      <p:sp>
        <p:nvSpPr>
          <p:cNvPr id="9" name="四角形: 角を丸くする 8">
            <a:extLst>
              <a:ext uri="{FF2B5EF4-FFF2-40B4-BE49-F238E27FC236}">
                <a16:creationId xmlns:a16="http://schemas.microsoft.com/office/drawing/2014/main" id="{79DA3138-1FC9-993F-0EEA-E9A291316AC0}"/>
              </a:ext>
            </a:extLst>
          </p:cNvPr>
          <p:cNvSpPr/>
          <p:nvPr/>
        </p:nvSpPr>
        <p:spPr>
          <a:xfrm>
            <a:off x="817246" y="2250445"/>
            <a:ext cx="5189854" cy="392510"/>
          </a:xfrm>
          <a:prstGeom prst="roundRect">
            <a:avLst>
              <a:gd name="adj" fmla="val 50000"/>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　この求人で採用される者の規定の休憩時間を入力してください。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C725AFD3-FFF1-9EA8-0107-1CE282E775C7}"/>
              </a:ext>
            </a:extLst>
          </p:cNvPr>
          <p:cNvSpPr/>
          <p:nvPr/>
        </p:nvSpPr>
        <p:spPr>
          <a:xfrm>
            <a:off x="711541" y="2814798"/>
            <a:ext cx="3860459" cy="37043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休日等・年次有給休暇・年間休日数</a:t>
            </a:r>
          </a:p>
        </p:txBody>
      </p:sp>
      <p:grpSp>
        <p:nvGrpSpPr>
          <p:cNvPr id="44" name="グループ化 43">
            <a:extLst>
              <a:ext uri="{FF2B5EF4-FFF2-40B4-BE49-F238E27FC236}">
                <a16:creationId xmlns:a16="http://schemas.microsoft.com/office/drawing/2014/main" id="{F2E4D909-E541-ED8F-5254-0BA5720296BD}"/>
              </a:ext>
            </a:extLst>
          </p:cNvPr>
          <p:cNvGrpSpPr/>
          <p:nvPr/>
        </p:nvGrpSpPr>
        <p:grpSpPr>
          <a:xfrm>
            <a:off x="6097136" y="6385686"/>
            <a:ext cx="294393" cy="2892099"/>
            <a:chOff x="5872166" y="6448070"/>
            <a:chExt cx="294393" cy="2892099"/>
          </a:xfrm>
        </p:grpSpPr>
        <p:cxnSp>
          <p:nvCxnSpPr>
            <p:cNvPr id="21" name="直線コネクタ 20">
              <a:extLst>
                <a:ext uri="{FF2B5EF4-FFF2-40B4-BE49-F238E27FC236}">
                  <a16:creationId xmlns:a16="http://schemas.microsoft.com/office/drawing/2014/main" id="{EDEAA85F-9703-F8A6-B6E8-0B47076F3C75}"/>
                </a:ext>
              </a:extLst>
            </p:cNvPr>
            <p:cNvCxnSpPr>
              <a:cxnSpLocks/>
            </p:cNvCxnSpPr>
            <p:nvPr/>
          </p:nvCxnSpPr>
          <p:spPr>
            <a:xfrm flipH="1">
              <a:off x="6151639" y="6448070"/>
              <a:ext cx="14920" cy="28920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4E3F6ED6-79F6-3D83-BC2E-DAE5DF48E0D0}"/>
                </a:ext>
              </a:extLst>
            </p:cNvPr>
            <p:cNvCxnSpPr>
              <a:cxnSpLocks/>
            </p:cNvCxnSpPr>
            <p:nvPr/>
          </p:nvCxnSpPr>
          <p:spPr>
            <a:xfrm flipH="1">
              <a:off x="5872166" y="9313497"/>
              <a:ext cx="2869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AutoShape 14">
            <a:extLst>
              <a:ext uri="{FF2B5EF4-FFF2-40B4-BE49-F238E27FC236}">
                <a16:creationId xmlns:a16="http://schemas.microsoft.com/office/drawing/2014/main" id="{F5082493-DF74-2204-52C5-D8305BBC781B}"/>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7" name="AutoShape 14">
            <a:extLst>
              <a:ext uri="{FF2B5EF4-FFF2-40B4-BE49-F238E27FC236}">
                <a16:creationId xmlns:a16="http://schemas.microsoft.com/office/drawing/2014/main" id="{0EBD05A1-C3EC-E584-B38F-07399A905514}"/>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8" name="直線コネクタ 17">
            <a:extLst>
              <a:ext uri="{FF2B5EF4-FFF2-40B4-BE49-F238E27FC236}">
                <a16:creationId xmlns:a16="http://schemas.microsoft.com/office/drawing/2014/main" id="{ED08645F-9A2A-BD4F-622D-8061C6925962}"/>
              </a:ext>
            </a:extLst>
          </p:cNvPr>
          <p:cNvCxnSpPr>
            <a:cxnSpLocks/>
          </p:cNvCxnSpPr>
          <p:nvPr/>
        </p:nvCxnSpPr>
        <p:spPr>
          <a:xfrm>
            <a:off x="6231" y="2716869"/>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1A42B8F0-0A3D-48A4-66C5-725DFC477E6D}"/>
              </a:ext>
            </a:extLst>
          </p:cNvPr>
          <p:cNvSpPr txBox="1"/>
          <p:nvPr/>
        </p:nvSpPr>
        <p:spPr>
          <a:xfrm>
            <a:off x="800441" y="9229349"/>
            <a:ext cx="4985567" cy="253916"/>
          </a:xfrm>
          <a:prstGeom prst="rect">
            <a:avLst/>
          </a:prstGeom>
          <a:noFill/>
          <a:ln w="19050">
            <a:noFill/>
          </a:ln>
        </p:spPr>
        <p:txBody>
          <a:bodyPr wrap="square" rtlCol="0">
            <a:spAutoFit/>
          </a:bodyPr>
          <a:lstStyle/>
          <a:p>
            <a:r>
              <a:rPr lang="ja-JP" altLang="en-US" sz="105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sp>
        <p:nvSpPr>
          <p:cNvPr id="13" name="四角形: 角を丸くする 12">
            <a:extLst>
              <a:ext uri="{FF2B5EF4-FFF2-40B4-BE49-F238E27FC236}">
                <a16:creationId xmlns:a16="http://schemas.microsoft.com/office/drawing/2014/main" id="{87EBAE57-BDF3-C1D6-4CE5-0C0ED8B2F290}"/>
              </a:ext>
            </a:extLst>
          </p:cNvPr>
          <p:cNvSpPr/>
          <p:nvPr/>
        </p:nvSpPr>
        <p:spPr>
          <a:xfrm>
            <a:off x="825884" y="6783678"/>
            <a:ext cx="5053741" cy="2185284"/>
          </a:xfrm>
          <a:prstGeom prst="roundRect">
            <a:avLst>
              <a:gd name="adj" fmla="val 15040"/>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休日</a:t>
            </a:r>
            <a:r>
              <a:rPr lang="en-US" altLang="ja-JP" sz="105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「その他」を選択した場合「その他（任意）」欄にその内容を入力してください。（年末年始休暇や夏季休暇など）</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週休二日制</a:t>
            </a:r>
            <a:r>
              <a:rPr lang="en-US" altLang="ja-JP" sz="1050" b="1">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・毎週：完全週休二日制を実施している場合</a:t>
            </a:r>
          </a:p>
          <a:p>
            <a:r>
              <a:rPr lang="ja-JP" altLang="en-US" sz="1000">
                <a:solidFill>
                  <a:schemeClr val="tx1"/>
                </a:solidFill>
                <a:latin typeface="メイリオ" panose="020B0604030504040204" pitchFamily="50" charset="-128"/>
                <a:ea typeface="メイリオ" panose="020B0604030504040204" pitchFamily="50" charset="-128"/>
              </a:rPr>
              <a:t>・その他：それ以外の形態で週休二日制を実施している場合</a:t>
            </a:r>
          </a:p>
          <a:p>
            <a:r>
              <a:rPr lang="ja-JP" altLang="en-US" sz="1000">
                <a:solidFill>
                  <a:schemeClr val="tx1"/>
                </a:solidFill>
                <a:latin typeface="メイリオ" panose="020B0604030504040204" pitchFamily="50" charset="-128"/>
                <a:ea typeface="メイリオ" panose="020B0604030504040204" pitchFamily="50" charset="-128"/>
              </a:rPr>
              <a:t>・なし：週休二日制を実施していない場合</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「その他」を選択した場合「その他（任意）」欄にその内容を入力してください。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年次有給休暇</a:t>
            </a:r>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年間休日数</a:t>
            </a:r>
            <a:r>
              <a:rPr lang="en-US" altLang="ja-JP" sz="105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事業所の規定に沿って入力してください。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DCB729D3-6CF8-AC9A-8887-BC2017209F81}"/>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㉑</a:t>
            </a:r>
          </a:p>
        </p:txBody>
      </p:sp>
      <p:pic>
        <p:nvPicPr>
          <p:cNvPr id="26" name="図 25">
            <a:extLst>
              <a:ext uri="{FF2B5EF4-FFF2-40B4-BE49-F238E27FC236}">
                <a16:creationId xmlns:a16="http://schemas.microsoft.com/office/drawing/2014/main" id="{73660F02-74EF-FBA5-BF26-B70930C64C11}"/>
              </a:ext>
            </a:extLst>
          </p:cNvPr>
          <p:cNvPicPr>
            <a:picLocks noChangeAspect="1"/>
          </p:cNvPicPr>
          <p:nvPr/>
        </p:nvPicPr>
        <p:blipFill>
          <a:blip r:embed="rId5"/>
          <a:srcRect r="30241"/>
          <a:stretch/>
        </p:blipFill>
        <p:spPr>
          <a:xfrm>
            <a:off x="271121" y="1345173"/>
            <a:ext cx="6002411" cy="823826"/>
          </a:xfrm>
          <a:prstGeom prst="rect">
            <a:avLst/>
          </a:prstGeom>
        </p:spPr>
      </p:pic>
      <p:pic>
        <p:nvPicPr>
          <p:cNvPr id="27" name="図 26">
            <a:extLst>
              <a:ext uri="{FF2B5EF4-FFF2-40B4-BE49-F238E27FC236}">
                <a16:creationId xmlns:a16="http://schemas.microsoft.com/office/drawing/2014/main" id="{8A3252F3-3C0C-A641-9282-F68C4FFED12D}"/>
              </a:ext>
            </a:extLst>
          </p:cNvPr>
          <p:cNvPicPr>
            <a:picLocks noChangeAspect="1"/>
          </p:cNvPicPr>
          <p:nvPr/>
        </p:nvPicPr>
        <p:blipFill>
          <a:blip r:embed="rId6"/>
          <a:stretch>
            <a:fillRect/>
          </a:stretch>
        </p:blipFill>
        <p:spPr>
          <a:xfrm>
            <a:off x="528959" y="3315595"/>
            <a:ext cx="5625403" cy="3298552"/>
          </a:xfrm>
          <a:prstGeom prst="rect">
            <a:avLst/>
          </a:prstGeom>
        </p:spPr>
      </p:pic>
      <p:sp>
        <p:nvSpPr>
          <p:cNvPr id="11" name="正方形/長方形 10">
            <a:extLst>
              <a:ext uri="{FF2B5EF4-FFF2-40B4-BE49-F238E27FC236}">
                <a16:creationId xmlns:a16="http://schemas.microsoft.com/office/drawing/2014/main" id="{D61C57BD-1C94-6FA1-00CC-506CC17702C5}"/>
              </a:ext>
            </a:extLst>
          </p:cNvPr>
          <p:cNvSpPr/>
          <p:nvPr/>
        </p:nvSpPr>
        <p:spPr>
          <a:xfrm>
            <a:off x="5125373" y="6296278"/>
            <a:ext cx="660635" cy="2513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pic>
        <p:nvPicPr>
          <p:cNvPr id="28" name="図 27">
            <a:extLst>
              <a:ext uri="{FF2B5EF4-FFF2-40B4-BE49-F238E27FC236}">
                <a16:creationId xmlns:a16="http://schemas.microsoft.com/office/drawing/2014/main" id="{8D7E58DD-0B33-0A45-C245-F521D055E2BC}"/>
              </a:ext>
            </a:extLst>
          </p:cNvPr>
          <p:cNvPicPr>
            <a:picLocks noChangeAspect="1"/>
          </p:cNvPicPr>
          <p:nvPr/>
        </p:nvPicPr>
        <p:blipFill>
          <a:blip r:embed="rId7"/>
          <a:stretch>
            <a:fillRect/>
          </a:stretch>
        </p:blipFill>
        <p:spPr>
          <a:xfrm>
            <a:off x="5630047" y="6263280"/>
            <a:ext cx="786592" cy="335309"/>
          </a:xfrm>
          <a:prstGeom prst="rect">
            <a:avLst/>
          </a:prstGeom>
        </p:spPr>
      </p:pic>
      <p:pic>
        <p:nvPicPr>
          <p:cNvPr id="30" name="図 29">
            <a:extLst>
              <a:ext uri="{FF2B5EF4-FFF2-40B4-BE49-F238E27FC236}">
                <a16:creationId xmlns:a16="http://schemas.microsoft.com/office/drawing/2014/main" id="{2FF76D77-181E-9212-86C3-AA69AB9278E5}"/>
              </a:ext>
            </a:extLst>
          </p:cNvPr>
          <p:cNvPicPr>
            <a:picLocks noChangeAspect="1"/>
          </p:cNvPicPr>
          <p:nvPr/>
        </p:nvPicPr>
        <p:blipFill>
          <a:blip r:embed="rId8"/>
          <a:srcRect b="11620"/>
          <a:stretch/>
        </p:blipFill>
        <p:spPr>
          <a:xfrm>
            <a:off x="2874422" y="9070271"/>
            <a:ext cx="837603" cy="324554"/>
          </a:xfrm>
          <a:prstGeom prst="rect">
            <a:avLst/>
          </a:prstGeom>
        </p:spPr>
      </p:pic>
    </p:spTree>
    <p:extLst>
      <p:ext uri="{BB962C8B-B14F-4D97-AF65-F5344CB8AC3E}">
        <p14:creationId xmlns:p14="http://schemas.microsoft.com/office/powerpoint/2010/main" val="1025469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B887F-DB30-9751-6DF4-8E5A3D0B8830}"/>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474B268C-0BF4-E2C6-36F3-C7A88E376BF0}"/>
              </a:ext>
            </a:extLst>
          </p:cNvPr>
          <p:cNvPicPr>
            <a:picLocks noChangeAspect="1"/>
          </p:cNvPicPr>
          <p:nvPr/>
        </p:nvPicPr>
        <p:blipFill>
          <a:blip r:embed="rId3"/>
          <a:stretch>
            <a:fillRect/>
          </a:stretch>
        </p:blipFill>
        <p:spPr>
          <a:xfrm>
            <a:off x="616592" y="192449"/>
            <a:ext cx="5624815" cy="753381"/>
          </a:xfrm>
          <a:prstGeom prst="rect">
            <a:avLst/>
          </a:prstGeom>
        </p:spPr>
      </p:pic>
      <p:sp>
        <p:nvSpPr>
          <p:cNvPr id="2" name="四角形: 角を丸くする 1">
            <a:extLst>
              <a:ext uri="{FF2B5EF4-FFF2-40B4-BE49-F238E27FC236}">
                <a16:creationId xmlns:a16="http://schemas.microsoft.com/office/drawing/2014/main" id="{59D35845-F21D-DE7E-A3B3-87CA31EB9E44}"/>
              </a:ext>
            </a:extLst>
          </p:cNvPr>
          <p:cNvSpPr/>
          <p:nvPr/>
        </p:nvSpPr>
        <p:spPr>
          <a:xfrm>
            <a:off x="350985" y="843114"/>
            <a:ext cx="2349796" cy="425494"/>
          </a:xfrm>
          <a:prstGeom prst="roundRect">
            <a:avLst/>
          </a:prstGeom>
          <a:solidFill>
            <a:srgbClr val="99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６ 保険・年金・定年等</a:t>
            </a:r>
          </a:p>
        </p:txBody>
      </p:sp>
      <p:sp>
        <p:nvSpPr>
          <p:cNvPr id="7" name="コンテンツ プレースホルダー 2">
            <a:extLst>
              <a:ext uri="{FF2B5EF4-FFF2-40B4-BE49-F238E27FC236}">
                <a16:creationId xmlns:a16="http://schemas.microsoft.com/office/drawing/2014/main" id="{814CFCB4-28D4-A83D-7C98-7E9CDBDA24F2}"/>
              </a:ext>
            </a:extLst>
          </p:cNvPr>
          <p:cNvSpPr>
            <a:spLocks noGrp="1"/>
          </p:cNvSpPr>
          <p:nvPr>
            <p:ph idx="1"/>
          </p:nvPr>
        </p:nvSpPr>
        <p:spPr>
          <a:xfrm>
            <a:off x="407627" y="1361205"/>
            <a:ext cx="4805959" cy="317363"/>
          </a:xfrm>
        </p:spPr>
        <p:txBody>
          <a:bodyPr>
            <a:normAutofit/>
          </a:bodyPr>
          <a:lstStyle/>
          <a:p>
            <a:pPr marL="0" indent="0">
              <a:buNone/>
            </a:pPr>
            <a:r>
              <a:rPr lang="ja-JP" altLang="en-US" sz="1000">
                <a:latin typeface="メイリオ" panose="020B0604030504040204" pitchFamily="50" charset="-128"/>
                <a:ea typeface="メイリオ" panose="020B0604030504040204" pitchFamily="50" charset="-128"/>
              </a:rPr>
              <a:t>保険・年金・定年等について登録する項目です。</a:t>
            </a:r>
            <a:endParaRPr lang="en-US" altLang="ja-JP" sz="1000">
              <a:latin typeface="メイリオ" panose="020B0604030504040204" pitchFamily="50" charset="-128"/>
              <a:ea typeface="メイリオ" panose="020B0604030504040204" pitchFamily="50" charset="-128"/>
            </a:endParaRPr>
          </a:p>
        </p:txBody>
      </p:sp>
      <p:sp>
        <p:nvSpPr>
          <p:cNvPr id="12" name="四角形: 角を丸くする 11">
            <a:extLst>
              <a:ext uri="{FF2B5EF4-FFF2-40B4-BE49-F238E27FC236}">
                <a16:creationId xmlns:a16="http://schemas.microsoft.com/office/drawing/2014/main" id="{B2075B80-7756-D73D-4624-6557DD836F2C}"/>
              </a:ext>
            </a:extLst>
          </p:cNvPr>
          <p:cNvSpPr/>
          <p:nvPr/>
        </p:nvSpPr>
        <p:spPr>
          <a:xfrm>
            <a:off x="624995" y="8340792"/>
            <a:ext cx="5614423" cy="883876"/>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各項目について、</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・事業所登録情報と条件が同じ場合は</a:t>
            </a:r>
            <a:r>
              <a:rPr lang="ja-JP" altLang="en-US" sz="1000" b="1">
                <a:solidFill>
                  <a:schemeClr val="tx1"/>
                </a:solidFill>
                <a:latin typeface="メイリオ" panose="020B0604030504040204" pitchFamily="50" charset="-128"/>
                <a:ea typeface="メイリオ" panose="020B0604030504040204" pitchFamily="50" charset="-128"/>
              </a:rPr>
              <a:t>「同じ」</a:t>
            </a:r>
            <a:r>
              <a:rPr lang="ja-JP" altLang="en-US" sz="1000">
                <a:solidFill>
                  <a:schemeClr val="tx1"/>
                </a:solidFill>
                <a:latin typeface="メイリオ" panose="020B0604030504040204" pitchFamily="50" charset="-128"/>
                <a:ea typeface="メイリオ" panose="020B0604030504040204" pitchFamily="50" charset="-128"/>
              </a:rPr>
              <a:t>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・事業所登録情報と条件が異なる場合は</a:t>
            </a:r>
            <a:r>
              <a:rPr lang="ja-JP" altLang="en-US" sz="1000" b="1">
                <a:solidFill>
                  <a:schemeClr val="tx1"/>
                </a:solidFill>
                <a:latin typeface="メイリオ" panose="020B0604030504040204" pitchFamily="50" charset="-128"/>
                <a:ea typeface="メイリオ" panose="020B0604030504040204" pitchFamily="50" charset="-128"/>
              </a:rPr>
              <a:t>「異なる」</a:t>
            </a:r>
            <a:r>
              <a:rPr lang="ja-JP" altLang="en-US" sz="1000">
                <a:solidFill>
                  <a:schemeClr val="tx1"/>
                </a:solidFill>
                <a:latin typeface="メイリオ" panose="020B0604030504040204" pitchFamily="50" charset="-128"/>
                <a:ea typeface="メイリオ" panose="020B0604030504040204" pitchFamily="50" charset="-128"/>
              </a:rPr>
              <a:t>を選択し、今回の求人条件に沿った条件を選択してください。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3" name="四角形: 角を丸くする 12">
            <a:extLst>
              <a:ext uri="{FF2B5EF4-FFF2-40B4-BE49-F238E27FC236}">
                <a16:creationId xmlns:a16="http://schemas.microsoft.com/office/drawing/2014/main" id="{DE923FDB-3A38-9A0F-59EA-D07C8EA3208F}"/>
              </a:ext>
            </a:extLst>
          </p:cNvPr>
          <p:cNvSpPr/>
          <p:nvPr/>
        </p:nvSpPr>
        <p:spPr>
          <a:xfrm>
            <a:off x="711541" y="3829616"/>
            <a:ext cx="4521861" cy="381225"/>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spc="81">
                <a:solidFill>
                  <a:schemeClr val="tx1"/>
                </a:solidFill>
                <a:latin typeface="+mn-ea"/>
              </a:rPr>
              <a:t>加入保険等・企業年金・退職金共済・退職金制度</a:t>
            </a:r>
          </a:p>
        </p:txBody>
      </p:sp>
      <p:sp>
        <p:nvSpPr>
          <p:cNvPr id="8" name="AutoShape 14">
            <a:extLst>
              <a:ext uri="{FF2B5EF4-FFF2-40B4-BE49-F238E27FC236}">
                <a16:creationId xmlns:a16="http://schemas.microsoft.com/office/drawing/2014/main" id="{B0BFD102-A3E3-D7A9-0ABA-EEF818561EDE}"/>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9" name="AutoShape 14">
            <a:extLst>
              <a:ext uri="{FF2B5EF4-FFF2-40B4-BE49-F238E27FC236}">
                <a16:creationId xmlns:a16="http://schemas.microsoft.com/office/drawing/2014/main" id="{0B446BDB-54FC-DBDC-A944-20BF1587121E}"/>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4" name="直線コネクタ 13">
            <a:extLst>
              <a:ext uri="{FF2B5EF4-FFF2-40B4-BE49-F238E27FC236}">
                <a16:creationId xmlns:a16="http://schemas.microsoft.com/office/drawing/2014/main" id="{FB393A2E-5D83-811E-8F53-7C419EE04E2C}"/>
              </a:ext>
            </a:extLst>
          </p:cNvPr>
          <p:cNvCxnSpPr>
            <a:cxnSpLocks/>
          </p:cNvCxnSpPr>
          <p:nvPr/>
        </p:nvCxnSpPr>
        <p:spPr>
          <a:xfrm>
            <a:off x="6231" y="3664869"/>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B4F7FEE6-ACF7-9205-FB05-46164040B689}"/>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㉒</a:t>
            </a:r>
          </a:p>
        </p:txBody>
      </p:sp>
      <p:pic>
        <p:nvPicPr>
          <p:cNvPr id="5" name="図 4">
            <a:extLst>
              <a:ext uri="{FF2B5EF4-FFF2-40B4-BE49-F238E27FC236}">
                <a16:creationId xmlns:a16="http://schemas.microsoft.com/office/drawing/2014/main" id="{BFE16CA0-0C24-A72C-86D9-BC8F36E6291A}"/>
              </a:ext>
            </a:extLst>
          </p:cNvPr>
          <p:cNvPicPr>
            <a:picLocks noChangeAspect="1"/>
          </p:cNvPicPr>
          <p:nvPr/>
        </p:nvPicPr>
        <p:blipFill>
          <a:blip r:embed="rId4"/>
          <a:stretch>
            <a:fillRect/>
          </a:stretch>
        </p:blipFill>
        <p:spPr>
          <a:xfrm>
            <a:off x="1249345" y="1598593"/>
            <a:ext cx="4359310" cy="1879594"/>
          </a:xfrm>
          <a:prstGeom prst="rect">
            <a:avLst/>
          </a:prstGeom>
        </p:spPr>
      </p:pic>
      <p:pic>
        <p:nvPicPr>
          <p:cNvPr id="6" name="図 5">
            <a:extLst>
              <a:ext uri="{FF2B5EF4-FFF2-40B4-BE49-F238E27FC236}">
                <a16:creationId xmlns:a16="http://schemas.microsoft.com/office/drawing/2014/main" id="{53BC21D6-8EF2-CAB9-58ED-14B5CF23DDD0}"/>
              </a:ext>
            </a:extLst>
          </p:cNvPr>
          <p:cNvPicPr>
            <a:picLocks noChangeAspect="1"/>
          </p:cNvPicPr>
          <p:nvPr/>
        </p:nvPicPr>
        <p:blipFill>
          <a:blip r:embed="rId5"/>
          <a:stretch>
            <a:fillRect/>
          </a:stretch>
        </p:blipFill>
        <p:spPr>
          <a:xfrm>
            <a:off x="624995" y="4271476"/>
            <a:ext cx="5396789" cy="3931758"/>
          </a:xfrm>
          <a:prstGeom prst="rect">
            <a:avLst/>
          </a:prstGeom>
        </p:spPr>
      </p:pic>
      <p:sp>
        <p:nvSpPr>
          <p:cNvPr id="20" name="四角形: 角を丸くする 19">
            <a:extLst>
              <a:ext uri="{FF2B5EF4-FFF2-40B4-BE49-F238E27FC236}">
                <a16:creationId xmlns:a16="http://schemas.microsoft.com/office/drawing/2014/main" id="{5CD27D51-C781-A5E9-2C38-E0C208DE542A}"/>
              </a:ext>
            </a:extLst>
          </p:cNvPr>
          <p:cNvSpPr/>
          <p:nvPr/>
        </p:nvSpPr>
        <p:spPr>
          <a:xfrm>
            <a:off x="3674837" y="6983333"/>
            <a:ext cx="2558168" cy="1165305"/>
          </a:xfrm>
          <a:prstGeom prst="roundRect">
            <a:avLst>
              <a:gd name="adj" fmla="val 7379"/>
            </a:avLst>
          </a:prstGeom>
          <a:solidFill>
            <a:srgbClr val="FFF8E5"/>
          </a:solidFill>
          <a:ln>
            <a:solidFill>
              <a:srgbClr val="99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29250" tIns="0" rIns="29250" bIns="0" rtlCol="0" anchor="ctr"/>
          <a:lstStyle/>
          <a:p>
            <a:r>
              <a:rPr lang="en-US" altLang="ja-JP" sz="900" b="1" dirty="0">
                <a:solidFill>
                  <a:schemeClr val="tx1"/>
                </a:solidFill>
                <a:latin typeface="メイリオ" panose="020B0604030504040204" pitchFamily="50" charset="-128"/>
                <a:ea typeface="メイリオ" panose="020B0604030504040204" pitchFamily="50" charset="-128"/>
              </a:rPr>
              <a:t>【</a:t>
            </a:r>
            <a:r>
              <a:rPr lang="ja-JP" altLang="en-US" sz="900" b="1" dirty="0">
                <a:solidFill>
                  <a:schemeClr val="tx1"/>
                </a:solidFill>
                <a:latin typeface="メイリオ" panose="020B0604030504040204" pitchFamily="50" charset="-128"/>
                <a:ea typeface="メイリオ" panose="020B0604030504040204" pitchFamily="50" charset="-128"/>
              </a:rPr>
              <a:t>退職金制度</a:t>
            </a:r>
            <a:r>
              <a:rPr lang="en-US" altLang="ja-JP" sz="900" b="1" dirty="0">
                <a:solidFill>
                  <a:schemeClr val="tx1"/>
                </a:solidFill>
                <a:latin typeface="メイリオ" panose="020B0604030504040204" pitchFamily="50" charset="-128"/>
                <a:ea typeface="メイリオ" panose="020B0604030504040204" pitchFamily="50" charset="-128"/>
              </a:rPr>
              <a:t>】</a:t>
            </a:r>
          </a:p>
          <a:p>
            <a:endParaRPr lang="en-US" altLang="ja-JP" sz="244" dirty="0">
              <a:solidFill>
                <a:schemeClr val="tx1"/>
              </a:solidFill>
              <a:latin typeface="メイリオ" panose="020B0604030504040204" pitchFamily="50" charset="-128"/>
              <a:ea typeface="メイリオ" panose="020B0604030504040204" pitchFamily="50" charset="-128"/>
            </a:endParaRPr>
          </a:p>
          <a:p>
            <a:pPr marL="58507"/>
            <a:r>
              <a:rPr lang="ja-JP" altLang="en-US" sz="900" dirty="0">
                <a:solidFill>
                  <a:schemeClr val="tx1"/>
                </a:solidFill>
                <a:latin typeface="メイリオ" panose="020B0604030504040204" pitchFamily="50" charset="-128"/>
                <a:ea typeface="メイリオ" panose="020B0604030504040204" pitchFamily="50" charset="-128"/>
              </a:rPr>
              <a:t>・退職金制度がある場合「あり」を選択し、勤続年数について適用基準がある場合は、「</a:t>
            </a:r>
            <a:r>
              <a:rPr lang="en-US" altLang="ja-JP" sz="900" dirty="0">
                <a:solidFill>
                  <a:schemeClr val="tx1"/>
                </a:solidFill>
                <a:latin typeface="メイリオ" panose="020B0604030504040204" pitchFamily="50" charset="-128"/>
                <a:ea typeface="メイリオ" panose="020B0604030504040204" pitchFamily="50" charset="-128"/>
              </a:rPr>
              <a:t>1</a:t>
            </a:r>
            <a:r>
              <a:rPr lang="ja-JP" altLang="en-US" sz="900" dirty="0">
                <a:solidFill>
                  <a:schemeClr val="tx1"/>
                </a:solidFill>
                <a:latin typeface="メイリオ" panose="020B0604030504040204" pitchFamily="50" charset="-128"/>
                <a:ea typeface="メイリオ" panose="020B0604030504040204" pitchFamily="50" charset="-128"/>
              </a:rPr>
              <a:t>年未満」を選択、または必要な勤続年数を入力してください。</a:t>
            </a:r>
          </a:p>
          <a:p>
            <a:pPr marL="58507"/>
            <a:r>
              <a:rPr lang="ja-JP" altLang="en-US" sz="900" dirty="0">
                <a:solidFill>
                  <a:schemeClr val="tx1"/>
                </a:solidFill>
                <a:latin typeface="メイリオ" panose="020B0604030504040204" pitchFamily="50" charset="-128"/>
                <a:ea typeface="メイリオ" panose="020B0604030504040204" pitchFamily="50" charset="-128"/>
              </a:rPr>
              <a:t>・勤続年数を問わず退職金制度が適用される場合は、「不問」を選択してください。</a:t>
            </a:r>
            <a:endParaRPr lang="en-US" altLang="ja-JP" sz="9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26805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342BD-73F0-D648-CF43-C96D6655B68D}"/>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BCAFBD37-EC52-D489-4E5B-0DD381A8EE20}"/>
              </a:ext>
            </a:extLst>
          </p:cNvPr>
          <p:cNvPicPr>
            <a:picLocks noChangeAspect="1"/>
          </p:cNvPicPr>
          <p:nvPr/>
        </p:nvPicPr>
        <p:blipFill>
          <a:blip r:embed="rId3"/>
          <a:stretch>
            <a:fillRect/>
          </a:stretch>
        </p:blipFill>
        <p:spPr>
          <a:xfrm>
            <a:off x="542925" y="200043"/>
            <a:ext cx="6010275" cy="777492"/>
          </a:xfrm>
          <a:prstGeom prst="rect">
            <a:avLst/>
          </a:prstGeom>
        </p:spPr>
      </p:pic>
      <p:pic>
        <p:nvPicPr>
          <p:cNvPr id="38" name="図 37">
            <a:extLst>
              <a:ext uri="{FF2B5EF4-FFF2-40B4-BE49-F238E27FC236}">
                <a16:creationId xmlns:a16="http://schemas.microsoft.com/office/drawing/2014/main" id="{D1B2C093-6CF9-8913-B7E9-D99E3272786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81" t="54271" r="1778"/>
          <a:stretch/>
        </p:blipFill>
        <p:spPr>
          <a:xfrm>
            <a:off x="1082277" y="8057586"/>
            <a:ext cx="4810142" cy="381677"/>
          </a:xfrm>
          <a:prstGeom prst="rect">
            <a:avLst/>
          </a:prstGeom>
        </p:spPr>
      </p:pic>
      <p:sp>
        <p:nvSpPr>
          <p:cNvPr id="10" name="四角形: 角を丸くする 9">
            <a:extLst>
              <a:ext uri="{FF2B5EF4-FFF2-40B4-BE49-F238E27FC236}">
                <a16:creationId xmlns:a16="http://schemas.microsoft.com/office/drawing/2014/main" id="{854F183A-4EAE-BDC8-B83E-F967CFC37DB1}"/>
              </a:ext>
            </a:extLst>
          </p:cNvPr>
          <p:cNvSpPr/>
          <p:nvPr/>
        </p:nvSpPr>
        <p:spPr>
          <a:xfrm>
            <a:off x="715230" y="945264"/>
            <a:ext cx="3253501" cy="375365"/>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定年制・再雇用制度・勤務延長</a:t>
            </a:r>
          </a:p>
        </p:txBody>
      </p:sp>
      <p:sp>
        <p:nvSpPr>
          <p:cNvPr id="15" name="四角形: 角を丸くする 14">
            <a:extLst>
              <a:ext uri="{FF2B5EF4-FFF2-40B4-BE49-F238E27FC236}">
                <a16:creationId xmlns:a16="http://schemas.microsoft.com/office/drawing/2014/main" id="{48811250-4B26-6C19-3AF1-4E570157AC55}"/>
              </a:ext>
            </a:extLst>
          </p:cNvPr>
          <p:cNvSpPr/>
          <p:nvPr/>
        </p:nvSpPr>
        <p:spPr>
          <a:xfrm>
            <a:off x="711540" y="3966523"/>
            <a:ext cx="5527877" cy="793774"/>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各項目について、</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・事業所登録情報と条件が同じ場合は</a:t>
            </a:r>
            <a:r>
              <a:rPr lang="ja-JP" altLang="en-US" sz="1000" b="1">
                <a:solidFill>
                  <a:schemeClr val="tx1"/>
                </a:solidFill>
                <a:latin typeface="メイリオ" panose="020B0604030504040204" pitchFamily="50" charset="-128"/>
                <a:ea typeface="メイリオ" panose="020B0604030504040204" pitchFamily="50" charset="-128"/>
              </a:rPr>
              <a:t>「同じ」</a:t>
            </a:r>
            <a:r>
              <a:rPr lang="ja-JP" altLang="en-US" sz="1000">
                <a:solidFill>
                  <a:schemeClr val="tx1"/>
                </a:solidFill>
                <a:latin typeface="メイリオ" panose="020B0604030504040204" pitchFamily="50" charset="-128"/>
                <a:ea typeface="メイリオ" panose="020B0604030504040204" pitchFamily="50" charset="-128"/>
              </a:rPr>
              <a:t>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・事業所登録情報と条件が異なる場合は</a:t>
            </a:r>
            <a:r>
              <a:rPr lang="ja-JP" altLang="en-US" sz="1000" b="1">
                <a:solidFill>
                  <a:schemeClr val="tx1"/>
                </a:solidFill>
                <a:latin typeface="メイリオ" panose="020B0604030504040204" pitchFamily="50" charset="-128"/>
                <a:ea typeface="メイリオ" panose="020B0604030504040204" pitchFamily="50" charset="-128"/>
              </a:rPr>
              <a:t>「異なる」</a:t>
            </a:r>
            <a:r>
              <a:rPr lang="ja-JP" altLang="en-US" sz="1000">
                <a:solidFill>
                  <a:schemeClr val="tx1"/>
                </a:solidFill>
                <a:latin typeface="メイリオ" panose="020B0604030504040204" pitchFamily="50" charset="-128"/>
                <a:ea typeface="メイリオ" panose="020B0604030504040204" pitchFamily="50" charset="-128"/>
              </a:rPr>
              <a:t>を選択し、今回の求人条件に沿った条件を選択してください。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6" name="四角形: 角を丸くする 15">
            <a:extLst>
              <a:ext uri="{FF2B5EF4-FFF2-40B4-BE49-F238E27FC236}">
                <a16:creationId xmlns:a16="http://schemas.microsoft.com/office/drawing/2014/main" id="{FD9D4DA6-111F-165B-E981-5D0305655B58}"/>
              </a:ext>
            </a:extLst>
          </p:cNvPr>
          <p:cNvSpPr/>
          <p:nvPr/>
        </p:nvSpPr>
        <p:spPr>
          <a:xfrm>
            <a:off x="711541" y="4936500"/>
            <a:ext cx="1774663"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入居可能住宅</a:t>
            </a:r>
          </a:p>
        </p:txBody>
      </p:sp>
      <p:sp>
        <p:nvSpPr>
          <p:cNvPr id="17" name="四角形: 角を丸くする 16">
            <a:extLst>
              <a:ext uri="{FF2B5EF4-FFF2-40B4-BE49-F238E27FC236}">
                <a16:creationId xmlns:a16="http://schemas.microsoft.com/office/drawing/2014/main" id="{D00F0BF6-8BB8-B594-26B5-F1D4CA50BAA9}"/>
              </a:ext>
            </a:extLst>
          </p:cNvPr>
          <p:cNvSpPr/>
          <p:nvPr/>
        </p:nvSpPr>
        <p:spPr>
          <a:xfrm>
            <a:off x="738304" y="6036199"/>
            <a:ext cx="5501114" cy="836020"/>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・入居可能住宅の有無を選択してください。「あり」の場合は、該当する項目（単身用あり、世帯用あり）についても選択してください。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・利用条件や宿舎費用などの詳細、空きが出れば利用可能な住宅がある場合等は「求人条件にかかる特記事項」欄（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）に記入してください。</a:t>
            </a:r>
          </a:p>
        </p:txBody>
      </p:sp>
      <p:sp>
        <p:nvSpPr>
          <p:cNvPr id="20" name="四角形: 角を丸くする 19">
            <a:extLst>
              <a:ext uri="{FF2B5EF4-FFF2-40B4-BE49-F238E27FC236}">
                <a16:creationId xmlns:a16="http://schemas.microsoft.com/office/drawing/2014/main" id="{362FA096-E199-7701-2E4F-90FE9634C3B2}"/>
              </a:ext>
            </a:extLst>
          </p:cNvPr>
          <p:cNvSpPr/>
          <p:nvPr/>
        </p:nvSpPr>
        <p:spPr>
          <a:xfrm>
            <a:off x="711541" y="7081437"/>
            <a:ext cx="1158033"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就業規則</a:t>
            </a:r>
          </a:p>
        </p:txBody>
      </p:sp>
      <p:sp>
        <p:nvSpPr>
          <p:cNvPr id="21" name="四角形: 角を丸くする 20">
            <a:extLst>
              <a:ext uri="{FF2B5EF4-FFF2-40B4-BE49-F238E27FC236}">
                <a16:creationId xmlns:a16="http://schemas.microsoft.com/office/drawing/2014/main" id="{FF4AE4BD-5D8D-815A-99B3-6845B3063369}"/>
              </a:ext>
            </a:extLst>
          </p:cNvPr>
          <p:cNvSpPr/>
          <p:nvPr/>
        </p:nvSpPr>
        <p:spPr>
          <a:xfrm>
            <a:off x="1023929" y="8593759"/>
            <a:ext cx="4810142" cy="509022"/>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事業所登録情報に登録した内容が自動で反映されます。</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記載内容に誤りがある場合は、事業所登録情報を変更してください。</a:t>
            </a:r>
          </a:p>
        </p:txBody>
      </p:sp>
      <p:grpSp>
        <p:nvGrpSpPr>
          <p:cNvPr id="37" name="グループ化 36">
            <a:extLst>
              <a:ext uri="{FF2B5EF4-FFF2-40B4-BE49-F238E27FC236}">
                <a16:creationId xmlns:a16="http://schemas.microsoft.com/office/drawing/2014/main" id="{9A179168-6C16-C038-75BD-C293B77E39B0}"/>
              </a:ext>
            </a:extLst>
          </p:cNvPr>
          <p:cNvGrpSpPr/>
          <p:nvPr/>
        </p:nvGrpSpPr>
        <p:grpSpPr>
          <a:xfrm>
            <a:off x="913695" y="7533883"/>
            <a:ext cx="5192255" cy="558493"/>
            <a:chOff x="-3038474" y="9397669"/>
            <a:chExt cx="6379800" cy="685939"/>
          </a:xfrm>
        </p:grpSpPr>
        <p:pic>
          <p:nvPicPr>
            <p:cNvPr id="36" name="図 35" descr="図形, 四角形&#10;&#10;自動的に生成された説明">
              <a:extLst>
                <a:ext uri="{FF2B5EF4-FFF2-40B4-BE49-F238E27FC236}">
                  <a16:creationId xmlns:a16="http://schemas.microsoft.com/office/drawing/2014/main" id="{A1C730F1-6FE9-F537-635B-07B87C5C7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474" y="9397669"/>
              <a:ext cx="2402318" cy="685939"/>
            </a:xfrm>
            <a:prstGeom prst="rect">
              <a:avLst/>
            </a:prstGeom>
          </p:spPr>
        </p:pic>
        <p:pic>
          <p:nvPicPr>
            <p:cNvPr id="34" name="図 33">
              <a:extLst>
                <a:ext uri="{FF2B5EF4-FFF2-40B4-BE49-F238E27FC236}">
                  <a16:creationId xmlns:a16="http://schemas.microsoft.com/office/drawing/2014/main" id="{D5E871C7-ABDB-DB5A-F1F0-348CB585E6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5207" y="9407194"/>
              <a:ext cx="5326533" cy="676413"/>
            </a:xfrm>
            <a:prstGeom prst="rect">
              <a:avLst/>
            </a:prstGeom>
          </p:spPr>
        </p:pic>
      </p:grpSp>
      <p:sp>
        <p:nvSpPr>
          <p:cNvPr id="13" name="AutoShape 14">
            <a:extLst>
              <a:ext uri="{FF2B5EF4-FFF2-40B4-BE49-F238E27FC236}">
                <a16:creationId xmlns:a16="http://schemas.microsoft.com/office/drawing/2014/main" id="{6C97AAD2-2097-5E76-BC84-7F526AEB5118}"/>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4" name="AutoShape 14">
            <a:extLst>
              <a:ext uri="{FF2B5EF4-FFF2-40B4-BE49-F238E27FC236}">
                <a16:creationId xmlns:a16="http://schemas.microsoft.com/office/drawing/2014/main" id="{2034C9B9-BF5D-2740-7609-7C5EEA08E5B0}"/>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9" name="直線コネクタ 18">
            <a:extLst>
              <a:ext uri="{FF2B5EF4-FFF2-40B4-BE49-F238E27FC236}">
                <a16:creationId xmlns:a16="http://schemas.microsoft.com/office/drawing/2014/main" id="{42AC8C65-C05A-1EDF-48C4-CDA66794CD1E}"/>
              </a:ext>
            </a:extLst>
          </p:cNvPr>
          <p:cNvCxnSpPr>
            <a:cxnSpLocks/>
          </p:cNvCxnSpPr>
          <p:nvPr/>
        </p:nvCxnSpPr>
        <p:spPr>
          <a:xfrm>
            <a:off x="6231" y="4845740"/>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F531A707-C52A-BCE3-998D-2A201F39637C}"/>
              </a:ext>
            </a:extLst>
          </p:cNvPr>
          <p:cNvCxnSpPr>
            <a:cxnSpLocks/>
          </p:cNvCxnSpPr>
          <p:nvPr/>
        </p:nvCxnSpPr>
        <p:spPr>
          <a:xfrm>
            <a:off x="6231" y="6972400"/>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1F1354E4-1585-0B28-EC38-B544F8A14898}"/>
              </a:ext>
            </a:extLst>
          </p:cNvPr>
          <p:cNvSpPr txBox="1"/>
          <p:nvPr/>
        </p:nvSpPr>
        <p:spPr>
          <a:xfrm>
            <a:off x="800441" y="9207924"/>
            <a:ext cx="4985567" cy="253916"/>
          </a:xfrm>
          <a:prstGeom prst="rect">
            <a:avLst/>
          </a:prstGeom>
          <a:noFill/>
          <a:ln w="19050">
            <a:noFill/>
          </a:ln>
        </p:spPr>
        <p:txBody>
          <a:bodyPr wrap="square" rtlCol="0">
            <a:spAutoFit/>
          </a:bodyPr>
          <a:lstStyle/>
          <a:p>
            <a:r>
              <a:rPr lang="ja-JP" altLang="en-US" sz="105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sp>
        <p:nvSpPr>
          <p:cNvPr id="2" name="テキスト ボックス 1">
            <a:extLst>
              <a:ext uri="{FF2B5EF4-FFF2-40B4-BE49-F238E27FC236}">
                <a16:creationId xmlns:a16="http://schemas.microsoft.com/office/drawing/2014/main" id="{5843EAAF-3198-CDC4-FBEC-CDA6C1ABAE26}"/>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㉓</a:t>
            </a:r>
          </a:p>
        </p:txBody>
      </p:sp>
      <p:sp>
        <p:nvSpPr>
          <p:cNvPr id="4" name="正方形/長方形 3">
            <a:extLst>
              <a:ext uri="{FF2B5EF4-FFF2-40B4-BE49-F238E27FC236}">
                <a16:creationId xmlns:a16="http://schemas.microsoft.com/office/drawing/2014/main" id="{FC357BD9-358B-E7E7-59F5-28B0AE5E76E9}"/>
              </a:ext>
            </a:extLst>
          </p:cNvPr>
          <p:cNvSpPr/>
          <p:nvPr/>
        </p:nvSpPr>
        <p:spPr>
          <a:xfrm>
            <a:off x="5111937" y="8082426"/>
            <a:ext cx="530579" cy="30894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pic>
        <p:nvPicPr>
          <p:cNvPr id="6" name="図 5">
            <a:extLst>
              <a:ext uri="{FF2B5EF4-FFF2-40B4-BE49-F238E27FC236}">
                <a16:creationId xmlns:a16="http://schemas.microsoft.com/office/drawing/2014/main" id="{831B3819-265B-1197-BEFE-C28EAAB62522}"/>
              </a:ext>
            </a:extLst>
          </p:cNvPr>
          <p:cNvPicPr>
            <a:picLocks noChangeAspect="1"/>
          </p:cNvPicPr>
          <p:nvPr/>
        </p:nvPicPr>
        <p:blipFill>
          <a:blip r:embed="rId7"/>
          <a:stretch>
            <a:fillRect/>
          </a:stretch>
        </p:blipFill>
        <p:spPr>
          <a:xfrm>
            <a:off x="738304" y="1419955"/>
            <a:ext cx="3922373" cy="2479145"/>
          </a:xfrm>
          <a:prstGeom prst="rect">
            <a:avLst/>
          </a:prstGeom>
        </p:spPr>
      </p:pic>
      <p:sp>
        <p:nvSpPr>
          <p:cNvPr id="9" name="四角形: 角を丸くする 8">
            <a:extLst>
              <a:ext uri="{FF2B5EF4-FFF2-40B4-BE49-F238E27FC236}">
                <a16:creationId xmlns:a16="http://schemas.microsoft.com/office/drawing/2014/main" id="{9E9B61C2-BF09-95C8-CAD1-5C9B3ABC3F33}"/>
              </a:ext>
            </a:extLst>
          </p:cNvPr>
          <p:cNvSpPr/>
          <p:nvPr/>
        </p:nvSpPr>
        <p:spPr>
          <a:xfrm>
            <a:off x="4121232" y="1445398"/>
            <a:ext cx="2291219" cy="2430863"/>
          </a:xfrm>
          <a:prstGeom prst="roundRect">
            <a:avLst>
              <a:gd name="adj" fmla="val 7379"/>
            </a:avLst>
          </a:prstGeom>
          <a:solidFill>
            <a:srgbClr val="FFF8E5"/>
          </a:solidFill>
          <a:ln>
            <a:solidFill>
              <a:srgbClr val="99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29250" tIns="0" rIns="29250" bIns="0" rtlCol="0" anchor="ctr"/>
          <a:lstStyle/>
          <a:p>
            <a:r>
              <a:rPr lang="en-US" altLang="ja-JP" sz="900" b="1">
                <a:solidFill>
                  <a:schemeClr val="tx1"/>
                </a:solidFill>
                <a:latin typeface="メイリオ" panose="020B0604030504040204" pitchFamily="50" charset="-128"/>
                <a:ea typeface="メイリオ" panose="020B0604030504040204" pitchFamily="50" charset="-128"/>
              </a:rPr>
              <a:t>【</a:t>
            </a:r>
            <a:r>
              <a:rPr lang="ja-JP" altLang="en-US" sz="900" b="1">
                <a:solidFill>
                  <a:schemeClr val="tx1"/>
                </a:solidFill>
                <a:latin typeface="メイリオ" panose="020B0604030504040204" pitchFamily="50" charset="-128"/>
                <a:ea typeface="メイリオ" panose="020B0604030504040204" pitchFamily="50" charset="-128"/>
              </a:rPr>
              <a:t>定年制</a:t>
            </a:r>
            <a:r>
              <a:rPr lang="en-US" altLang="ja-JP" sz="900" b="1">
                <a:solidFill>
                  <a:schemeClr val="tx1"/>
                </a:solidFill>
                <a:latin typeface="メイリオ" panose="020B0604030504040204" pitchFamily="50" charset="-128"/>
                <a:ea typeface="メイリオ" panose="020B0604030504040204" pitchFamily="50" charset="-128"/>
              </a:rPr>
              <a:t>】</a:t>
            </a:r>
          </a:p>
          <a:p>
            <a:pPr marL="58507"/>
            <a:r>
              <a:rPr lang="ja-JP" altLang="en-US" sz="900">
                <a:solidFill>
                  <a:schemeClr val="tx1"/>
                </a:solidFill>
                <a:latin typeface="メイリオ" panose="020B0604030504040204" pitchFamily="50" charset="-128"/>
                <a:ea typeface="メイリオ" panose="020B0604030504040204" pitchFamily="50" charset="-128"/>
              </a:rPr>
              <a:t> 事業所の労働協約、就業規則、労働契約などで定める定年制の有無、定年年齢などについて入力してください。</a:t>
            </a:r>
            <a:endParaRPr lang="en-US" altLang="ja-JP" sz="900">
              <a:solidFill>
                <a:schemeClr val="tx1"/>
              </a:solidFill>
              <a:latin typeface="メイリオ" panose="020B0604030504040204" pitchFamily="50" charset="-128"/>
              <a:ea typeface="メイリオ" panose="020B0604030504040204" pitchFamily="50" charset="-128"/>
            </a:endParaRPr>
          </a:p>
          <a:p>
            <a:pPr marL="58507"/>
            <a:endParaRPr lang="en-US" altLang="ja-JP" sz="900">
              <a:solidFill>
                <a:schemeClr val="tx1"/>
              </a:solidFill>
              <a:latin typeface="メイリオ" panose="020B0604030504040204" pitchFamily="50" charset="-128"/>
              <a:ea typeface="メイリオ" panose="020B0604030504040204" pitchFamily="50" charset="-128"/>
            </a:endParaRPr>
          </a:p>
          <a:p>
            <a:endParaRPr lang="ja-JP" altLang="en-US" sz="853">
              <a:solidFill>
                <a:schemeClr val="tx1"/>
              </a:solidFill>
              <a:latin typeface="メイリオ" panose="020B0604030504040204" pitchFamily="50" charset="-128"/>
              <a:ea typeface="メイリオ" panose="020B0604030504040204" pitchFamily="50" charset="-128"/>
            </a:endParaRPr>
          </a:p>
          <a:p>
            <a:r>
              <a:rPr lang="en-US" altLang="ja-JP" sz="900" b="1">
                <a:solidFill>
                  <a:schemeClr val="tx1"/>
                </a:solidFill>
                <a:latin typeface="メイリオ" panose="020B0604030504040204" pitchFamily="50" charset="-128"/>
                <a:ea typeface="メイリオ" panose="020B0604030504040204" pitchFamily="50" charset="-128"/>
              </a:rPr>
              <a:t>【</a:t>
            </a:r>
            <a:r>
              <a:rPr lang="ja-JP" altLang="en-US" sz="900" b="1">
                <a:solidFill>
                  <a:schemeClr val="tx1"/>
                </a:solidFill>
                <a:latin typeface="メイリオ" panose="020B0604030504040204" pitchFamily="50" charset="-128"/>
                <a:ea typeface="メイリオ" panose="020B0604030504040204" pitchFamily="50" charset="-128"/>
              </a:rPr>
              <a:t>再雇用制度</a:t>
            </a:r>
            <a:r>
              <a:rPr lang="en-US" altLang="ja-JP" sz="900" b="1">
                <a:solidFill>
                  <a:schemeClr val="tx1"/>
                </a:solidFill>
                <a:latin typeface="メイリオ" panose="020B0604030504040204" pitchFamily="50" charset="-128"/>
                <a:ea typeface="メイリオ" panose="020B0604030504040204" pitchFamily="50" charset="-128"/>
              </a:rPr>
              <a:t>】</a:t>
            </a:r>
          </a:p>
          <a:p>
            <a:pPr marL="58507"/>
            <a:r>
              <a:rPr lang="ja-JP" altLang="en-US" sz="900">
                <a:solidFill>
                  <a:schemeClr val="tx1"/>
                </a:solidFill>
                <a:latin typeface="メイリオ" panose="020B0604030504040204" pitchFamily="50" charset="-128"/>
                <a:ea typeface="メイリオ" panose="020B0604030504040204" pitchFamily="50" charset="-128"/>
              </a:rPr>
              <a:t> 定年年齢に到達した者をいったん退職させた後、再び雇用する制度の有無、上限年齢について入力してください</a:t>
            </a:r>
            <a:r>
              <a:rPr lang="ja-JP" altLang="en-US" sz="813">
                <a:solidFill>
                  <a:schemeClr val="tx1"/>
                </a:solidFill>
                <a:latin typeface="メイリオ" panose="020B0604030504040204" pitchFamily="50" charset="-128"/>
                <a:ea typeface="メイリオ" panose="020B0604030504040204" pitchFamily="50" charset="-128"/>
              </a:rPr>
              <a:t>。</a:t>
            </a:r>
            <a:endParaRPr lang="en-US" altLang="ja-JP" sz="813">
              <a:solidFill>
                <a:schemeClr val="tx1"/>
              </a:solidFill>
              <a:latin typeface="メイリオ" panose="020B0604030504040204" pitchFamily="50" charset="-128"/>
              <a:ea typeface="メイリオ" panose="020B0604030504040204" pitchFamily="50" charset="-128"/>
            </a:endParaRPr>
          </a:p>
          <a:p>
            <a:pPr marL="58507"/>
            <a:endParaRPr lang="en-US" altLang="ja-JP" sz="813">
              <a:solidFill>
                <a:schemeClr val="tx1"/>
              </a:solidFill>
              <a:latin typeface="メイリオ" panose="020B0604030504040204" pitchFamily="50" charset="-128"/>
              <a:ea typeface="メイリオ" panose="020B0604030504040204" pitchFamily="50" charset="-128"/>
            </a:endParaRPr>
          </a:p>
          <a:p>
            <a:endParaRPr lang="ja-JP" altLang="en-US" sz="900">
              <a:solidFill>
                <a:schemeClr val="tx1"/>
              </a:solidFill>
              <a:latin typeface="メイリオ" panose="020B0604030504040204" pitchFamily="50" charset="-128"/>
              <a:ea typeface="メイリオ" panose="020B0604030504040204" pitchFamily="50" charset="-128"/>
            </a:endParaRPr>
          </a:p>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勤務延長</a:t>
            </a:r>
            <a:r>
              <a:rPr lang="en-US" altLang="ja-JP" sz="1000" b="1">
                <a:solidFill>
                  <a:schemeClr val="tx1"/>
                </a:solidFill>
                <a:latin typeface="メイリオ" panose="020B0604030504040204" pitchFamily="50" charset="-128"/>
                <a:ea typeface="メイリオ" panose="020B0604030504040204" pitchFamily="50" charset="-128"/>
              </a:rPr>
              <a:t>】</a:t>
            </a:r>
          </a:p>
          <a:p>
            <a:pPr marL="58507"/>
            <a:r>
              <a:rPr lang="ja-JP" altLang="en-US" sz="900">
                <a:solidFill>
                  <a:schemeClr val="tx1"/>
                </a:solidFill>
                <a:latin typeface="メイリオ" panose="020B0604030504040204" pitchFamily="50" charset="-128"/>
                <a:ea typeface="メイリオ" panose="020B0604030504040204" pitchFamily="50" charset="-128"/>
              </a:rPr>
              <a:t> 定年年齢に達した者を退職させることなく引き続き雇用する制度の有無、上限年齢について入力してください。</a:t>
            </a:r>
          </a:p>
        </p:txBody>
      </p:sp>
      <p:pic>
        <p:nvPicPr>
          <p:cNvPr id="8" name="図 7">
            <a:extLst>
              <a:ext uri="{FF2B5EF4-FFF2-40B4-BE49-F238E27FC236}">
                <a16:creationId xmlns:a16="http://schemas.microsoft.com/office/drawing/2014/main" id="{278DFC78-91CC-024F-3403-9773B0ECFB59}"/>
              </a:ext>
            </a:extLst>
          </p:cNvPr>
          <p:cNvPicPr>
            <a:picLocks noChangeAspect="1"/>
          </p:cNvPicPr>
          <p:nvPr/>
        </p:nvPicPr>
        <p:blipFill>
          <a:blip r:embed="rId8"/>
          <a:srcRect r="11873"/>
          <a:stretch/>
        </p:blipFill>
        <p:spPr>
          <a:xfrm>
            <a:off x="509427" y="5345190"/>
            <a:ext cx="6043773" cy="571967"/>
          </a:xfrm>
          <a:prstGeom prst="rect">
            <a:avLst/>
          </a:prstGeom>
        </p:spPr>
      </p:pic>
      <p:pic>
        <p:nvPicPr>
          <p:cNvPr id="11" name="図 10">
            <a:extLst>
              <a:ext uri="{FF2B5EF4-FFF2-40B4-BE49-F238E27FC236}">
                <a16:creationId xmlns:a16="http://schemas.microsoft.com/office/drawing/2014/main" id="{E892DB22-CED8-34D2-C536-EB02AD30D889}"/>
              </a:ext>
            </a:extLst>
          </p:cNvPr>
          <p:cNvPicPr>
            <a:picLocks noChangeAspect="1"/>
          </p:cNvPicPr>
          <p:nvPr/>
        </p:nvPicPr>
        <p:blipFill>
          <a:blip r:embed="rId9"/>
          <a:stretch>
            <a:fillRect/>
          </a:stretch>
        </p:blipFill>
        <p:spPr>
          <a:xfrm>
            <a:off x="494621" y="7534683"/>
            <a:ext cx="6032684" cy="1028935"/>
          </a:xfrm>
          <a:prstGeom prst="rect">
            <a:avLst/>
          </a:prstGeom>
        </p:spPr>
      </p:pic>
      <p:grpSp>
        <p:nvGrpSpPr>
          <p:cNvPr id="51" name="グループ化 50">
            <a:extLst>
              <a:ext uri="{FF2B5EF4-FFF2-40B4-BE49-F238E27FC236}">
                <a16:creationId xmlns:a16="http://schemas.microsoft.com/office/drawing/2014/main" id="{E212E7FF-6A8D-7F7A-8D48-98C6631651AB}"/>
              </a:ext>
            </a:extLst>
          </p:cNvPr>
          <p:cNvGrpSpPr/>
          <p:nvPr/>
        </p:nvGrpSpPr>
        <p:grpSpPr>
          <a:xfrm>
            <a:off x="5892421" y="8280404"/>
            <a:ext cx="749744" cy="1104361"/>
            <a:chOff x="5193864" y="8217915"/>
            <a:chExt cx="749744" cy="1104361"/>
          </a:xfrm>
        </p:grpSpPr>
        <p:cxnSp>
          <p:nvCxnSpPr>
            <p:cNvPr id="28" name="直線矢印コネクタ 27">
              <a:extLst>
                <a:ext uri="{FF2B5EF4-FFF2-40B4-BE49-F238E27FC236}">
                  <a16:creationId xmlns:a16="http://schemas.microsoft.com/office/drawing/2014/main" id="{78919B42-1CD5-23D3-69B2-F61A5F249482}"/>
                </a:ext>
              </a:extLst>
            </p:cNvPr>
            <p:cNvCxnSpPr>
              <a:cxnSpLocks/>
            </p:cNvCxnSpPr>
            <p:nvPr/>
          </p:nvCxnSpPr>
          <p:spPr>
            <a:xfrm flipH="1">
              <a:off x="5454593" y="8246949"/>
              <a:ext cx="48900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3" name="グループ化 42">
              <a:extLst>
                <a:ext uri="{FF2B5EF4-FFF2-40B4-BE49-F238E27FC236}">
                  <a16:creationId xmlns:a16="http://schemas.microsoft.com/office/drawing/2014/main" id="{438A3008-7BFD-F679-D8E5-84C25D0D8E91}"/>
                </a:ext>
              </a:extLst>
            </p:cNvPr>
            <p:cNvGrpSpPr/>
            <p:nvPr/>
          </p:nvGrpSpPr>
          <p:grpSpPr>
            <a:xfrm>
              <a:off x="5193864" y="8217915"/>
              <a:ext cx="749744" cy="1104361"/>
              <a:chOff x="5062404" y="7939897"/>
              <a:chExt cx="1073121" cy="941788"/>
            </a:xfrm>
          </p:grpSpPr>
          <p:cxnSp>
            <p:nvCxnSpPr>
              <p:cNvPr id="29" name="直線コネクタ 28">
                <a:extLst>
                  <a:ext uri="{FF2B5EF4-FFF2-40B4-BE49-F238E27FC236}">
                    <a16:creationId xmlns:a16="http://schemas.microsoft.com/office/drawing/2014/main" id="{D5E2D07A-BF1F-49FF-D495-D1A19B096256}"/>
                  </a:ext>
                </a:extLst>
              </p:cNvPr>
              <p:cNvCxnSpPr>
                <a:cxnSpLocks/>
              </p:cNvCxnSpPr>
              <p:nvPr/>
            </p:nvCxnSpPr>
            <p:spPr>
              <a:xfrm>
                <a:off x="6135515" y="7939897"/>
                <a:ext cx="3" cy="9417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F8D567D5-2512-6AB5-4663-52C270737ECE}"/>
                  </a:ext>
                </a:extLst>
              </p:cNvPr>
              <p:cNvCxnSpPr>
                <a:cxnSpLocks/>
              </p:cNvCxnSpPr>
              <p:nvPr/>
            </p:nvCxnSpPr>
            <p:spPr>
              <a:xfrm flipH="1">
                <a:off x="5062404" y="8859026"/>
                <a:ext cx="10731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33" name="図 32">
            <a:extLst>
              <a:ext uri="{FF2B5EF4-FFF2-40B4-BE49-F238E27FC236}">
                <a16:creationId xmlns:a16="http://schemas.microsoft.com/office/drawing/2014/main" id="{71DC905E-3D3C-A9C6-25F2-99A92CF4EEA2}"/>
              </a:ext>
            </a:extLst>
          </p:cNvPr>
          <p:cNvPicPr>
            <a:picLocks noChangeAspect="1"/>
          </p:cNvPicPr>
          <p:nvPr/>
        </p:nvPicPr>
        <p:blipFill>
          <a:blip r:embed="rId10"/>
          <a:srcRect b="14229"/>
          <a:stretch/>
        </p:blipFill>
        <p:spPr>
          <a:xfrm>
            <a:off x="2868842" y="9132922"/>
            <a:ext cx="851740" cy="274997"/>
          </a:xfrm>
          <a:prstGeom prst="rect">
            <a:avLst/>
          </a:prstGeom>
        </p:spPr>
      </p:pic>
    </p:spTree>
    <p:extLst>
      <p:ext uri="{BB962C8B-B14F-4D97-AF65-F5344CB8AC3E}">
        <p14:creationId xmlns:p14="http://schemas.microsoft.com/office/powerpoint/2010/main" val="2642688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6A5F2-0A78-DC41-A120-2ECB1B9A1C69}"/>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BADA57D0-1121-EE22-800B-6D7D64A9C1BB}"/>
              </a:ext>
            </a:extLst>
          </p:cNvPr>
          <p:cNvPicPr>
            <a:picLocks noChangeAspect="1"/>
          </p:cNvPicPr>
          <p:nvPr/>
        </p:nvPicPr>
        <p:blipFill>
          <a:blip r:embed="rId3"/>
          <a:stretch>
            <a:fillRect/>
          </a:stretch>
        </p:blipFill>
        <p:spPr>
          <a:xfrm>
            <a:off x="578338" y="130376"/>
            <a:ext cx="5836530" cy="815784"/>
          </a:xfrm>
          <a:prstGeom prst="rect">
            <a:avLst/>
          </a:prstGeom>
        </p:spPr>
      </p:pic>
      <p:sp>
        <p:nvSpPr>
          <p:cNvPr id="6" name="コンテンツ プレースホルダー 2">
            <a:extLst>
              <a:ext uri="{FF2B5EF4-FFF2-40B4-BE49-F238E27FC236}">
                <a16:creationId xmlns:a16="http://schemas.microsoft.com/office/drawing/2014/main" id="{FBDDC8FC-67C1-E051-BA93-A4F13F0789FC}"/>
              </a:ext>
            </a:extLst>
          </p:cNvPr>
          <p:cNvSpPr>
            <a:spLocks noGrp="1"/>
          </p:cNvSpPr>
          <p:nvPr>
            <p:ph idx="1"/>
          </p:nvPr>
        </p:nvSpPr>
        <p:spPr>
          <a:xfrm>
            <a:off x="350986" y="1293761"/>
            <a:ext cx="6063882" cy="379574"/>
          </a:xfrm>
        </p:spPr>
        <p:txBody>
          <a:bodyPr>
            <a:normAutofit/>
          </a:bodyPr>
          <a:lstStyle/>
          <a:p>
            <a:pPr marL="0" indent="0">
              <a:buNone/>
            </a:pPr>
            <a:r>
              <a:rPr lang="ja-JP" altLang="en-US" sz="1000">
                <a:latin typeface="メイリオ" panose="020B0604030504040204" pitchFamily="50" charset="-128"/>
                <a:ea typeface="メイリオ" panose="020B0604030504040204" pitchFamily="50" charset="-128"/>
              </a:rPr>
              <a:t>選考方法について登録する項目です。</a:t>
            </a:r>
            <a:br>
              <a:rPr lang="en-US" altLang="ja-JP" sz="1000">
                <a:latin typeface="メイリオ" panose="020B0604030504040204" pitchFamily="50" charset="-128"/>
                <a:ea typeface="メイリオ" panose="020B0604030504040204" pitchFamily="50" charset="-128"/>
              </a:rPr>
            </a:br>
            <a:r>
              <a:rPr lang="ja-JP" altLang="en-US" sz="1000">
                <a:latin typeface="メイリオ" panose="020B0604030504040204" pitchFamily="50" charset="-128"/>
                <a:ea typeface="メイリオ" panose="020B0604030504040204" pitchFamily="50" charset="-128"/>
              </a:rPr>
              <a:t>求人に関する補足事項や、ハローワークへの連絡事項などもこちらで入力します。</a:t>
            </a:r>
            <a:endParaRPr lang="en-US" altLang="ja-JP" sz="1000">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461ECFC6-2A4E-2AE8-7448-C4B235DF9B49}"/>
              </a:ext>
            </a:extLst>
          </p:cNvPr>
          <p:cNvSpPr/>
          <p:nvPr/>
        </p:nvSpPr>
        <p:spPr>
          <a:xfrm>
            <a:off x="711540" y="4795586"/>
            <a:ext cx="5527876" cy="416552"/>
          </a:xfrm>
          <a:prstGeom prst="roundRect">
            <a:avLst>
              <a:gd name="adj" fmla="val 2358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用意した住宅に入居することを条件とするときは「住込」にチェックを入れてください。</a:t>
            </a:r>
          </a:p>
        </p:txBody>
      </p:sp>
      <p:sp>
        <p:nvSpPr>
          <p:cNvPr id="10" name="四角形: 角を丸くする 9">
            <a:extLst>
              <a:ext uri="{FF2B5EF4-FFF2-40B4-BE49-F238E27FC236}">
                <a16:creationId xmlns:a16="http://schemas.microsoft.com/office/drawing/2014/main" id="{E8C43F0C-65AB-AD7C-394B-11A49B48EAAB}"/>
              </a:ext>
            </a:extLst>
          </p:cNvPr>
          <p:cNvSpPr/>
          <p:nvPr/>
        </p:nvSpPr>
        <p:spPr>
          <a:xfrm>
            <a:off x="711541" y="3469155"/>
            <a:ext cx="914869" cy="33243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求人数</a:t>
            </a:r>
          </a:p>
        </p:txBody>
      </p:sp>
      <p:sp>
        <p:nvSpPr>
          <p:cNvPr id="12" name="四角形: 角を丸くする 11">
            <a:extLst>
              <a:ext uri="{FF2B5EF4-FFF2-40B4-BE49-F238E27FC236}">
                <a16:creationId xmlns:a16="http://schemas.microsoft.com/office/drawing/2014/main" id="{F0E71CFE-4E52-F675-DA77-4EEF13303884}"/>
              </a:ext>
            </a:extLst>
          </p:cNvPr>
          <p:cNvSpPr/>
          <p:nvPr/>
        </p:nvSpPr>
        <p:spPr>
          <a:xfrm>
            <a:off x="711540" y="5477642"/>
            <a:ext cx="1181603" cy="320081"/>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受付期間</a:t>
            </a:r>
          </a:p>
        </p:txBody>
      </p:sp>
      <p:sp>
        <p:nvSpPr>
          <p:cNvPr id="19" name="四角形: 角を丸くする 18">
            <a:extLst>
              <a:ext uri="{FF2B5EF4-FFF2-40B4-BE49-F238E27FC236}">
                <a16:creationId xmlns:a16="http://schemas.microsoft.com/office/drawing/2014/main" id="{A8C31FCA-26BF-E06E-37C3-960D4E7665CF}"/>
              </a:ext>
            </a:extLst>
          </p:cNvPr>
          <p:cNvSpPr/>
          <p:nvPr/>
        </p:nvSpPr>
        <p:spPr>
          <a:xfrm>
            <a:off x="711540" y="7379144"/>
            <a:ext cx="2384085" cy="32822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既卒者等の入社日</a:t>
            </a:r>
          </a:p>
        </p:txBody>
      </p:sp>
      <p:sp>
        <p:nvSpPr>
          <p:cNvPr id="20" name="四角形: 角を丸くする 19">
            <a:extLst>
              <a:ext uri="{FF2B5EF4-FFF2-40B4-BE49-F238E27FC236}">
                <a16:creationId xmlns:a16="http://schemas.microsoft.com/office/drawing/2014/main" id="{BF87E08A-26AC-F02D-40CB-4496B2498CE2}"/>
              </a:ext>
            </a:extLst>
          </p:cNvPr>
          <p:cNvSpPr/>
          <p:nvPr/>
        </p:nvSpPr>
        <p:spPr>
          <a:xfrm>
            <a:off x="711540" y="8886804"/>
            <a:ext cx="5527875" cy="816839"/>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応募可の場合は、入社日の詳細を選択してください。応募不可の場合は「応募不可」を選択してください。</a:t>
            </a:r>
          </a:p>
          <a:p>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新卒者の入社日については、「補足事項」欄（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）に入力してください。</a:t>
            </a:r>
          </a:p>
        </p:txBody>
      </p:sp>
      <p:sp>
        <p:nvSpPr>
          <p:cNvPr id="11" name="AutoShape 14">
            <a:extLst>
              <a:ext uri="{FF2B5EF4-FFF2-40B4-BE49-F238E27FC236}">
                <a16:creationId xmlns:a16="http://schemas.microsoft.com/office/drawing/2014/main" id="{0F808B1C-F7DA-19E4-FDFF-5818A32B1249}"/>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3" name="AutoShape 14">
            <a:extLst>
              <a:ext uri="{FF2B5EF4-FFF2-40B4-BE49-F238E27FC236}">
                <a16:creationId xmlns:a16="http://schemas.microsoft.com/office/drawing/2014/main" id="{35FB68BA-30C0-3DE5-6004-B436F635EE52}"/>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7" name="直線コネクタ 16">
            <a:extLst>
              <a:ext uri="{FF2B5EF4-FFF2-40B4-BE49-F238E27FC236}">
                <a16:creationId xmlns:a16="http://schemas.microsoft.com/office/drawing/2014/main" id="{E4972FCB-D687-0A2B-7942-03978FAD7CD7}"/>
              </a:ext>
            </a:extLst>
          </p:cNvPr>
          <p:cNvCxnSpPr>
            <a:cxnSpLocks/>
          </p:cNvCxnSpPr>
          <p:nvPr/>
        </p:nvCxnSpPr>
        <p:spPr>
          <a:xfrm>
            <a:off x="6231" y="7273435"/>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5608B5D8-039C-7AFD-5FC2-45468C517E36}"/>
              </a:ext>
            </a:extLst>
          </p:cNvPr>
          <p:cNvCxnSpPr>
            <a:cxnSpLocks/>
          </p:cNvCxnSpPr>
          <p:nvPr/>
        </p:nvCxnSpPr>
        <p:spPr>
          <a:xfrm>
            <a:off x="6231" y="5366560"/>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5818D2CA-2E7A-C1AC-D8B5-59F7F087BAF9}"/>
              </a:ext>
            </a:extLst>
          </p:cNvPr>
          <p:cNvCxnSpPr>
            <a:cxnSpLocks/>
          </p:cNvCxnSpPr>
          <p:nvPr/>
        </p:nvCxnSpPr>
        <p:spPr>
          <a:xfrm>
            <a:off x="6231" y="3361242"/>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3" name="四角形: 角を丸くする 2">
            <a:extLst>
              <a:ext uri="{FF2B5EF4-FFF2-40B4-BE49-F238E27FC236}">
                <a16:creationId xmlns:a16="http://schemas.microsoft.com/office/drawing/2014/main" id="{892EE44C-7939-DE01-AAA8-8490A8195F9F}"/>
              </a:ext>
            </a:extLst>
          </p:cNvPr>
          <p:cNvSpPr/>
          <p:nvPr/>
        </p:nvSpPr>
        <p:spPr>
          <a:xfrm>
            <a:off x="316840" y="852147"/>
            <a:ext cx="1473860" cy="379574"/>
          </a:xfrm>
          <a:prstGeom prst="roundRect">
            <a:avLst/>
          </a:prstGeom>
          <a:solidFill>
            <a:srgbClr val="99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７ 選考方法</a:t>
            </a:r>
          </a:p>
        </p:txBody>
      </p:sp>
      <p:sp>
        <p:nvSpPr>
          <p:cNvPr id="15" name="四角形: 角を丸くする 14">
            <a:extLst>
              <a:ext uri="{FF2B5EF4-FFF2-40B4-BE49-F238E27FC236}">
                <a16:creationId xmlns:a16="http://schemas.microsoft.com/office/drawing/2014/main" id="{5A7D5DDA-2939-B084-FB08-CA7B0D6D7B22}"/>
              </a:ext>
            </a:extLst>
          </p:cNvPr>
          <p:cNvSpPr/>
          <p:nvPr/>
        </p:nvSpPr>
        <p:spPr>
          <a:xfrm>
            <a:off x="711540" y="6798354"/>
            <a:ext cx="5527875" cy="374646"/>
          </a:xfrm>
          <a:prstGeom prst="roundRect">
            <a:avLst>
              <a:gd name="adj" fmla="val 33128"/>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受付期間は採用選考活動の開始時期以降の月日を入力してください。</a:t>
            </a:r>
          </a:p>
        </p:txBody>
      </p:sp>
      <p:sp>
        <p:nvSpPr>
          <p:cNvPr id="55" name="テキスト ボックス 54">
            <a:extLst>
              <a:ext uri="{FF2B5EF4-FFF2-40B4-BE49-F238E27FC236}">
                <a16:creationId xmlns:a16="http://schemas.microsoft.com/office/drawing/2014/main" id="{11EEE50D-B99D-9E71-26E3-0815EEDAE843}"/>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㉔</a:t>
            </a:r>
          </a:p>
        </p:txBody>
      </p:sp>
      <p:pic>
        <p:nvPicPr>
          <p:cNvPr id="7" name="図 6">
            <a:extLst>
              <a:ext uri="{FF2B5EF4-FFF2-40B4-BE49-F238E27FC236}">
                <a16:creationId xmlns:a16="http://schemas.microsoft.com/office/drawing/2014/main" id="{CCBF792A-FCC4-1CA1-6FE5-BE4EAD246570}"/>
              </a:ext>
            </a:extLst>
          </p:cNvPr>
          <p:cNvPicPr>
            <a:picLocks noChangeAspect="1"/>
          </p:cNvPicPr>
          <p:nvPr/>
        </p:nvPicPr>
        <p:blipFill>
          <a:blip r:embed="rId4"/>
          <a:srcRect t="20515"/>
          <a:stretch/>
        </p:blipFill>
        <p:spPr>
          <a:xfrm>
            <a:off x="1187016" y="1707061"/>
            <a:ext cx="4483968" cy="1566487"/>
          </a:xfrm>
          <a:prstGeom prst="rect">
            <a:avLst/>
          </a:prstGeom>
        </p:spPr>
      </p:pic>
      <p:pic>
        <p:nvPicPr>
          <p:cNvPr id="8" name="図 7">
            <a:extLst>
              <a:ext uri="{FF2B5EF4-FFF2-40B4-BE49-F238E27FC236}">
                <a16:creationId xmlns:a16="http://schemas.microsoft.com/office/drawing/2014/main" id="{C3F40078-80B2-3A0B-9082-155B99D24689}"/>
              </a:ext>
            </a:extLst>
          </p:cNvPr>
          <p:cNvPicPr>
            <a:picLocks noChangeAspect="1"/>
          </p:cNvPicPr>
          <p:nvPr/>
        </p:nvPicPr>
        <p:blipFill>
          <a:blip r:embed="rId5"/>
          <a:srcRect r="23405"/>
          <a:stretch/>
        </p:blipFill>
        <p:spPr>
          <a:xfrm>
            <a:off x="571928" y="3847619"/>
            <a:ext cx="5701324" cy="870336"/>
          </a:xfrm>
          <a:prstGeom prst="rect">
            <a:avLst/>
          </a:prstGeom>
        </p:spPr>
      </p:pic>
      <p:pic>
        <p:nvPicPr>
          <p:cNvPr id="14" name="図 13">
            <a:extLst>
              <a:ext uri="{FF2B5EF4-FFF2-40B4-BE49-F238E27FC236}">
                <a16:creationId xmlns:a16="http://schemas.microsoft.com/office/drawing/2014/main" id="{ECF8D5ED-47AB-5221-4D2C-6585C03FA728}"/>
              </a:ext>
            </a:extLst>
          </p:cNvPr>
          <p:cNvPicPr>
            <a:picLocks noChangeAspect="1"/>
          </p:cNvPicPr>
          <p:nvPr/>
        </p:nvPicPr>
        <p:blipFill>
          <a:blip r:embed="rId6"/>
          <a:srcRect r="32445"/>
          <a:stretch/>
        </p:blipFill>
        <p:spPr>
          <a:xfrm>
            <a:off x="571928" y="5837499"/>
            <a:ext cx="5743687" cy="806432"/>
          </a:xfrm>
          <a:prstGeom prst="rect">
            <a:avLst/>
          </a:prstGeom>
        </p:spPr>
      </p:pic>
      <p:pic>
        <p:nvPicPr>
          <p:cNvPr id="16" name="図 15">
            <a:extLst>
              <a:ext uri="{FF2B5EF4-FFF2-40B4-BE49-F238E27FC236}">
                <a16:creationId xmlns:a16="http://schemas.microsoft.com/office/drawing/2014/main" id="{6836C5A9-8E53-9AE4-B3B6-F8F40533F2F6}"/>
              </a:ext>
            </a:extLst>
          </p:cNvPr>
          <p:cNvPicPr>
            <a:picLocks noChangeAspect="1"/>
          </p:cNvPicPr>
          <p:nvPr/>
        </p:nvPicPr>
        <p:blipFill>
          <a:blip r:embed="rId7"/>
          <a:stretch>
            <a:fillRect/>
          </a:stretch>
        </p:blipFill>
        <p:spPr>
          <a:xfrm>
            <a:off x="860485" y="7791229"/>
            <a:ext cx="4810499" cy="995140"/>
          </a:xfrm>
          <a:prstGeom prst="rect">
            <a:avLst/>
          </a:prstGeom>
        </p:spPr>
      </p:pic>
    </p:spTree>
    <p:extLst>
      <p:ext uri="{BB962C8B-B14F-4D97-AF65-F5344CB8AC3E}">
        <p14:creationId xmlns:p14="http://schemas.microsoft.com/office/powerpoint/2010/main" val="1125303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FF956-58C8-4D69-D75E-7908575810B6}"/>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C93C0D54-483A-FE6F-BE4A-1C1AA7DF59B3}"/>
              </a:ext>
            </a:extLst>
          </p:cNvPr>
          <p:cNvPicPr>
            <a:picLocks noChangeAspect="1"/>
          </p:cNvPicPr>
          <p:nvPr/>
        </p:nvPicPr>
        <p:blipFill>
          <a:blip r:embed="rId3"/>
          <a:stretch>
            <a:fillRect/>
          </a:stretch>
        </p:blipFill>
        <p:spPr>
          <a:xfrm>
            <a:off x="462656" y="158718"/>
            <a:ext cx="5932688" cy="848889"/>
          </a:xfrm>
          <a:prstGeom prst="rect">
            <a:avLst/>
          </a:prstGeom>
        </p:spPr>
      </p:pic>
      <p:sp>
        <p:nvSpPr>
          <p:cNvPr id="10" name="四角形: 角を丸くする 9">
            <a:extLst>
              <a:ext uri="{FF2B5EF4-FFF2-40B4-BE49-F238E27FC236}">
                <a16:creationId xmlns:a16="http://schemas.microsoft.com/office/drawing/2014/main" id="{16206106-FECC-C38B-D5E9-243C85CF9E69}"/>
              </a:ext>
            </a:extLst>
          </p:cNvPr>
          <p:cNvSpPr/>
          <p:nvPr/>
        </p:nvSpPr>
        <p:spPr>
          <a:xfrm>
            <a:off x="719072" y="3128527"/>
            <a:ext cx="5538741" cy="514616"/>
          </a:xfrm>
          <a:prstGeom prst="roundRect">
            <a:avLst>
              <a:gd name="adj" fmla="val 30099"/>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説明会を開催する場合、開催日時、開催場所を入力します。（３つまで入力可能です。）</a:t>
            </a:r>
          </a:p>
        </p:txBody>
      </p:sp>
      <p:sp>
        <p:nvSpPr>
          <p:cNvPr id="15" name="四角形: 角を丸くする 14">
            <a:extLst>
              <a:ext uri="{FF2B5EF4-FFF2-40B4-BE49-F238E27FC236}">
                <a16:creationId xmlns:a16="http://schemas.microsoft.com/office/drawing/2014/main" id="{D7D54A73-BCE3-A2EC-590F-AE4DA91ED157}"/>
              </a:ext>
            </a:extLst>
          </p:cNvPr>
          <p:cNvSpPr/>
          <p:nvPr/>
        </p:nvSpPr>
        <p:spPr>
          <a:xfrm>
            <a:off x="700676" y="5556772"/>
            <a:ext cx="5538740" cy="1069312"/>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「選考方法」の「その他」や「学科試験」の「その他」を選択した場合は、詳細を「補足事項」欄（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）に記入してください。また、適性検査の具体的な検査名も「補足事項」欄に入力してください。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ja-JP" altLang="en-US" sz="1000">
              <a:solidFill>
                <a:schemeClr val="tx1"/>
              </a:solidFill>
              <a:latin typeface="メイリオ" panose="020B0604030504040204" pitchFamily="50" charset="-128"/>
              <a:ea typeface="メイリオ" panose="020B0604030504040204" pitchFamily="50" charset="-128"/>
            </a:endParaRPr>
          </a:p>
          <a:p>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面接や選考試験を複数回実施する場合は、「補足事項」欄に選考の流れを入力してください。</a:t>
            </a:r>
          </a:p>
        </p:txBody>
      </p:sp>
      <p:sp>
        <p:nvSpPr>
          <p:cNvPr id="16" name="四角形: 角を丸くする 15">
            <a:extLst>
              <a:ext uri="{FF2B5EF4-FFF2-40B4-BE49-F238E27FC236}">
                <a16:creationId xmlns:a16="http://schemas.microsoft.com/office/drawing/2014/main" id="{3E231885-D750-7A25-A49E-9F4E5E328C5B}"/>
              </a:ext>
            </a:extLst>
          </p:cNvPr>
          <p:cNvSpPr/>
          <p:nvPr/>
        </p:nvSpPr>
        <p:spPr>
          <a:xfrm>
            <a:off x="700675" y="3915090"/>
            <a:ext cx="1192468" cy="373742"/>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選考方法</a:t>
            </a:r>
          </a:p>
        </p:txBody>
      </p:sp>
      <p:sp>
        <p:nvSpPr>
          <p:cNvPr id="8" name="AutoShape 14">
            <a:extLst>
              <a:ext uri="{FF2B5EF4-FFF2-40B4-BE49-F238E27FC236}">
                <a16:creationId xmlns:a16="http://schemas.microsoft.com/office/drawing/2014/main" id="{716E5B0E-C81A-D927-7491-B3676980C092}"/>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3" name="AutoShape 14">
            <a:extLst>
              <a:ext uri="{FF2B5EF4-FFF2-40B4-BE49-F238E27FC236}">
                <a16:creationId xmlns:a16="http://schemas.microsoft.com/office/drawing/2014/main" id="{DEACD8A4-9B67-B458-6C62-5557B63651BB}"/>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7" name="直線コネクタ 16">
            <a:extLst>
              <a:ext uri="{FF2B5EF4-FFF2-40B4-BE49-F238E27FC236}">
                <a16:creationId xmlns:a16="http://schemas.microsoft.com/office/drawing/2014/main" id="{A75468A3-E7DE-32CE-EED3-5941946350BC}"/>
              </a:ext>
            </a:extLst>
          </p:cNvPr>
          <p:cNvCxnSpPr>
            <a:cxnSpLocks/>
          </p:cNvCxnSpPr>
          <p:nvPr/>
        </p:nvCxnSpPr>
        <p:spPr>
          <a:xfrm>
            <a:off x="6231" y="6791985"/>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54FCB279-68E5-F8FB-FC4C-1A15540475F1}"/>
              </a:ext>
            </a:extLst>
          </p:cNvPr>
          <p:cNvCxnSpPr>
            <a:cxnSpLocks/>
          </p:cNvCxnSpPr>
          <p:nvPr/>
        </p:nvCxnSpPr>
        <p:spPr>
          <a:xfrm>
            <a:off x="6231" y="3753323"/>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49" name="四角形: 角を丸くする 48">
            <a:extLst>
              <a:ext uri="{FF2B5EF4-FFF2-40B4-BE49-F238E27FC236}">
                <a16:creationId xmlns:a16="http://schemas.microsoft.com/office/drawing/2014/main" id="{1F70B460-B41E-4B43-3199-C979EB44D483}"/>
              </a:ext>
            </a:extLst>
          </p:cNvPr>
          <p:cNvSpPr/>
          <p:nvPr/>
        </p:nvSpPr>
        <p:spPr>
          <a:xfrm>
            <a:off x="719072" y="6949461"/>
            <a:ext cx="894645" cy="38320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選考日</a:t>
            </a:r>
          </a:p>
        </p:txBody>
      </p:sp>
      <p:sp>
        <p:nvSpPr>
          <p:cNvPr id="55" name="四角形: 角を丸くする 54">
            <a:extLst>
              <a:ext uri="{FF2B5EF4-FFF2-40B4-BE49-F238E27FC236}">
                <a16:creationId xmlns:a16="http://schemas.microsoft.com/office/drawing/2014/main" id="{DDA51771-173D-E2C5-F5D1-5A9552DB0CDD}"/>
              </a:ext>
            </a:extLst>
          </p:cNvPr>
          <p:cNvSpPr/>
          <p:nvPr/>
        </p:nvSpPr>
        <p:spPr>
          <a:xfrm>
            <a:off x="700674" y="8716308"/>
            <a:ext cx="5538741" cy="512880"/>
          </a:xfrm>
          <a:prstGeom prst="roundRect">
            <a:avLst>
              <a:gd name="adj" fmla="val 30131"/>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選考日は採用選考活動の開始時期以降の月日を入力してください。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60" name="テキスト ボックス 59">
            <a:extLst>
              <a:ext uri="{FF2B5EF4-FFF2-40B4-BE49-F238E27FC236}">
                <a16:creationId xmlns:a16="http://schemas.microsoft.com/office/drawing/2014/main" id="{2B7CFC1C-BCF9-A9E9-7475-08CC4B6C9C93}"/>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㉕</a:t>
            </a:r>
          </a:p>
        </p:txBody>
      </p:sp>
      <p:sp>
        <p:nvSpPr>
          <p:cNvPr id="6" name="四角形: 角を丸くする 5">
            <a:extLst>
              <a:ext uri="{FF2B5EF4-FFF2-40B4-BE49-F238E27FC236}">
                <a16:creationId xmlns:a16="http://schemas.microsoft.com/office/drawing/2014/main" id="{2836170B-E507-CA6D-BFDE-56632F6FB174}"/>
              </a:ext>
            </a:extLst>
          </p:cNvPr>
          <p:cNvSpPr/>
          <p:nvPr/>
        </p:nvSpPr>
        <p:spPr>
          <a:xfrm>
            <a:off x="706434" y="892947"/>
            <a:ext cx="907283" cy="381695"/>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説明会</a:t>
            </a:r>
          </a:p>
        </p:txBody>
      </p:sp>
      <p:pic>
        <p:nvPicPr>
          <p:cNvPr id="4" name="図 3">
            <a:extLst>
              <a:ext uri="{FF2B5EF4-FFF2-40B4-BE49-F238E27FC236}">
                <a16:creationId xmlns:a16="http://schemas.microsoft.com/office/drawing/2014/main" id="{1EED4E7C-7C06-3184-735F-8E6C3BCCAE83}"/>
              </a:ext>
            </a:extLst>
          </p:cNvPr>
          <p:cNvPicPr>
            <a:picLocks noChangeAspect="1"/>
          </p:cNvPicPr>
          <p:nvPr/>
        </p:nvPicPr>
        <p:blipFill>
          <a:blip r:embed="rId4"/>
          <a:stretch>
            <a:fillRect/>
          </a:stretch>
        </p:blipFill>
        <p:spPr>
          <a:xfrm>
            <a:off x="700674" y="1350641"/>
            <a:ext cx="5072128" cy="1692160"/>
          </a:xfrm>
          <a:prstGeom prst="rect">
            <a:avLst/>
          </a:prstGeom>
        </p:spPr>
      </p:pic>
      <p:pic>
        <p:nvPicPr>
          <p:cNvPr id="5" name="図 4">
            <a:extLst>
              <a:ext uri="{FF2B5EF4-FFF2-40B4-BE49-F238E27FC236}">
                <a16:creationId xmlns:a16="http://schemas.microsoft.com/office/drawing/2014/main" id="{2DA95346-6C6A-2302-A383-50F5A2258952}"/>
              </a:ext>
            </a:extLst>
          </p:cNvPr>
          <p:cNvPicPr>
            <a:picLocks noChangeAspect="1"/>
          </p:cNvPicPr>
          <p:nvPr/>
        </p:nvPicPr>
        <p:blipFill>
          <a:blip r:embed="rId5"/>
          <a:stretch>
            <a:fillRect/>
          </a:stretch>
        </p:blipFill>
        <p:spPr>
          <a:xfrm>
            <a:off x="637722" y="4338838"/>
            <a:ext cx="5835555" cy="1078361"/>
          </a:xfrm>
          <a:prstGeom prst="rect">
            <a:avLst/>
          </a:prstGeom>
        </p:spPr>
      </p:pic>
      <p:pic>
        <p:nvPicPr>
          <p:cNvPr id="7" name="図 6">
            <a:extLst>
              <a:ext uri="{FF2B5EF4-FFF2-40B4-BE49-F238E27FC236}">
                <a16:creationId xmlns:a16="http://schemas.microsoft.com/office/drawing/2014/main" id="{302543D4-55F9-D94D-87F2-FA36E8C4D647}"/>
              </a:ext>
            </a:extLst>
          </p:cNvPr>
          <p:cNvPicPr>
            <a:picLocks noChangeAspect="1"/>
          </p:cNvPicPr>
          <p:nvPr/>
        </p:nvPicPr>
        <p:blipFill>
          <a:blip r:embed="rId6"/>
          <a:srcRect r="29568"/>
          <a:stretch/>
        </p:blipFill>
        <p:spPr>
          <a:xfrm>
            <a:off x="435098" y="7417191"/>
            <a:ext cx="6101374" cy="1140388"/>
          </a:xfrm>
          <a:prstGeom prst="rect">
            <a:avLst/>
          </a:prstGeom>
        </p:spPr>
      </p:pic>
    </p:spTree>
    <p:extLst>
      <p:ext uri="{BB962C8B-B14F-4D97-AF65-F5344CB8AC3E}">
        <p14:creationId xmlns:p14="http://schemas.microsoft.com/office/powerpoint/2010/main" val="2366629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8F32B-A91E-D580-F88A-3346544F9077}"/>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35BB53F-908E-096D-CD8B-6A33D108BD39}"/>
              </a:ext>
            </a:extLst>
          </p:cNvPr>
          <p:cNvPicPr>
            <a:picLocks noChangeAspect="1"/>
          </p:cNvPicPr>
          <p:nvPr/>
        </p:nvPicPr>
        <p:blipFill>
          <a:blip r:embed="rId3"/>
          <a:stretch>
            <a:fillRect/>
          </a:stretch>
        </p:blipFill>
        <p:spPr>
          <a:xfrm>
            <a:off x="579326" y="146444"/>
            <a:ext cx="5912956" cy="841313"/>
          </a:xfrm>
          <a:prstGeom prst="rect">
            <a:avLst/>
          </a:prstGeom>
        </p:spPr>
      </p:pic>
      <p:sp>
        <p:nvSpPr>
          <p:cNvPr id="31" name="四角形: 角を丸くする 30">
            <a:extLst>
              <a:ext uri="{FF2B5EF4-FFF2-40B4-BE49-F238E27FC236}">
                <a16:creationId xmlns:a16="http://schemas.microsoft.com/office/drawing/2014/main" id="{1D7A67F4-9E51-FB9F-826D-68D5E59D2BE8}"/>
              </a:ext>
            </a:extLst>
          </p:cNvPr>
          <p:cNvSpPr/>
          <p:nvPr/>
        </p:nvSpPr>
        <p:spPr>
          <a:xfrm>
            <a:off x="841452" y="2989101"/>
            <a:ext cx="5367923" cy="2441692"/>
          </a:xfrm>
          <a:prstGeom prst="roundRect">
            <a:avLst>
              <a:gd name="adj" fmla="val 1154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選考場所</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「事業所所在地と同じ」「事業所情報に登録した就業場所名称」「選考場所を入力」</a:t>
            </a:r>
            <a:r>
              <a:rPr lang="ja-JP" altLang="en-US" sz="1000">
                <a:solidFill>
                  <a:schemeClr val="tx1"/>
                </a:solidFill>
                <a:latin typeface="メイリオ" panose="020B0604030504040204" pitchFamily="50" charset="-128"/>
                <a:ea typeface="メイリオ" panose="020B0604030504040204" pitchFamily="50" charset="-128"/>
              </a:rPr>
              <a:t>から選択してください。</a:t>
            </a:r>
          </a:p>
          <a:p>
            <a:r>
              <a:rPr lang="ja-JP" altLang="en-US" sz="1000">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「選考場所を入力」</a:t>
            </a:r>
            <a:r>
              <a:rPr lang="ja-JP" altLang="en-US" sz="1000">
                <a:solidFill>
                  <a:schemeClr val="tx1"/>
                </a:solidFill>
                <a:latin typeface="メイリオ" panose="020B0604030504040204" pitchFamily="50" charset="-128"/>
                <a:ea typeface="メイリオ" panose="020B0604030504040204" pitchFamily="50" charset="-128"/>
              </a:rPr>
              <a:t>を選択した場合は、郵便番号を入力し、</a:t>
            </a:r>
            <a:r>
              <a:rPr lang="ja-JP" altLang="en-US" sz="1000" b="1">
                <a:solidFill>
                  <a:schemeClr val="tx1"/>
                </a:solidFill>
                <a:latin typeface="メイリオ" panose="020B0604030504040204" pitchFamily="50" charset="-128"/>
                <a:ea typeface="メイリオ" panose="020B0604030504040204" pitchFamily="50" charset="-128"/>
              </a:rPr>
              <a:t>「住所検索」</a:t>
            </a:r>
            <a:r>
              <a:rPr lang="ja-JP" altLang="en-US" sz="1000">
                <a:solidFill>
                  <a:schemeClr val="tx1"/>
                </a:solidFill>
                <a:latin typeface="メイリオ" panose="020B0604030504040204" pitchFamily="50" charset="-128"/>
                <a:ea typeface="メイリオ" panose="020B0604030504040204" pitchFamily="50" charset="-128"/>
              </a:rPr>
              <a:t>ボタンをクリックすると該当する住所が表示されますので、続きを入力してください。求職者が迷わないようにビル名、階数など正確に入力してください。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400" b="1">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地図</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「事業所所在地と同じ」「事業所情報で登録した就業場所名称」</a:t>
            </a:r>
            <a:r>
              <a:rPr lang="ja-JP" altLang="en-US" sz="1000">
                <a:solidFill>
                  <a:schemeClr val="tx1"/>
                </a:solidFill>
                <a:latin typeface="メイリオ" panose="020B0604030504040204" pitchFamily="50" charset="-128"/>
                <a:ea typeface="メイリオ" panose="020B0604030504040204" pitchFamily="50" charset="-128"/>
              </a:rPr>
              <a:t>を選択した場合は、「登録済みの地図を表示」ボタンをクリックしてください。</a:t>
            </a:r>
          </a:p>
          <a:p>
            <a:r>
              <a:rPr lang="ja-JP" altLang="en-US" sz="1000">
                <a:solidFill>
                  <a:schemeClr val="tx1"/>
                </a:solidFill>
                <a:latin typeface="メイリオ" panose="020B0604030504040204" pitchFamily="50" charset="-128"/>
                <a:ea typeface="メイリオ" panose="020B0604030504040204" pitchFamily="50" charset="-128"/>
              </a:rPr>
              <a:t>・選考場所を入力した場合は、</a:t>
            </a:r>
            <a:r>
              <a:rPr lang="ja-JP" altLang="en-US" sz="1000" b="1">
                <a:solidFill>
                  <a:schemeClr val="tx1"/>
                </a:solidFill>
                <a:latin typeface="メイリオ" panose="020B0604030504040204" pitchFamily="50" charset="-128"/>
                <a:ea typeface="メイリオ" panose="020B0604030504040204" pitchFamily="50" charset="-128"/>
              </a:rPr>
              <a:t>「地図表示」</a:t>
            </a:r>
            <a:r>
              <a:rPr lang="ja-JP" altLang="en-US" sz="1000">
                <a:solidFill>
                  <a:schemeClr val="tx1"/>
                </a:solidFill>
                <a:latin typeface="メイリオ" panose="020B0604030504040204" pitchFamily="50" charset="-128"/>
                <a:ea typeface="メイリオ" panose="020B0604030504040204" pitchFamily="50" charset="-128"/>
              </a:rPr>
              <a:t>ボタンをクリックすると、入力した所在地の周辺地図が表示されますので、ピンの位置や縮尺を調整してください。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40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最寄り駅</a:t>
            </a:r>
            <a:r>
              <a:rPr lang="en-US" altLang="ja-JP" sz="105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・鉄道の最寄り駅について、路線名と駅名を入力してください。</a:t>
            </a:r>
          </a:p>
          <a:p>
            <a:r>
              <a:rPr lang="ja-JP" altLang="en-US" sz="1000">
                <a:solidFill>
                  <a:schemeClr val="tx1"/>
                </a:solidFill>
                <a:latin typeface="メイリオ" panose="020B0604030504040204" pitchFamily="50" charset="-128"/>
                <a:ea typeface="メイリオ" panose="020B0604030504040204" pitchFamily="50" charset="-128"/>
              </a:rPr>
              <a:t>・バス停等は、</a:t>
            </a:r>
            <a:r>
              <a:rPr lang="zh-TW" altLang="en-US" sz="1000">
                <a:solidFill>
                  <a:schemeClr val="tx1"/>
                </a:solidFill>
                <a:latin typeface="メイリオ" panose="020B0604030504040204" pitchFamily="50" charset="-128"/>
                <a:ea typeface="メイリオ" panose="020B0604030504040204" pitchFamily="50" charset="-128"/>
              </a:rPr>
              <a:t>「補足事項」欄（</a:t>
            </a:r>
            <a:r>
              <a:rPr lang="en-US" altLang="zh-TW" sz="1000">
                <a:solidFill>
                  <a:schemeClr val="tx1"/>
                </a:solidFill>
                <a:latin typeface="メイリオ" panose="020B0604030504040204" pitchFamily="50" charset="-128"/>
                <a:ea typeface="メイリオ" panose="020B0604030504040204" pitchFamily="50" charset="-128"/>
              </a:rPr>
              <a:t>2</a:t>
            </a:r>
            <a:r>
              <a:rPr lang="en-US" altLang="ja-JP" sz="1000">
                <a:solidFill>
                  <a:schemeClr val="tx1"/>
                </a:solidFill>
                <a:latin typeface="メイリオ" panose="020B0604030504040204" pitchFamily="50" charset="-128"/>
                <a:ea typeface="メイリオ" panose="020B0604030504040204" pitchFamily="50" charset="-128"/>
              </a:rPr>
              <a:t>8</a:t>
            </a:r>
            <a:r>
              <a:rPr lang="en-US" altLang="zh-TW" sz="1000">
                <a:solidFill>
                  <a:schemeClr val="tx1"/>
                </a:solidFill>
                <a:latin typeface="メイリオ" panose="020B0604030504040204" pitchFamily="50" charset="-128"/>
                <a:ea typeface="メイリオ" panose="020B0604030504040204" pitchFamily="50" charset="-128"/>
              </a:rPr>
              <a:t>P</a:t>
            </a:r>
            <a:r>
              <a:rPr lang="zh-TW" altLang="en-US"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に入力してください。</a:t>
            </a:r>
          </a:p>
        </p:txBody>
      </p:sp>
      <p:sp>
        <p:nvSpPr>
          <p:cNvPr id="8" name="AutoShape 14">
            <a:extLst>
              <a:ext uri="{FF2B5EF4-FFF2-40B4-BE49-F238E27FC236}">
                <a16:creationId xmlns:a16="http://schemas.microsoft.com/office/drawing/2014/main" id="{F970BAAC-51EA-8AC2-9EDB-9517CB688E8E}"/>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1" name="AutoShape 14">
            <a:extLst>
              <a:ext uri="{FF2B5EF4-FFF2-40B4-BE49-F238E27FC236}">
                <a16:creationId xmlns:a16="http://schemas.microsoft.com/office/drawing/2014/main" id="{C6B1C6DD-F328-B83D-2AED-29989F474124}"/>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56" name="テキスト ボックス 55">
            <a:extLst>
              <a:ext uri="{FF2B5EF4-FFF2-40B4-BE49-F238E27FC236}">
                <a16:creationId xmlns:a16="http://schemas.microsoft.com/office/drawing/2014/main" id="{F0FEC1EC-8096-77E1-2604-E7D687A1A172}"/>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㉖</a:t>
            </a:r>
          </a:p>
        </p:txBody>
      </p:sp>
      <p:sp>
        <p:nvSpPr>
          <p:cNvPr id="13" name="四角形: 角を丸くする 12">
            <a:extLst>
              <a:ext uri="{FF2B5EF4-FFF2-40B4-BE49-F238E27FC236}">
                <a16:creationId xmlns:a16="http://schemas.microsoft.com/office/drawing/2014/main" id="{2D3E42C5-6026-1C9F-F2D6-99F5108B6FCB}"/>
              </a:ext>
            </a:extLst>
          </p:cNvPr>
          <p:cNvSpPr/>
          <p:nvPr/>
        </p:nvSpPr>
        <p:spPr>
          <a:xfrm>
            <a:off x="849386" y="7339947"/>
            <a:ext cx="5347142" cy="443937"/>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応募の際に提出を要する書類について、該当するものを選択してください。その他必要なものがある場合は「その他の応募書類」に具体的に入力してください。</a:t>
            </a:r>
          </a:p>
        </p:txBody>
      </p:sp>
      <p:cxnSp>
        <p:nvCxnSpPr>
          <p:cNvPr id="9" name="直線コネクタ 8">
            <a:extLst>
              <a:ext uri="{FF2B5EF4-FFF2-40B4-BE49-F238E27FC236}">
                <a16:creationId xmlns:a16="http://schemas.microsoft.com/office/drawing/2014/main" id="{E7DDDE3A-65FA-CA6A-F9F5-40C63E9D3A16}"/>
              </a:ext>
            </a:extLst>
          </p:cNvPr>
          <p:cNvCxnSpPr>
            <a:cxnSpLocks/>
          </p:cNvCxnSpPr>
          <p:nvPr/>
        </p:nvCxnSpPr>
        <p:spPr>
          <a:xfrm>
            <a:off x="6231" y="5534256"/>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4640024F-2D74-6AAF-E36C-B606446F8402}"/>
              </a:ext>
            </a:extLst>
          </p:cNvPr>
          <p:cNvCxnSpPr>
            <a:cxnSpLocks/>
          </p:cNvCxnSpPr>
          <p:nvPr/>
        </p:nvCxnSpPr>
        <p:spPr>
          <a:xfrm>
            <a:off x="12640" y="7852867"/>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5" name="四角形: 角を丸くする 4">
            <a:extLst>
              <a:ext uri="{FF2B5EF4-FFF2-40B4-BE49-F238E27FC236}">
                <a16:creationId xmlns:a16="http://schemas.microsoft.com/office/drawing/2014/main" id="{E52C0F70-393F-F969-D234-72AE8AF6161D}"/>
              </a:ext>
            </a:extLst>
          </p:cNvPr>
          <p:cNvSpPr/>
          <p:nvPr/>
        </p:nvSpPr>
        <p:spPr>
          <a:xfrm>
            <a:off x="712760" y="7966263"/>
            <a:ext cx="1760603" cy="343117"/>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応募書類の返戻</a:t>
            </a:r>
          </a:p>
        </p:txBody>
      </p:sp>
      <p:sp>
        <p:nvSpPr>
          <p:cNvPr id="6" name="四角形: 角を丸くする 5">
            <a:extLst>
              <a:ext uri="{FF2B5EF4-FFF2-40B4-BE49-F238E27FC236}">
                <a16:creationId xmlns:a16="http://schemas.microsoft.com/office/drawing/2014/main" id="{A0D99ACC-5831-974D-8C9D-16BE5CCDFDA5}"/>
              </a:ext>
            </a:extLst>
          </p:cNvPr>
          <p:cNvSpPr/>
          <p:nvPr/>
        </p:nvSpPr>
        <p:spPr>
          <a:xfrm>
            <a:off x="862233" y="8932433"/>
            <a:ext cx="5347142" cy="637417"/>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応募書類は重要な個人情報ですので、応募者に返却してください。「求人者の責任にて廃棄」を選択する場合にも、焼却・裁断・溶解処理等により個人情報を読みとることができない形での廃棄を徹底してください。</a:t>
            </a:r>
          </a:p>
        </p:txBody>
      </p:sp>
      <p:pic>
        <p:nvPicPr>
          <p:cNvPr id="7" name="図 6">
            <a:extLst>
              <a:ext uri="{FF2B5EF4-FFF2-40B4-BE49-F238E27FC236}">
                <a16:creationId xmlns:a16="http://schemas.microsoft.com/office/drawing/2014/main" id="{4657B1D4-8598-3783-4F53-6F9125F87227}"/>
              </a:ext>
            </a:extLst>
          </p:cNvPr>
          <p:cNvPicPr>
            <a:picLocks noChangeAspect="1"/>
          </p:cNvPicPr>
          <p:nvPr/>
        </p:nvPicPr>
        <p:blipFill>
          <a:blip r:embed="rId4"/>
          <a:stretch>
            <a:fillRect/>
          </a:stretch>
        </p:blipFill>
        <p:spPr>
          <a:xfrm>
            <a:off x="926480" y="886560"/>
            <a:ext cx="4992220" cy="2065990"/>
          </a:xfrm>
          <a:prstGeom prst="rect">
            <a:avLst/>
          </a:prstGeom>
        </p:spPr>
      </p:pic>
      <p:sp>
        <p:nvSpPr>
          <p:cNvPr id="14" name="四角形: 角を丸くする 13">
            <a:extLst>
              <a:ext uri="{FF2B5EF4-FFF2-40B4-BE49-F238E27FC236}">
                <a16:creationId xmlns:a16="http://schemas.microsoft.com/office/drawing/2014/main" id="{87AA0E98-9496-20A8-77E5-F19F514BE669}"/>
              </a:ext>
            </a:extLst>
          </p:cNvPr>
          <p:cNvSpPr/>
          <p:nvPr/>
        </p:nvSpPr>
        <p:spPr>
          <a:xfrm>
            <a:off x="673602" y="1066936"/>
            <a:ext cx="1186708" cy="367007"/>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選考場所</a:t>
            </a:r>
          </a:p>
        </p:txBody>
      </p:sp>
      <p:pic>
        <p:nvPicPr>
          <p:cNvPr id="10" name="図 9">
            <a:extLst>
              <a:ext uri="{FF2B5EF4-FFF2-40B4-BE49-F238E27FC236}">
                <a16:creationId xmlns:a16="http://schemas.microsoft.com/office/drawing/2014/main" id="{5421C2C3-6D2B-F1E6-0712-61102AE0AA4B}"/>
              </a:ext>
            </a:extLst>
          </p:cNvPr>
          <p:cNvPicPr>
            <a:picLocks noChangeAspect="1"/>
          </p:cNvPicPr>
          <p:nvPr/>
        </p:nvPicPr>
        <p:blipFill>
          <a:blip r:embed="rId5"/>
          <a:stretch>
            <a:fillRect/>
          </a:stretch>
        </p:blipFill>
        <p:spPr>
          <a:xfrm>
            <a:off x="926480" y="5616700"/>
            <a:ext cx="4868551" cy="1675803"/>
          </a:xfrm>
          <a:prstGeom prst="rect">
            <a:avLst/>
          </a:prstGeom>
        </p:spPr>
      </p:pic>
      <p:sp>
        <p:nvSpPr>
          <p:cNvPr id="39" name="四角形: 角を丸くする 38">
            <a:extLst>
              <a:ext uri="{FF2B5EF4-FFF2-40B4-BE49-F238E27FC236}">
                <a16:creationId xmlns:a16="http://schemas.microsoft.com/office/drawing/2014/main" id="{11F0AD9D-7C30-F10D-B121-7513CFD026BA}"/>
              </a:ext>
            </a:extLst>
          </p:cNvPr>
          <p:cNvSpPr/>
          <p:nvPr/>
        </p:nvSpPr>
        <p:spPr>
          <a:xfrm>
            <a:off x="700922" y="5786615"/>
            <a:ext cx="1326217" cy="367007"/>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応募書類等</a:t>
            </a:r>
          </a:p>
        </p:txBody>
      </p:sp>
      <p:pic>
        <p:nvPicPr>
          <p:cNvPr id="12" name="図 11">
            <a:extLst>
              <a:ext uri="{FF2B5EF4-FFF2-40B4-BE49-F238E27FC236}">
                <a16:creationId xmlns:a16="http://schemas.microsoft.com/office/drawing/2014/main" id="{8627B1D4-AD26-6402-9135-8CFCA70A3803}"/>
              </a:ext>
            </a:extLst>
          </p:cNvPr>
          <p:cNvPicPr>
            <a:picLocks noChangeAspect="1"/>
          </p:cNvPicPr>
          <p:nvPr/>
        </p:nvPicPr>
        <p:blipFill>
          <a:blip r:embed="rId6"/>
          <a:stretch>
            <a:fillRect/>
          </a:stretch>
        </p:blipFill>
        <p:spPr>
          <a:xfrm>
            <a:off x="997295" y="8356824"/>
            <a:ext cx="5212080" cy="483464"/>
          </a:xfrm>
          <a:prstGeom prst="rect">
            <a:avLst/>
          </a:prstGeom>
        </p:spPr>
      </p:pic>
    </p:spTree>
    <p:extLst>
      <p:ext uri="{BB962C8B-B14F-4D97-AF65-F5344CB8AC3E}">
        <p14:creationId xmlns:p14="http://schemas.microsoft.com/office/powerpoint/2010/main" val="628620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4414D-B1D2-EABB-C041-2DFD8D29A70B}"/>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1FF2FDF3-50F7-5CC3-D470-C4626AC417BE}"/>
              </a:ext>
            </a:extLst>
          </p:cNvPr>
          <p:cNvPicPr>
            <a:picLocks noChangeAspect="1"/>
          </p:cNvPicPr>
          <p:nvPr/>
        </p:nvPicPr>
        <p:blipFill>
          <a:blip r:embed="rId3"/>
          <a:stretch>
            <a:fillRect/>
          </a:stretch>
        </p:blipFill>
        <p:spPr>
          <a:xfrm>
            <a:off x="535597" y="146180"/>
            <a:ext cx="5773986" cy="821541"/>
          </a:xfrm>
          <a:prstGeom prst="rect">
            <a:avLst/>
          </a:prstGeom>
        </p:spPr>
      </p:pic>
      <p:sp>
        <p:nvSpPr>
          <p:cNvPr id="12" name="四角形: 角を丸くする 11">
            <a:extLst>
              <a:ext uri="{FF2B5EF4-FFF2-40B4-BE49-F238E27FC236}">
                <a16:creationId xmlns:a16="http://schemas.microsoft.com/office/drawing/2014/main" id="{78DB8FF0-ABF5-64A3-8455-FADD073BC323}"/>
              </a:ext>
            </a:extLst>
          </p:cNvPr>
          <p:cNvSpPr/>
          <p:nvPr/>
        </p:nvSpPr>
        <p:spPr>
          <a:xfrm>
            <a:off x="708593" y="870040"/>
            <a:ext cx="936906" cy="39240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dirty="0">
                <a:solidFill>
                  <a:schemeClr val="tx1"/>
                </a:solidFill>
                <a:latin typeface="+mn-ea"/>
              </a:rPr>
              <a:t>担当者</a:t>
            </a:r>
          </a:p>
        </p:txBody>
      </p:sp>
      <p:sp>
        <p:nvSpPr>
          <p:cNvPr id="13" name="四角形: 角を丸くする 12">
            <a:extLst>
              <a:ext uri="{FF2B5EF4-FFF2-40B4-BE49-F238E27FC236}">
                <a16:creationId xmlns:a16="http://schemas.microsoft.com/office/drawing/2014/main" id="{2D6D1AD9-8742-C018-B0FE-F53877661C97}"/>
              </a:ext>
            </a:extLst>
          </p:cNvPr>
          <p:cNvSpPr/>
          <p:nvPr/>
        </p:nvSpPr>
        <p:spPr>
          <a:xfrm>
            <a:off x="783576" y="5503349"/>
            <a:ext cx="5532979" cy="913598"/>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・採用、選考業務を担当する方の所属課係名と役職名、氏名（</a:t>
            </a: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）、連絡先電話番号、</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Ｅメールアドレス等を入力してください。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事業所内で使用している氏名（旧姓可）</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・連絡先電話番号は、平日の日中に連絡が取りやすい電話番号を入力してください。</a:t>
            </a:r>
          </a:p>
        </p:txBody>
      </p:sp>
      <p:sp>
        <p:nvSpPr>
          <p:cNvPr id="5" name="AutoShape 14">
            <a:extLst>
              <a:ext uri="{FF2B5EF4-FFF2-40B4-BE49-F238E27FC236}">
                <a16:creationId xmlns:a16="http://schemas.microsoft.com/office/drawing/2014/main" id="{A62105D2-2281-50AA-CD7A-DEFE87722D36}"/>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6" name="AutoShape 14">
            <a:extLst>
              <a:ext uri="{FF2B5EF4-FFF2-40B4-BE49-F238E27FC236}">
                <a16:creationId xmlns:a16="http://schemas.microsoft.com/office/drawing/2014/main" id="{1FB0A98F-B8F2-2833-C2A5-05315842223D}"/>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9" name="直線コネクタ 8">
            <a:extLst>
              <a:ext uri="{FF2B5EF4-FFF2-40B4-BE49-F238E27FC236}">
                <a16:creationId xmlns:a16="http://schemas.microsoft.com/office/drawing/2014/main" id="{5D07F479-7D9B-844A-5BD8-F6B878478435}"/>
              </a:ext>
            </a:extLst>
          </p:cNvPr>
          <p:cNvCxnSpPr>
            <a:cxnSpLocks/>
          </p:cNvCxnSpPr>
          <p:nvPr/>
        </p:nvCxnSpPr>
        <p:spPr>
          <a:xfrm>
            <a:off x="6231" y="6528402"/>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33" name="四角形: 角を丸くする 32">
            <a:extLst>
              <a:ext uri="{FF2B5EF4-FFF2-40B4-BE49-F238E27FC236}">
                <a16:creationId xmlns:a16="http://schemas.microsoft.com/office/drawing/2014/main" id="{EE523AEF-7DD9-BFD0-5180-E4AD383AA8B5}"/>
              </a:ext>
            </a:extLst>
          </p:cNvPr>
          <p:cNvSpPr/>
          <p:nvPr/>
        </p:nvSpPr>
        <p:spPr>
          <a:xfrm>
            <a:off x="697915" y="6675551"/>
            <a:ext cx="1814549" cy="39240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外国人雇用実績</a:t>
            </a:r>
          </a:p>
        </p:txBody>
      </p:sp>
      <p:sp>
        <p:nvSpPr>
          <p:cNvPr id="39" name="四角形: 角を丸くする 38">
            <a:extLst>
              <a:ext uri="{FF2B5EF4-FFF2-40B4-BE49-F238E27FC236}">
                <a16:creationId xmlns:a16="http://schemas.microsoft.com/office/drawing/2014/main" id="{46713097-02FA-B424-7A69-FDC38919349F}"/>
              </a:ext>
            </a:extLst>
          </p:cNvPr>
          <p:cNvSpPr/>
          <p:nvPr/>
        </p:nvSpPr>
        <p:spPr>
          <a:xfrm>
            <a:off x="870533" y="8367216"/>
            <a:ext cx="5497573" cy="660742"/>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留学生の採用実績、外国人雇用状況届の提出実績について、それぞれ選択してください。</a:t>
            </a:r>
          </a:p>
        </p:txBody>
      </p:sp>
      <p:sp>
        <p:nvSpPr>
          <p:cNvPr id="3" name="テキスト ボックス 2">
            <a:extLst>
              <a:ext uri="{FF2B5EF4-FFF2-40B4-BE49-F238E27FC236}">
                <a16:creationId xmlns:a16="http://schemas.microsoft.com/office/drawing/2014/main" id="{20F6B76C-F145-A3CC-E131-34A37B7A24B8}"/>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㉗</a:t>
            </a:r>
          </a:p>
        </p:txBody>
      </p:sp>
      <p:pic>
        <p:nvPicPr>
          <p:cNvPr id="7" name="図 6">
            <a:extLst>
              <a:ext uri="{FF2B5EF4-FFF2-40B4-BE49-F238E27FC236}">
                <a16:creationId xmlns:a16="http://schemas.microsoft.com/office/drawing/2014/main" id="{997D1598-457B-D9EA-B315-1D0C0572E6C2}"/>
              </a:ext>
            </a:extLst>
          </p:cNvPr>
          <p:cNvPicPr>
            <a:picLocks noChangeAspect="1"/>
          </p:cNvPicPr>
          <p:nvPr/>
        </p:nvPicPr>
        <p:blipFill>
          <a:blip r:embed="rId4"/>
          <a:stretch>
            <a:fillRect/>
          </a:stretch>
        </p:blipFill>
        <p:spPr>
          <a:xfrm>
            <a:off x="889190" y="1331650"/>
            <a:ext cx="5079619" cy="4084344"/>
          </a:xfrm>
          <a:prstGeom prst="rect">
            <a:avLst/>
          </a:prstGeom>
        </p:spPr>
      </p:pic>
      <p:pic>
        <p:nvPicPr>
          <p:cNvPr id="8" name="図 7">
            <a:extLst>
              <a:ext uri="{FF2B5EF4-FFF2-40B4-BE49-F238E27FC236}">
                <a16:creationId xmlns:a16="http://schemas.microsoft.com/office/drawing/2014/main" id="{146769CC-2F5D-D268-9502-BE64548CEF33}"/>
              </a:ext>
            </a:extLst>
          </p:cNvPr>
          <p:cNvPicPr>
            <a:picLocks noChangeAspect="1"/>
          </p:cNvPicPr>
          <p:nvPr/>
        </p:nvPicPr>
        <p:blipFill>
          <a:blip r:embed="rId5"/>
          <a:srcRect r="25055"/>
          <a:stretch/>
        </p:blipFill>
        <p:spPr>
          <a:xfrm>
            <a:off x="783577" y="7177691"/>
            <a:ext cx="5000004" cy="987173"/>
          </a:xfrm>
          <a:prstGeom prst="rect">
            <a:avLst/>
          </a:prstGeom>
        </p:spPr>
      </p:pic>
    </p:spTree>
    <p:extLst>
      <p:ext uri="{BB962C8B-B14F-4D97-AF65-F5344CB8AC3E}">
        <p14:creationId xmlns:p14="http://schemas.microsoft.com/office/powerpoint/2010/main" val="115055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65B82-32AF-548A-4A70-7241428BC9BE}"/>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FA639687-7727-5F7F-2296-835E884C6D2E}"/>
              </a:ext>
            </a:extLst>
          </p:cNvPr>
          <p:cNvPicPr>
            <a:picLocks noChangeAspect="1"/>
          </p:cNvPicPr>
          <p:nvPr/>
        </p:nvPicPr>
        <p:blipFill>
          <a:blip r:embed="rId3"/>
          <a:stretch>
            <a:fillRect/>
          </a:stretch>
        </p:blipFill>
        <p:spPr>
          <a:xfrm>
            <a:off x="576760" y="160416"/>
            <a:ext cx="6087210" cy="870999"/>
          </a:xfrm>
          <a:prstGeom prst="rect">
            <a:avLst/>
          </a:prstGeom>
        </p:spPr>
      </p:pic>
      <p:sp>
        <p:nvSpPr>
          <p:cNvPr id="2" name="四角形: 角を丸くする 1">
            <a:extLst>
              <a:ext uri="{FF2B5EF4-FFF2-40B4-BE49-F238E27FC236}">
                <a16:creationId xmlns:a16="http://schemas.microsoft.com/office/drawing/2014/main" id="{AD2BF182-FF68-1F62-D523-7A022C3AE9E1}"/>
              </a:ext>
            </a:extLst>
          </p:cNvPr>
          <p:cNvSpPr/>
          <p:nvPr/>
        </p:nvSpPr>
        <p:spPr>
          <a:xfrm>
            <a:off x="706435" y="1004110"/>
            <a:ext cx="4082735" cy="384033"/>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補足事項・求人条件にかかる特記事項</a:t>
            </a:r>
          </a:p>
        </p:txBody>
      </p:sp>
      <p:sp>
        <p:nvSpPr>
          <p:cNvPr id="5" name="AutoShape 14">
            <a:extLst>
              <a:ext uri="{FF2B5EF4-FFF2-40B4-BE49-F238E27FC236}">
                <a16:creationId xmlns:a16="http://schemas.microsoft.com/office/drawing/2014/main" id="{DC630052-8D2B-E3F9-DF07-8580CDFACCBF}"/>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0" name="AutoShape 14">
            <a:extLst>
              <a:ext uri="{FF2B5EF4-FFF2-40B4-BE49-F238E27FC236}">
                <a16:creationId xmlns:a16="http://schemas.microsoft.com/office/drawing/2014/main" id="{BBFC8BD8-1939-913C-D1C7-A8764A2D6385}"/>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3" name="四角形: 角を丸くする 2">
            <a:extLst>
              <a:ext uri="{FF2B5EF4-FFF2-40B4-BE49-F238E27FC236}">
                <a16:creationId xmlns:a16="http://schemas.microsoft.com/office/drawing/2014/main" id="{93D6695E-EDF6-29F2-9D3E-984490CC2C71}"/>
              </a:ext>
            </a:extLst>
          </p:cNvPr>
          <p:cNvSpPr/>
          <p:nvPr/>
        </p:nvSpPr>
        <p:spPr>
          <a:xfrm>
            <a:off x="706435" y="6362962"/>
            <a:ext cx="2961402" cy="36718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ハローワークへの連絡事項</a:t>
            </a:r>
          </a:p>
        </p:txBody>
      </p:sp>
      <p:sp>
        <p:nvSpPr>
          <p:cNvPr id="8" name="四角形: 角を丸くする 7">
            <a:extLst>
              <a:ext uri="{FF2B5EF4-FFF2-40B4-BE49-F238E27FC236}">
                <a16:creationId xmlns:a16="http://schemas.microsoft.com/office/drawing/2014/main" id="{7195008E-BE09-B6B0-0175-6DC67B3A57B5}"/>
              </a:ext>
            </a:extLst>
          </p:cNvPr>
          <p:cNvSpPr/>
          <p:nvPr/>
        </p:nvSpPr>
        <p:spPr>
          <a:xfrm>
            <a:off x="610828" y="3305536"/>
            <a:ext cx="5636343" cy="2867307"/>
          </a:xfrm>
          <a:prstGeom prst="roundRect">
            <a:avLst>
              <a:gd name="adj" fmla="val 10157"/>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各項目に入力しきれなかった内容や補足等を入力してください。</a:t>
            </a:r>
          </a:p>
          <a:p>
            <a:r>
              <a:rPr lang="ja-JP" altLang="en-US" sz="1000">
                <a:solidFill>
                  <a:schemeClr val="tx1"/>
                </a:solidFill>
                <a:latin typeface="メイリオ" panose="020B0604030504040204" pitchFamily="50" charset="-128"/>
                <a:ea typeface="メイリオ" panose="020B0604030504040204" pitchFamily="50" charset="-128"/>
              </a:rPr>
              <a:t>なお、ハローワークが情報を追加する場合がありますので、あらかじめご了承下さい。</a:t>
            </a:r>
          </a:p>
          <a:p>
            <a:endParaRPr lang="ja-JP" altLang="en-US" sz="9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主な入力事項（他の事項も入力可）</a:t>
            </a:r>
          </a:p>
          <a:p>
            <a:r>
              <a:rPr lang="ja-JP" altLang="en-US" sz="800">
                <a:solidFill>
                  <a:schemeClr val="tx1"/>
                </a:solidFill>
                <a:latin typeface="メイリオ" panose="020B0604030504040204" pitchFamily="50" charset="-128"/>
                <a:ea typeface="メイリオ" panose="020B0604030504040204" pitchFamily="50" charset="-128"/>
              </a:rPr>
              <a:t>・入社日･･･４月１日以外の場合の入社日</a:t>
            </a:r>
            <a:endParaRPr lang="en-US" altLang="ja-JP" sz="800">
              <a:solidFill>
                <a:schemeClr val="tx1"/>
              </a:solidFill>
              <a:latin typeface="メイリオ" panose="020B0604030504040204" pitchFamily="50" charset="-128"/>
              <a:ea typeface="メイリオ" panose="020B0604030504040204" pitchFamily="50" charset="-128"/>
            </a:endParaRP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・雇用期間･･･雇用期間の定めがある場合の、更新の際の具体的な更新条件、通算契約期間または更新回数の上限（設けている場合）等</a:t>
            </a: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・試用期間･･･試用期間がある場合の期間、試用期間中の労働条件の変更がある場合の労働条件</a:t>
            </a: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・就業場所･･･求人申し込み時に就業場所が特定できない場合、就業場所の決定方法や時期</a:t>
            </a: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・転勤の可能性･･･転勤の可能性がある場合の転勤の範囲</a:t>
            </a: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・賃金形態･･･月給制の場合で欠勤時に賃金控除がある場合、控除の内容</a:t>
            </a: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・就業時間･･･交替制（シフト制）、フレックスタイム制、裁量労働時間制、変形労働時間制を採用する場合の詳細</a:t>
            </a: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・選考方法･･･「選考方法」の「その他」や「学科試験」の「その他」を選択した場合の詳細、適性検査の具体的な検査名、選考を複数回実施する場合等の選考の流れ</a:t>
            </a:r>
            <a:endParaRPr lang="en-US" altLang="ja-JP" sz="800">
              <a:solidFill>
                <a:schemeClr val="tx1"/>
              </a:solidFill>
              <a:latin typeface="メイリオ" panose="020B0604030504040204" pitchFamily="50" charset="-128"/>
              <a:ea typeface="メイリオ" panose="020B0604030504040204" pitchFamily="50" charset="-128"/>
            </a:endParaRP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・手当･･･個人の状態・実績によって支払われる手当がある場合の詳細</a:t>
            </a:r>
            <a:endParaRPr lang="en-US" altLang="ja-JP" sz="800">
              <a:solidFill>
                <a:schemeClr val="tx1"/>
              </a:solidFill>
              <a:latin typeface="メイリオ" panose="020B0604030504040204" pitchFamily="50" charset="-128"/>
              <a:ea typeface="メイリオ" panose="020B0604030504040204" pitchFamily="50" charset="-128"/>
            </a:endParaRPr>
          </a:p>
          <a:p>
            <a:endParaRPr lang="en-US" altLang="ja-JP" sz="200">
              <a:solidFill>
                <a:schemeClr val="tx1"/>
              </a:solidFill>
              <a:latin typeface="メイリオ" panose="020B0604030504040204" pitchFamily="50" charset="-128"/>
              <a:ea typeface="メイリオ" panose="020B0604030504040204" pitchFamily="50" charset="-128"/>
            </a:endParaRPr>
          </a:p>
          <a:p>
            <a:r>
              <a:rPr lang="ja-JP" altLang="en-US" sz="800">
                <a:solidFill>
                  <a:schemeClr val="tx1"/>
                </a:solidFill>
                <a:latin typeface="メイリオ" panose="020B0604030504040204" pitchFamily="50" charset="-128"/>
                <a:ea typeface="メイリオ" panose="020B0604030504040204" pitchFamily="50" charset="-128"/>
              </a:rPr>
              <a:t>・入居可能住宅･･･入居可能住宅がある場合、利用条件や宿舎費用等の詳細、空きが出れば利用可能な住宅がある等の条件</a:t>
            </a:r>
          </a:p>
        </p:txBody>
      </p:sp>
      <p:cxnSp>
        <p:nvCxnSpPr>
          <p:cNvPr id="13" name="直線コネクタ 12">
            <a:extLst>
              <a:ext uri="{FF2B5EF4-FFF2-40B4-BE49-F238E27FC236}">
                <a16:creationId xmlns:a16="http://schemas.microsoft.com/office/drawing/2014/main" id="{601029DA-F469-17F0-8DB8-54F81E97D91D}"/>
              </a:ext>
            </a:extLst>
          </p:cNvPr>
          <p:cNvCxnSpPr>
            <a:cxnSpLocks/>
          </p:cNvCxnSpPr>
          <p:nvPr/>
        </p:nvCxnSpPr>
        <p:spPr>
          <a:xfrm>
            <a:off x="25281" y="6286500"/>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14" name="四角形: 角を丸くする 13">
            <a:extLst>
              <a:ext uri="{FF2B5EF4-FFF2-40B4-BE49-F238E27FC236}">
                <a16:creationId xmlns:a16="http://schemas.microsoft.com/office/drawing/2014/main" id="{5F67B01A-635E-9825-96B2-B50FD53B10C6}"/>
              </a:ext>
            </a:extLst>
          </p:cNvPr>
          <p:cNvSpPr/>
          <p:nvPr/>
        </p:nvSpPr>
        <p:spPr>
          <a:xfrm>
            <a:off x="706436" y="8394581"/>
            <a:ext cx="5097984" cy="710536"/>
          </a:xfrm>
          <a:prstGeom prst="roundRect">
            <a:avLst>
              <a:gd name="adj" fmla="val 3495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・求人票には掲載されません。求人申込みにあたり、ハローワークに伝えたいことを入力してください。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・質問がある場合は、直接ハローワークにお問い合わせください。</a:t>
            </a:r>
          </a:p>
        </p:txBody>
      </p:sp>
      <p:sp>
        <p:nvSpPr>
          <p:cNvPr id="17" name="テキスト ボックス 16">
            <a:extLst>
              <a:ext uri="{FF2B5EF4-FFF2-40B4-BE49-F238E27FC236}">
                <a16:creationId xmlns:a16="http://schemas.microsoft.com/office/drawing/2014/main" id="{2A1ADC0F-0B19-47C5-4548-D02B7279DF70}"/>
              </a:ext>
            </a:extLst>
          </p:cNvPr>
          <p:cNvSpPr txBox="1"/>
          <p:nvPr/>
        </p:nvSpPr>
        <p:spPr>
          <a:xfrm>
            <a:off x="944880" y="9272835"/>
            <a:ext cx="4687383" cy="400110"/>
          </a:xfrm>
          <a:prstGeom prst="rect">
            <a:avLst/>
          </a:prstGeom>
          <a:noFill/>
          <a:ln w="19050">
            <a:noFill/>
          </a:ln>
        </p:spPr>
        <p:txBody>
          <a:bodyPr wrap="square" rtlCol="0">
            <a:spAutoFit/>
          </a:bodyPr>
          <a:lstStyle/>
          <a:p>
            <a:r>
              <a:rPr lang="ja-JP" altLang="en-US" sz="100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sp>
        <p:nvSpPr>
          <p:cNvPr id="32" name="正方形/長方形 31">
            <a:extLst>
              <a:ext uri="{FF2B5EF4-FFF2-40B4-BE49-F238E27FC236}">
                <a16:creationId xmlns:a16="http://schemas.microsoft.com/office/drawing/2014/main" id="{678D68CC-2091-03D0-8612-5DA2A572ECCA}"/>
              </a:ext>
            </a:extLst>
          </p:cNvPr>
          <p:cNvSpPr/>
          <p:nvPr/>
        </p:nvSpPr>
        <p:spPr>
          <a:xfrm>
            <a:off x="5029200" y="7951876"/>
            <a:ext cx="522395" cy="2895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4" name="テキスト ボックス 3">
            <a:extLst>
              <a:ext uri="{FF2B5EF4-FFF2-40B4-BE49-F238E27FC236}">
                <a16:creationId xmlns:a16="http://schemas.microsoft.com/office/drawing/2014/main" id="{5121CDED-87AD-3B93-1E59-A0639DA0B146}"/>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㉘</a:t>
            </a:r>
          </a:p>
        </p:txBody>
      </p:sp>
      <p:pic>
        <p:nvPicPr>
          <p:cNvPr id="20" name="図 19">
            <a:extLst>
              <a:ext uri="{FF2B5EF4-FFF2-40B4-BE49-F238E27FC236}">
                <a16:creationId xmlns:a16="http://schemas.microsoft.com/office/drawing/2014/main" id="{B6269452-E0B0-8615-DFBB-922D789DB0C2}"/>
              </a:ext>
            </a:extLst>
          </p:cNvPr>
          <p:cNvPicPr>
            <a:picLocks noChangeAspect="1"/>
          </p:cNvPicPr>
          <p:nvPr/>
        </p:nvPicPr>
        <p:blipFill>
          <a:blip r:embed="rId4"/>
          <a:stretch>
            <a:fillRect/>
          </a:stretch>
        </p:blipFill>
        <p:spPr>
          <a:xfrm>
            <a:off x="779871" y="1473220"/>
            <a:ext cx="5456240" cy="1768924"/>
          </a:xfrm>
          <a:prstGeom prst="rect">
            <a:avLst/>
          </a:prstGeom>
        </p:spPr>
      </p:pic>
      <p:pic>
        <p:nvPicPr>
          <p:cNvPr id="36" name="図 35">
            <a:extLst>
              <a:ext uri="{FF2B5EF4-FFF2-40B4-BE49-F238E27FC236}">
                <a16:creationId xmlns:a16="http://schemas.microsoft.com/office/drawing/2014/main" id="{F8DC645C-C09C-84DE-0367-91F64E692B1B}"/>
              </a:ext>
            </a:extLst>
          </p:cNvPr>
          <p:cNvPicPr>
            <a:picLocks noChangeAspect="1"/>
          </p:cNvPicPr>
          <p:nvPr/>
        </p:nvPicPr>
        <p:blipFill>
          <a:blip r:embed="rId5"/>
          <a:stretch>
            <a:fillRect/>
          </a:stretch>
        </p:blipFill>
        <p:spPr>
          <a:xfrm>
            <a:off x="895153" y="6848078"/>
            <a:ext cx="5352018" cy="1531152"/>
          </a:xfrm>
          <a:prstGeom prst="rect">
            <a:avLst/>
          </a:prstGeom>
        </p:spPr>
      </p:pic>
      <p:grpSp>
        <p:nvGrpSpPr>
          <p:cNvPr id="37" name="グループ化 36">
            <a:extLst>
              <a:ext uri="{FF2B5EF4-FFF2-40B4-BE49-F238E27FC236}">
                <a16:creationId xmlns:a16="http://schemas.microsoft.com/office/drawing/2014/main" id="{282155C3-08C9-A667-DD7C-95D2C19049F6}"/>
              </a:ext>
            </a:extLst>
          </p:cNvPr>
          <p:cNvGrpSpPr/>
          <p:nvPr/>
        </p:nvGrpSpPr>
        <p:grpSpPr>
          <a:xfrm>
            <a:off x="5729793" y="8226919"/>
            <a:ext cx="668522" cy="1163993"/>
            <a:chOff x="5632496" y="8058845"/>
            <a:chExt cx="251860" cy="640119"/>
          </a:xfrm>
        </p:grpSpPr>
        <p:cxnSp>
          <p:nvCxnSpPr>
            <p:cNvPr id="33" name="直線矢印コネクタ 32">
              <a:extLst>
                <a:ext uri="{FF2B5EF4-FFF2-40B4-BE49-F238E27FC236}">
                  <a16:creationId xmlns:a16="http://schemas.microsoft.com/office/drawing/2014/main" id="{C23AE169-B4F5-11EC-AAF8-155E8F4E4856}"/>
                </a:ext>
              </a:extLst>
            </p:cNvPr>
            <p:cNvCxnSpPr>
              <a:cxnSpLocks/>
            </p:cNvCxnSpPr>
            <p:nvPr/>
          </p:nvCxnSpPr>
          <p:spPr>
            <a:xfrm flipH="1">
              <a:off x="5700767" y="8070587"/>
              <a:ext cx="18075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FE2EC1BD-D93E-A562-55F2-C9F71CB85705}"/>
                </a:ext>
              </a:extLst>
            </p:cNvPr>
            <p:cNvCxnSpPr>
              <a:cxnSpLocks/>
            </p:cNvCxnSpPr>
            <p:nvPr/>
          </p:nvCxnSpPr>
          <p:spPr>
            <a:xfrm>
              <a:off x="5872693" y="8058845"/>
              <a:ext cx="0" cy="6401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186EF1D7-3A0E-386F-973B-642C1BA13CE5}"/>
                </a:ext>
              </a:extLst>
            </p:cNvPr>
            <p:cNvCxnSpPr>
              <a:cxnSpLocks/>
            </p:cNvCxnSpPr>
            <p:nvPr/>
          </p:nvCxnSpPr>
          <p:spPr>
            <a:xfrm flipH="1">
              <a:off x="5632496" y="8698580"/>
              <a:ext cx="2518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3" name="図 42">
            <a:extLst>
              <a:ext uri="{FF2B5EF4-FFF2-40B4-BE49-F238E27FC236}">
                <a16:creationId xmlns:a16="http://schemas.microsoft.com/office/drawing/2014/main" id="{74D155D2-8A8B-611E-3E1F-90020C6B9F47}"/>
              </a:ext>
            </a:extLst>
          </p:cNvPr>
          <p:cNvPicPr>
            <a:picLocks noChangeAspect="1"/>
          </p:cNvPicPr>
          <p:nvPr/>
        </p:nvPicPr>
        <p:blipFill>
          <a:blip r:embed="rId6"/>
          <a:srcRect b="9954"/>
          <a:stretch/>
        </p:blipFill>
        <p:spPr>
          <a:xfrm>
            <a:off x="2967890" y="9146345"/>
            <a:ext cx="699947" cy="279122"/>
          </a:xfrm>
          <a:prstGeom prst="rect">
            <a:avLst/>
          </a:prstGeom>
        </p:spPr>
      </p:pic>
    </p:spTree>
    <p:extLst>
      <p:ext uri="{BB962C8B-B14F-4D97-AF65-F5344CB8AC3E}">
        <p14:creationId xmlns:p14="http://schemas.microsoft.com/office/powerpoint/2010/main" val="2672164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B455D-5DC7-FDE6-D03A-83FEE8FC01DA}"/>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D95C2426-7A3A-93B4-A2FD-8290C74BFA24}"/>
              </a:ext>
            </a:extLst>
          </p:cNvPr>
          <p:cNvPicPr>
            <a:picLocks noChangeAspect="1"/>
          </p:cNvPicPr>
          <p:nvPr/>
        </p:nvPicPr>
        <p:blipFill>
          <a:blip r:embed="rId3"/>
          <a:stretch>
            <a:fillRect/>
          </a:stretch>
        </p:blipFill>
        <p:spPr>
          <a:xfrm>
            <a:off x="442780" y="172401"/>
            <a:ext cx="6196145" cy="881606"/>
          </a:xfrm>
          <a:prstGeom prst="rect">
            <a:avLst/>
          </a:prstGeom>
        </p:spPr>
      </p:pic>
      <p:sp>
        <p:nvSpPr>
          <p:cNvPr id="2" name="コンテンツ プレースホルダー 2">
            <a:extLst>
              <a:ext uri="{FF2B5EF4-FFF2-40B4-BE49-F238E27FC236}">
                <a16:creationId xmlns:a16="http://schemas.microsoft.com/office/drawing/2014/main" id="{4E87C4B7-316D-0486-272C-B39B86DDD068}"/>
              </a:ext>
            </a:extLst>
          </p:cNvPr>
          <p:cNvSpPr txBox="1">
            <a:spLocks/>
          </p:cNvSpPr>
          <p:nvPr/>
        </p:nvSpPr>
        <p:spPr>
          <a:xfrm>
            <a:off x="407627" y="1610087"/>
            <a:ext cx="4805959" cy="297627"/>
          </a:xfrm>
          <a:prstGeom prst="rect">
            <a:avLst/>
          </a:prstGeom>
        </p:spPr>
        <p:txBody>
          <a:bodyPr vert="horz" lIns="74295" tIns="37148" rIns="74295" bIns="37148"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000">
                <a:latin typeface="メイリオ" panose="020B0604030504040204" pitchFamily="50" charset="-128"/>
                <a:ea typeface="メイリオ" panose="020B0604030504040204" pitchFamily="50" charset="-128"/>
              </a:rPr>
              <a:t>青少年雇用情報について登録する項目です。</a:t>
            </a:r>
          </a:p>
        </p:txBody>
      </p:sp>
      <p:sp>
        <p:nvSpPr>
          <p:cNvPr id="7" name="四角形: 角を丸くする 6">
            <a:extLst>
              <a:ext uri="{FF2B5EF4-FFF2-40B4-BE49-F238E27FC236}">
                <a16:creationId xmlns:a16="http://schemas.microsoft.com/office/drawing/2014/main" id="{C4E1C762-E520-F074-EEF9-2C5FDE89A9A9}"/>
              </a:ext>
            </a:extLst>
          </p:cNvPr>
          <p:cNvSpPr/>
          <p:nvPr/>
        </p:nvSpPr>
        <p:spPr>
          <a:xfrm>
            <a:off x="316840" y="1151451"/>
            <a:ext cx="1973698" cy="365087"/>
          </a:xfrm>
          <a:prstGeom prst="roundRect">
            <a:avLst/>
          </a:prstGeom>
          <a:solidFill>
            <a:srgbClr val="99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b="1">
                <a:solidFill>
                  <a:schemeClr val="bg1"/>
                </a:solidFill>
              </a:rPr>
              <a:t>８ 青少年雇用情報</a:t>
            </a:r>
          </a:p>
        </p:txBody>
      </p:sp>
      <p:sp>
        <p:nvSpPr>
          <p:cNvPr id="11" name="角丸四角形 35">
            <a:extLst>
              <a:ext uri="{FF2B5EF4-FFF2-40B4-BE49-F238E27FC236}">
                <a16:creationId xmlns:a16="http://schemas.microsoft.com/office/drawing/2014/main" id="{7DEA33BE-7E40-2ADF-5BCF-0BCD4773C67D}"/>
              </a:ext>
            </a:extLst>
          </p:cNvPr>
          <p:cNvSpPr/>
          <p:nvPr/>
        </p:nvSpPr>
        <p:spPr>
          <a:xfrm>
            <a:off x="605481" y="4338628"/>
            <a:ext cx="5647038" cy="4187232"/>
          </a:xfrm>
          <a:prstGeom prst="roundRect">
            <a:avLst>
              <a:gd name="adj" fmla="val 5827"/>
            </a:avLst>
          </a:prstGeom>
          <a:solidFill>
            <a:srgbClr val="FFF8E5"/>
          </a:solidFill>
          <a:ln w="28575">
            <a:solidFill>
              <a:srgbClr val="990000"/>
            </a:solidFill>
          </a:ln>
        </p:spPr>
        <p:style>
          <a:lnRef idx="2">
            <a:schemeClr val="accent1"/>
          </a:lnRef>
          <a:fillRef idx="1">
            <a:schemeClr val="lt1"/>
          </a:fillRef>
          <a:effectRef idx="0">
            <a:schemeClr val="accent1"/>
          </a:effectRef>
          <a:fontRef idx="minor">
            <a:schemeClr val="dk1"/>
          </a:fontRef>
        </p:style>
        <p:txBody>
          <a:bodyPr tIns="87750" rtlCol="0" anchor="t"/>
          <a:lstStyle/>
          <a:p>
            <a:pPr algn="ctr">
              <a:lnSpc>
                <a:spcPts val="1138"/>
              </a:lnSpc>
              <a:spcBef>
                <a:spcPts val="488"/>
              </a:spcBef>
            </a:pPr>
            <a:r>
              <a:rPr lang="ja-JP" altLang="en-US" sz="1400" b="1">
                <a:solidFill>
                  <a:srgbClr val="C00000"/>
                </a:solidFill>
                <a:latin typeface="メイリオ" panose="020B0604030504040204" pitchFamily="50" charset="-128"/>
                <a:ea typeface="メイリオ" panose="020B0604030504040204" pitchFamily="50" charset="-128"/>
              </a:rPr>
              <a:t>～　青少年雇用情報欄の記載にあたって　～</a:t>
            </a:r>
            <a:endParaRPr lang="en-US" altLang="ja-JP" sz="1400" b="1">
              <a:solidFill>
                <a:srgbClr val="C00000"/>
              </a:solidFill>
              <a:latin typeface="メイリオ" panose="020B0604030504040204" pitchFamily="50" charset="-128"/>
              <a:ea typeface="メイリオ" panose="020B0604030504040204" pitchFamily="50" charset="-128"/>
            </a:endParaRPr>
          </a:p>
          <a:p>
            <a:pPr marL="150929" indent="-150929">
              <a:lnSpc>
                <a:spcPts val="1138"/>
              </a:lnSpc>
              <a:spcBef>
                <a:spcPts val="488"/>
              </a:spcBef>
            </a:pPr>
            <a:endParaRPr lang="en-US" altLang="ja-JP" sz="1200" b="1">
              <a:solidFill>
                <a:srgbClr val="FF0000"/>
              </a:solidFill>
              <a:latin typeface="メイリオ" panose="020B0604030504040204" pitchFamily="50" charset="-128"/>
              <a:ea typeface="メイリオ" panose="020B0604030504040204" pitchFamily="50" charset="-128"/>
            </a:endParaRPr>
          </a:p>
          <a:p>
            <a:pPr marL="150929" indent="-150929">
              <a:lnSpc>
                <a:spcPts val="1138"/>
              </a:lnSpc>
              <a:spcBef>
                <a:spcPts val="488"/>
              </a:spcBef>
            </a:pPr>
            <a:r>
              <a:rPr lang="ja-JP" altLang="en-US" sz="1200" b="1">
                <a:solidFill>
                  <a:srgbClr val="FF0000"/>
                </a:solidFill>
                <a:latin typeface="メイリオ" panose="020B0604030504040204" pitchFamily="50" charset="-128"/>
                <a:ea typeface="メイリオ" panose="020B0604030504040204" pitchFamily="50" charset="-128"/>
              </a:rPr>
              <a:t>○青少年雇用情報は、可能な限り全ての項目を入力していただくようお願いいたします。</a:t>
            </a:r>
            <a:endParaRPr lang="ja-JP" altLang="en-US" sz="1000" b="1">
              <a:latin typeface="メイリオ" panose="020B0604030504040204" pitchFamily="50" charset="-128"/>
              <a:ea typeface="メイリオ" panose="020B0604030504040204" pitchFamily="50" charset="-128"/>
            </a:endParaRPr>
          </a:p>
          <a:p>
            <a:pPr marL="150929" indent="-150929">
              <a:lnSpc>
                <a:spcPts val="1138"/>
              </a:lnSpc>
              <a:spcBef>
                <a:spcPts val="488"/>
              </a:spcBef>
            </a:pPr>
            <a:r>
              <a:rPr lang="ja-JP" altLang="en-US" sz="1000" b="1">
                <a:latin typeface="メイリオ" panose="020B0604030504040204" pitchFamily="50" charset="-128"/>
                <a:ea typeface="メイリオ" panose="020B0604030504040204" pitchFamily="50" charset="-128"/>
              </a:rPr>
              <a:t>・全ての項目を入力することが難しい場合でも、情報提供の義務にとどまらない積極的な情報提供をお願いします。</a:t>
            </a:r>
          </a:p>
          <a:p>
            <a:pPr marL="150929" indent="-150929">
              <a:lnSpc>
                <a:spcPts val="1138"/>
              </a:lnSpc>
              <a:spcBef>
                <a:spcPts val="488"/>
              </a:spcBef>
            </a:pPr>
            <a:r>
              <a:rPr lang="ja-JP" altLang="en-US" sz="1000" b="1">
                <a:latin typeface="メイリオ" panose="020B0604030504040204" pitchFamily="50" charset="-128"/>
                <a:ea typeface="メイリオ" panose="020B0604030504040204" pitchFamily="50" charset="-128"/>
              </a:rPr>
              <a:t>（情報提供の義務：「企業全体の募集・採用に関する情報」、「企業全体の職業能力の開発及び向上に関する取組の実施状況」、「企業全体の職場への定着の促進に関する取組の実施状況」の欄において、それぞれで１項目以上）</a:t>
            </a:r>
          </a:p>
          <a:p>
            <a:pPr marL="150929" indent="-150929">
              <a:lnSpc>
                <a:spcPts val="1138"/>
              </a:lnSpc>
              <a:spcBef>
                <a:spcPts val="488"/>
              </a:spcBef>
            </a:pPr>
            <a:r>
              <a:rPr lang="ja-JP" altLang="en-US" sz="1000" b="1">
                <a:latin typeface="メイリオ" panose="020B0604030504040204" pitchFamily="50" charset="-128"/>
                <a:ea typeface="メイリオ" panose="020B0604030504040204" pitchFamily="50" charset="-128"/>
              </a:rPr>
              <a:t>・数値を算出して入力する項目については、小数点第２位を切り捨て、小数点第１位まで入力してください。</a:t>
            </a:r>
          </a:p>
          <a:p>
            <a:pPr marL="150929" indent="-150929">
              <a:lnSpc>
                <a:spcPts val="1138"/>
              </a:lnSpc>
              <a:spcBef>
                <a:spcPts val="488"/>
              </a:spcBef>
            </a:pPr>
            <a:r>
              <a:rPr lang="ja-JP" altLang="en-US" sz="1000" b="1">
                <a:latin typeface="メイリオ" panose="020B0604030504040204" pitchFamily="50" charset="-128"/>
                <a:ea typeface="メイリオ" panose="020B0604030504040204" pitchFamily="50" charset="-128"/>
              </a:rPr>
              <a:t>・「企業全体の職業能力の開発及び向上に関する取組の実施状況」については、制度として就業規則や労働協約に規定されていなくても、継続的に実施しており、かつそのことが従業員に周知されていれば「あり」と入力してください。</a:t>
            </a:r>
            <a:endParaRPr lang="en-US" altLang="ja-JP" sz="1000" b="1">
              <a:latin typeface="メイリオ" panose="020B0604030504040204" pitchFamily="50" charset="-128"/>
              <a:ea typeface="メイリオ" panose="020B0604030504040204" pitchFamily="50" charset="-128"/>
            </a:endParaRPr>
          </a:p>
          <a:p>
            <a:pPr marL="150929" indent="-150929">
              <a:lnSpc>
                <a:spcPts val="1138"/>
              </a:lnSpc>
              <a:spcBef>
                <a:spcPts val="488"/>
              </a:spcBef>
            </a:pPr>
            <a:endParaRPr lang="ja-JP" altLang="en-US" sz="1000" b="1">
              <a:latin typeface="メイリオ" panose="020B0604030504040204" pitchFamily="50" charset="-128"/>
              <a:ea typeface="メイリオ" panose="020B0604030504040204" pitchFamily="50" charset="-128"/>
            </a:endParaRPr>
          </a:p>
          <a:p>
            <a:pPr marL="150929" indent="-150929">
              <a:lnSpc>
                <a:spcPts val="1138"/>
              </a:lnSpc>
              <a:spcBef>
                <a:spcPts val="488"/>
              </a:spcBef>
            </a:pP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記載する情報についての留意事項</a:t>
            </a:r>
            <a:r>
              <a:rPr lang="en-US" altLang="ja-JP" sz="1000" b="1">
                <a:solidFill>
                  <a:schemeClr val="tx1"/>
                </a:solidFill>
                <a:latin typeface="メイリオ" panose="020B0604030504040204" pitchFamily="50" charset="-128"/>
                <a:ea typeface="メイリオ" panose="020B0604030504040204" pitchFamily="50" charset="-128"/>
              </a:rPr>
              <a:t>】</a:t>
            </a:r>
          </a:p>
          <a:p>
            <a:pPr marL="150929" indent="-150929">
              <a:lnSpc>
                <a:spcPts val="1138"/>
              </a:lnSpc>
              <a:spcBef>
                <a:spcPts val="488"/>
              </a:spcBef>
            </a:pPr>
            <a:r>
              <a:rPr lang="ja-JP" altLang="en-US" sz="1000">
                <a:solidFill>
                  <a:schemeClr val="tx1"/>
                </a:solidFill>
                <a:latin typeface="メイリオ" panose="020B0604030504040204" pitchFamily="50" charset="-128"/>
                <a:ea typeface="メイリオ" panose="020B0604030504040204" pitchFamily="50" charset="-128"/>
              </a:rPr>
              <a:t>・「企業（⇔区分毎）」の情報については、求人事業所を含めた企業全体の情報を記載してください。</a:t>
            </a:r>
          </a:p>
          <a:p>
            <a:pPr marL="150929" indent="-150929">
              <a:lnSpc>
                <a:spcPts val="1138"/>
              </a:lnSpc>
              <a:spcBef>
                <a:spcPts val="488"/>
              </a:spcBef>
            </a:pPr>
            <a:r>
              <a:rPr lang="ja-JP" altLang="en-US" sz="1000">
                <a:solidFill>
                  <a:schemeClr val="tx1"/>
                </a:solidFill>
                <a:latin typeface="メイリオ" panose="020B0604030504040204" pitchFamily="50" charset="-128"/>
                <a:ea typeface="メイリオ" panose="020B0604030504040204" pitchFamily="50" charset="-128"/>
              </a:rPr>
              <a:t>・グループ会社等別法人の情報は含めません。</a:t>
            </a:r>
          </a:p>
          <a:p>
            <a:pPr marL="150929" indent="-150929">
              <a:lnSpc>
                <a:spcPts val="1138"/>
              </a:lnSpc>
              <a:spcBef>
                <a:spcPts val="488"/>
              </a:spcBef>
            </a:pPr>
            <a:r>
              <a:rPr lang="ja-JP" altLang="en-US" sz="1000">
                <a:solidFill>
                  <a:schemeClr val="tx1"/>
                </a:solidFill>
                <a:latin typeface="メイリオ" panose="020B0604030504040204" pitchFamily="50" charset="-128"/>
                <a:ea typeface="メイリオ" panose="020B0604030504040204" pitchFamily="50" charset="-128"/>
              </a:rPr>
              <a:t>・海外支店等に勤務している労働者については除外した情報としてください。</a:t>
            </a:r>
          </a:p>
          <a:p>
            <a:pPr marL="150929" indent="-150929">
              <a:lnSpc>
                <a:spcPts val="1138"/>
              </a:lnSpc>
              <a:spcBef>
                <a:spcPts val="488"/>
              </a:spcBef>
            </a:pPr>
            <a:r>
              <a:rPr lang="ja-JP" altLang="en-US" sz="1000">
                <a:solidFill>
                  <a:schemeClr val="tx1"/>
                </a:solidFill>
                <a:latin typeface="メイリオ" panose="020B0604030504040204" pitchFamily="50" charset="-128"/>
                <a:ea typeface="メイリオ" panose="020B0604030504040204" pitchFamily="50" charset="-128"/>
              </a:rPr>
              <a:t>・原則として、入力日時点の最新の状況について記載してください。</a:t>
            </a:r>
          </a:p>
        </p:txBody>
      </p:sp>
      <p:sp>
        <p:nvSpPr>
          <p:cNvPr id="4" name="AutoShape 14">
            <a:extLst>
              <a:ext uri="{FF2B5EF4-FFF2-40B4-BE49-F238E27FC236}">
                <a16:creationId xmlns:a16="http://schemas.microsoft.com/office/drawing/2014/main" id="{D9613AF4-7FE0-A3B7-B92E-95C6DDA17F44}"/>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AutoShape 14">
            <a:extLst>
              <a:ext uri="{FF2B5EF4-FFF2-40B4-BE49-F238E27FC236}">
                <a16:creationId xmlns:a16="http://schemas.microsoft.com/office/drawing/2014/main" id="{EC32F105-4B55-94CD-062F-91CF1F618003}"/>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5" name="テキスト ボックス 4">
            <a:extLst>
              <a:ext uri="{FF2B5EF4-FFF2-40B4-BE49-F238E27FC236}">
                <a16:creationId xmlns:a16="http://schemas.microsoft.com/office/drawing/2014/main" id="{E540D018-0A0A-8B0A-AC67-FDD030F960E6}"/>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㉙</a:t>
            </a:r>
          </a:p>
        </p:txBody>
      </p:sp>
      <p:pic>
        <p:nvPicPr>
          <p:cNvPr id="9" name="図 8">
            <a:extLst>
              <a:ext uri="{FF2B5EF4-FFF2-40B4-BE49-F238E27FC236}">
                <a16:creationId xmlns:a16="http://schemas.microsoft.com/office/drawing/2014/main" id="{3121BF9A-E34D-B91C-98C0-87A4312512BE}"/>
              </a:ext>
            </a:extLst>
          </p:cNvPr>
          <p:cNvPicPr>
            <a:picLocks noChangeAspect="1"/>
          </p:cNvPicPr>
          <p:nvPr/>
        </p:nvPicPr>
        <p:blipFill>
          <a:blip r:embed="rId4"/>
          <a:stretch>
            <a:fillRect/>
          </a:stretch>
        </p:blipFill>
        <p:spPr>
          <a:xfrm>
            <a:off x="968097" y="1815740"/>
            <a:ext cx="4921805" cy="2280803"/>
          </a:xfrm>
          <a:prstGeom prst="rect">
            <a:avLst/>
          </a:prstGeom>
        </p:spPr>
      </p:pic>
    </p:spTree>
    <p:extLst>
      <p:ext uri="{BB962C8B-B14F-4D97-AF65-F5344CB8AC3E}">
        <p14:creationId xmlns:p14="http://schemas.microsoft.com/office/powerpoint/2010/main" val="902405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14946-5BCA-B70C-14D0-92D6D2727B5A}"/>
            </a:ext>
          </a:extLst>
        </p:cNvPr>
        <p:cNvGrpSpPr/>
        <p:nvPr/>
      </p:nvGrpSpPr>
      <p:grpSpPr>
        <a:xfrm>
          <a:off x="0" y="0"/>
          <a:ext cx="0" cy="0"/>
          <a:chOff x="0" y="0"/>
          <a:chExt cx="0" cy="0"/>
        </a:xfrm>
      </p:grpSpPr>
      <p:pic>
        <p:nvPicPr>
          <p:cNvPr id="37" name="図 36">
            <a:extLst>
              <a:ext uri="{FF2B5EF4-FFF2-40B4-BE49-F238E27FC236}">
                <a16:creationId xmlns:a16="http://schemas.microsoft.com/office/drawing/2014/main" id="{891C5F3F-BD5E-A42E-B5EB-155150184337}"/>
              </a:ext>
            </a:extLst>
          </p:cNvPr>
          <p:cNvPicPr>
            <a:picLocks noChangeAspect="1"/>
          </p:cNvPicPr>
          <p:nvPr/>
        </p:nvPicPr>
        <p:blipFill>
          <a:blip r:embed="rId2"/>
          <a:srcRect l="6667" t="1460" r="6497" b="1910"/>
          <a:stretch/>
        </p:blipFill>
        <p:spPr>
          <a:xfrm>
            <a:off x="3124200" y="5770687"/>
            <a:ext cx="3607589" cy="2445433"/>
          </a:xfrm>
          <a:prstGeom prst="rect">
            <a:avLst/>
          </a:prstGeom>
        </p:spPr>
      </p:pic>
      <p:sp>
        <p:nvSpPr>
          <p:cNvPr id="2" name="テキスト ボックス 1">
            <a:extLst>
              <a:ext uri="{FF2B5EF4-FFF2-40B4-BE49-F238E27FC236}">
                <a16:creationId xmlns:a16="http://schemas.microsoft.com/office/drawing/2014/main" id="{707E29E1-6841-04F6-7C24-4BC61087297D}"/>
              </a:ext>
            </a:extLst>
          </p:cNvPr>
          <p:cNvSpPr txBox="1"/>
          <p:nvPr/>
        </p:nvSpPr>
        <p:spPr>
          <a:xfrm>
            <a:off x="126211" y="8423808"/>
            <a:ext cx="6609218" cy="954107"/>
          </a:xfrm>
          <a:prstGeom prst="rect">
            <a:avLst/>
          </a:prstGeom>
          <a:noFill/>
          <a:ln w="28575">
            <a:solidFill>
              <a:schemeClr val="accent4">
                <a:lumMod val="60000"/>
                <a:lumOff val="40000"/>
              </a:schemeClr>
            </a:solidFill>
          </a:ln>
        </p:spPr>
        <p:txBody>
          <a:bodyPr wrap="square" rtlCol="0">
            <a:spAutoFit/>
          </a:bodyPr>
          <a:lstStyle/>
          <a:p>
            <a:r>
              <a:rPr lang="en-US" altLang="ja-JP" sz="1000" b="1">
                <a:solidFill>
                  <a:srgbClr val="FF0000"/>
                </a:solidFill>
                <a:latin typeface="メイリオ" panose="020B0604030504040204" pitchFamily="50" charset="-128"/>
                <a:ea typeface="メイリオ" panose="020B0604030504040204" pitchFamily="50" charset="-128"/>
              </a:rPr>
              <a:t>※</a:t>
            </a:r>
            <a:r>
              <a:rPr lang="ja-JP" altLang="en-US" sz="1000" b="1">
                <a:solidFill>
                  <a:srgbClr val="FF0000"/>
                </a:solidFill>
                <a:latin typeface="メイリオ" panose="020B0604030504040204" pitchFamily="50" charset="-128"/>
                <a:ea typeface="メイリオ" panose="020B0604030504040204" pitchFamily="50" charset="-128"/>
              </a:rPr>
              <a:t>　</a:t>
            </a:r>
            <a:r>
              <a:rPr lang="en-US" altLang="ja-JP" sz="1000" b="1">
                <a:solidFill>
                  <a:srgbClr val="FF0000"/>
                </a:solidFill>
                <a:latin typeface="メイリオ" panose="020B0604030504040204" pitchFamily="50" charset="-128"/>
                <a:ea typeface="メイリオ" panose="020B0604030504040204" pitchFamily="50" charset="-128"/>
              </a:rPr>
              <a:t>｢</a:t>
            </a:r>
            <a:r>
              <a:rPr lang="ja-JP" altLang="en-US" sz="1000" b="1">
                <a:solidFill>
                  <a:srgbClr val="FF0000"/>
                </a:solidFill>
                <a:latin typeface="メイリオ" panose="020B0604030504040204" pitchFamily="50" charset="-128"/>
                <a:ea typeface="メイリオ" panose="020B0604030504040204" pitchFamily="50" charset="-128"/>
              </a:rPr>
              <a:t>オンライン自主応募の受付</a:t>
            </a:r>
            <a:r>
              <a:rPr lang="en-US" altLang="ja-JP" sz="1000" b="1">
                <a:solidFill>
                  <a:srgbClr val="FF0000"/>
                </a:solidFill>
                <a:latin typeface="メイリオ" panose="020B0604030504040204" pitchFamily="50" charset="-128"/>
                <a:ea typeface="メイリオ" panose="020B0604030504040204" pitchFamily="50" charset="-128"/>
              </a:rPr>
              <a:t>｣</a:t>
            </a:r>
            <a:r>
              <a:rPr lang="ja-JP" altLang="en-US" sz="1000" b="1">
                <a:solidFill>
                  <a:srgbClr val="FF0000"/>
                </a:solidFill>
                <a:latin typeface="メイリオ" panose="020B0604030504040204" pitchFamily="50" charset="-128"/>
                <a:ea typeface="メイリオ" panose="020B0604030504040204" pitchFamily="50" charset="-128"/>
              </a:rPr>
              <a:t>は、求人者が「可」とした求人に限られ、求人ごとに設定が可能です。</a:t>
            </a:r>
            <a:endParaRPr lang="en-US" altLang="ja-JP" sz="1000" b="1">
              <a:solidFill>
                <a:srgbClr val="FF0000"/>
              </a:solidFill>
              <a:latin typeface="メイリオ" panose="020B0604030504040204" pitchFamily="50" charset="-128"/>
              <a:ea typeface="メイリオ" panose="020B0604030504040204" pitchFamily="50" charset="-128"/>
            </a:endParaRPr>
          </a:p>
          <a:p>
            <a:endParaRPr kumimoji="1" lang="en-US" altLang="ja-JP" sz="300" b="1">
              <a:solidFill>
                <a:srgbClr val="FF0000"/>
              </a:solidFill>
              <a:latin typeface="メイリオ" panose="020B0604030504040204" pitchFamily="50" charset="-128"/>
              <a:ea typeface="メイリオ" panose="020B0604030504040204" pitchFamily="50" charset="-128"/>
            </a:endParaRPr>
          </a:p>
          <a:p>
            <a:r>
              <a:rPr kumimoji="1" lang="en-US" altLang="ja-JP" sz="1000">
                <a:latin typeface="メイリオ" panose="020B0604030504040204" pitchFamily="50" charset="-128"/>
                <a:ea typeface="メイリオ" panose="020B0604030504040204" pitchFamily="50" charset="-128"/>
              </a:rPr>
              <a:t>※</a:t>
            </a:r>
            <a:r>
              <a:rPr kumimoji="1" lang="ja-JP" altLang="en-US" sz="100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オンライン自主応募を受け付ける場合は、求人者マイページから変更可能です。</a:t>
            </a:r>
            <a:endParaRPr lang="en-US" altLang="ja-JP" sz="1000">
              <a:latin typeface="メイリオ" panose="020B0604030504040204" pitchFamily="50" charset="-128"/>
              <a:ea typeface="メイリオ" panose="020B0604030504040204" pitchFamily="50" charset="-128"/>
            </a:endParaRPr>
          </a:p>
          <a:p>
            <a:endParaRPr lang="ja-JP" altLang="en-US" sz="300">
              <a:latin typeface="メイリオ" panose="020B0604030504040204" pitchFamily="50" charset="-128"/>
              <a:ea typeface="メイリオ" panose="020B0604030504040204" pitchFamily="50" charset="-128"/>
            </a:endParaRPr>
          </a:p>
          <a:p>
            <a:r>
              <a:rPr lang="en-US" altLang="ja-JP" sz="1000">
                <a:latin typeface="メイリオ" panose="020B0604030504040204" pitchFamily="50" charset="-128"/>
                <a:ea typeface="メイリオ" panose="020B0604030504040204" pitchFamily="50" charset="-128"/>
              </a:rPr>
              <a:t>※</a:t>
            </a:r>
            <a:r>
              <a:rPr lang="ja-JP" altLang="en-US" sz="1000">
                <a:latin typeface="メイリオ" panose="020B0604030504040204" pitchFamily="50" charset="-128"/>
                <a:ea typeface="メイリオ" panose="020B0604030504040204" pitchFamily="50" charset="-128"/>
              </a:rPr>
              <a:t>　労働者派遣事業所や請負事業所からの求人で、就業先事業所を明示できない求人については、</a:t>
            </a:r>
            <a:endParaRPr lang="en-US" altLang="ja-JP" sz="1000">
              <a:latin typeface="メイリオ" panose="020B0604030504040204" pitchFamily="50" charset="-128"/>
              <a:ea typeface="メイリオ" panose="020B0604030504040204" pitchFamily="50" charset="-128"/>
            </a:endParaRPr>
          </a:p>
          <a:p>
            <a:r>
              <a:rPr lang="ja-JP" altLang="en-US" sz="1000">
                <a:latin typeface="メイリオ" panose="020B0604030504040204" pitchFamily="50" charset="-128"/>
                <a:ea typeface="メイリオ" panose="020B0604030504040204" pitchFamily="50" charset="-128"/>
              </a:rPr>
              <a:t>　　オンライン自主応募を受け付けることができません。</a:t>
            </a:r>
            <a:endParaRPr lang="en-US" altLang="ja-JP" sz="1000">
              <a:latin typeface="メイリオ" panose="020B0604030504040204" pitchFamily="50" charset="-128"/>
              <a:ea typeface="メイリオ" panose="020B0604030504040204" pitchFamily="50" charset="-128"/>
            </a:endParaRPr>
          </a:p>
          <a:p>
            <a:r>
              <a:rPr lang="en-US" altLang="ja-JP" sz="1000">
                <a:latin typeface="メイリオ" panose="020B0604030504040204" pitchFamily="50" charset="-128"/>
                <a:ea typeface="メイリオ" panose="020B0604030504040204" pitchFamily="50" charset="-128"/>
              </a:rPr>
              <a:t>※</a:t>
            </a:r>
            <a:r>
              <a:rPr lang="ja-JP" altLang="en-US" sz="1000">
                <a:latin typeface="メイリオ" panose="020B0604030504040204" pitchFamily="50" charset="-128"/>
                <a:ea typeface="メイリオ" panose="020B0604030504040204" pitchFamily="50" charset="-128"/>
              </a:rPr>
              <a:t>　詳しくは、</a:t>
            </a:r>
            <a:r>
              <a:rPr lang="en-US" altLang="ja-JP" sz="1000">
                <a:latin typeface="メイリオ" panose="020B0604030504040204" pitchFamily="50" charset="-128"/>
                <a:ea typeface="メイリオ" panose="020B0604030504040204" pitchFamily="50" charset="-128"/>
                <a:hlinkClick r:id="rId3"/>
              </a:rPr>
              <a:t> https://www.mhlw.go.jp/content/11600000/000820477.pdf</a:t>
            </a:r>
            <a:r>
              <a:rPr lang="ja-JP" altLang="en-US" sz="1000">
                <a:latin typeface="メイリオ" panose="020B0604030504040204" pitchFamily="50" charset="-128"/>
                <a:ea typeface="メイリオ" panose="020B0604030504040204" pitchFamily="50" charset="-128"/>
              </a:rPr>
              <a:t>　をご覧ください。</a:t>
            </a:r>
            <a:endParaRPr lang="en-US" altLang="ja-JP" sz="100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69696346-E11D-0579-FD54-D136D74533B3}"/>
              </a:ext>
            </a:extLst>
          </p:cNvPr>
          <p:cNvPicPr>
            <a:picLocks noChangeAspect="1"/>
          </p:cNvPicPr>
          <p:nvPr/>
        </p:nvPicPr>
        <p:blipFill rotWithShape="1">
          <a:blip r:embed="rId4"/>
          <a:srcRect l="62599" t="24100" r="26377" b="56301"/>
          <a:stretch/>
        </p:blipFill>
        <p:spPr>
          <a:xfrm>
            <a:off x="6088992" y="8660316"/>
            <a:ext cx="589563" cy="557645"/>
          </a:xfrm>
          <a:prstGeom prst="rect">
            <a:avLst/>
          </a:prstGeom>
        </p:spPr>
      </p:pic>
      <p:sp>
        <p:nvSpPr>
          <p:cNvPr id="8" name="テキスト ボックス 7">
            <a:extLst>
              <a:ext uri="{FF2B5EF4-FFF2-40B4-BE49-F238E27FC236}">
                <a16:creationId xmlns:a16="http://schemas.microsoft.com/office/drawing/2014/main" id="{0445E1A7-5C9A-F64B-7D9C-1EDA452CD74E}"/>
              </a:ext>
            </a:extLst>
          </p:cNvPr>
          <p:cNvSpPr txBox="1"/>
          <p:nvPr/>
        </p:nvSpPr>
        <p:spPr>
          <a:xfrm>
            <a:off x="367894" y="2394563"/>
            <a:ext cx="6396617" cy="2616101"/>
          </a:xfrm>
          <a:prstGeom prst="rect">
            <a:avLst/>
          </a:prstGeom>
          <a:noFill/>
          <a:ln w="3175">
            <a:noFill/>
          </a:ln>
        </p:spPr>
        <p:txBody>
          <a:bodyPr wrap="square" rtlCol="0">
            <a:spAutoFit/>
          </a:bodyPr>
          <a:lstStyle/>
          <a:p>
            <a:pPr marL="189007" indent="-189007"/>
            <a:r>
              <a:rPr lang="ja-JP" altLang="en-US" sz="1200" b="1">
                <a:solidFill>
                  <a:srgbClr val="FF0000"/>
                </a:solidFill>
                <a:latin typeface="メイリオ" panose="020B0604030504040204" pitchFamily="50" charset="-128"/>
                <a:ea typeface="メイリオ" panose="020B0604030504040204" pitchFamily="50" charset="-128"/>
              </a:rPr>
              <a:t>　 新規大学等卒業・修了予定者については、卒業・修了年度の６月１日以降に採用選考活動を開始するよう要請しています。オンライン自主応募を受け付ける場合も、この要請を遵守してください</a:t>
            </a:r>
            <a:r>
              <a:rPr lang="ja-JP" altLang="en-US" sz="1200">
                <a:solidFill>
                  <a:srgbClr val="FF0000"/>
                </a:solidFill>
                <a:latin typeface="メイリオ" panose="020B0604030504040204" pitchFamily="50" charset="-128"/>
                <a:ea typeface="メイリオ" panose="020B0604030504040204" pitchFamily="50" charset="-128"/>
              </a:rPr>
              <a:t>。</a:t>
            </a:r>
            <a:endParaRPr lang="en-US" altLang="ja-JP" sz="1200">
              <a:solidFill>
                <a:prstClr val="black"/>
              </a:solidFill>
              <a:latin typeface="メイリオ" panose="020B0604030504040204" pitchFamily="50" charset="-128"/>
              <a:ea typeface="メイリオ" panose="020B0604030504040204" pitchFamily="50" charset="-128"/>
            </a:endParaRPr>
          </a:p>
          <a:p>
            <a:pPr marL="189007" lvl="0" indent="-189007"/>
            <a:endParaRPr lang="en-US" altLang="ja-JP" sz="800">
              <a:solidFill>
                <a:prstClr val="black"/>
              </a:solidFill>
              <a:latin typeface="メイリオ" panose="020B0604030504040204" pitchFamily="50" charset="-128"/>
              <a:ea typeface="メイリオ" panose="020B0604030504040204" pitchFamily="50" charset="-128"/>
            </a:endParaRPr>
          </a:p>
          <a:p>
            <a:pPr marL="189007" lvl="0" indent="-189007"/>
            <a:r>
              <a:rPr lang="ja-JP" altLang="en-US" sz="1200">
                <a:solidFill>
                  <a:prstClr val="black"/>
                </a:solidFill>
                <a:latin typeface="メイリオ" panose="020B0604030504040204" pitchFamily="50" charset="-128"/>
                <a:ea typeface="メイリオ" panose="020B0604030504040204" pitchFamily="50" charset="-128"/>
              </a:rPr>
              <a:t>　「オンライン自主応募」とは、求職者マイページを開設する求職者が、求職者マイページから求人者マイページを通じて直接応募する方法をいいます。</a:t>
            </a:r>
            <a:endParaRPr lang="en-US" altLang="ja-JP" sz="1068">
              <a:solidFill>
                <a:prstClr val="black"/>
              </a:solidFill>
              <a:latin typeface="メイリオ" panose="020B0604030504040204" pitchFamily="50" charset="-128"/>
              <a:ea typeface="メイリオ" panose="020B0604030504040204" pitchFamily="50" charset="-128"/>
            </a:endParaRPr>
          </a:p>
          <a:p>
            <a:pPr marL="189007" lvl="0" indent="-189007"/>
            <a:endParaRPr lang="en-US" altLang="ja-JP" sz="800">
              <a:solidFill>
                <a:prstClr val="black"/>
              </a:solidFill>
              <a:latin typeface="メイリオ" panose="020B0604030504040204" pitchFamily="50" charset="-128"/>
              <a:ea typeface="メイリオ" panose="020B0604030504040204" pitchFamily="50" charset="-128"/>
            </a:endParaRPr>
          </a:p>
          <a:p>
            <a:pPr marL="189007" lvl="0" indent="-189007"/>
            <a:r>
              <a:rPr lang="ja-JP" altLang="en-US" sz="1200">
                <a:solidFill>
                  <a:prstClr val="black"/>
                </a:solidFill>
                <a:latin typeface="メイリオ" panose="020B0604030504040204" pitchFamily="50" charset="-128"/>
                <a:ea typeface="メイリオ" panose="020B0604030504040204" pitchFamily="50" charset="-128"/>
              </a:rPr>
              <a:t>　「オンライン自主応募」は求職者の自主的な求職活動であり、ハローワークの職業紹介を介しない応募方法となります。</a:t>
            </a:r>
            <a:endParaRPr lang="en-US" altLang="ja-JP" sz="1200">
              <a:solidFill>
                <a:prstClr val="black"/>
              </a:solidFill>
              <a:latin typeface="メイリオ" panose="020B0604030504040204" pitchFamily="50" charset="-128"/>
              <a:ea typeface="メイリオ" panose="020B0604030504040204" pitchFamily="50" charset="-128"/>
            </a:endParaRPr>
          </a:p>
          <a:p>
            <a:pPr marL="189007" lvl="0" indent="-189007"/>
            <a:endParaRPr lang="en-US" altLang="ja-JP" sz="800" b="1">
              <a:solidFill>
                <a:srgbClr val="FF0000"/>
              </a:solidFill>
              <a:latin typeface="メイリオ" panose="020B0604030504040204" pitchFamily="50" charset="-128"/>
              <a:ea typeface="メイリオ" panose="020B0604030504040204" pitchFamily="50" charset="-128"/>
            </a:endParaRPr>
          </a:p>
          <a:p>
            <a:pPr marL="189007" lvl="0" indent="-189007"/>
            <a:r>
              <a:rPr lang="ja-JP" altLang="en-US" sz="1200" b="1">
                <a:solidFill>
                  <a:srgbClr val="FF0000"/>
                </a:solidFill>
                <a:latin typeface="メイリオ" panose="020B0604030504040204" pitchFamily="50" charset="-128"/>
                <a:ea typeface="メイリオ" panose="020B0604030504040204" pitchFamily="50" charset="-128"/>
              </a:rPr>
              <a:t>　 求職者からのオンライン自主応募は、職業紹介に当たらないため、ハローワーク等の職業紹介を要件とする特定求職者雇用開発助成金等は対象とはなりません。</a:t>
            </a:r>
            <a:endParaRPr lang="en-US" altLang="ja-JP" sz="1200" b="1">
              <a:solidFill>
                <a:srgbClr val="FF0000"/>
              </a:solidFill>
              <a:latin typeface="メイリオ" panose="020B0604030504040204" pitchFamily="50" charset="-128"/>
              <a:ea typeface="メイリオ" panose="020B0604030504040204" pitchFamily="50" charset="-128"/>
            </a:endParaRPr>
          </a:p>
          <a:p>
            <a:pPr marL="189007" lvl="0" indent="-189007"/>
            <a:endParaRPr lang="en-US" altLang="ja-JP" sz="800" b="1">
              <a:solidFill>
                <a:srgbClr val="FF0000"/>
              </a:solidFill>
              <a:latin typeface="メイリオ" panose="020B0604030504040204" pitchFamily="50" charset="-128"/>
              <a:ea typeface="メイリオ" panose="020B0604030504040204" pitchFamily="50" charset="-128"/>
            </a:endParaRPr>
          </a:p>
          <a:p>
            <a:pPr marL="189007" lvl="0" indent="-189007"/>
            <a:r>
              <a:rPr lang="ja-JP" altLang="en-US" sz="1200">
                <a:solidFill>
                  <a:prstClr val="black"/>
                </a:solidFill>
                <a:latin typeface="メイリオ" panose="020B0604030504040204" pitchFamily="50" charset="-128"/>
                <a:ea typeface="メイリオ" panose="020B0604030504040204" pitchFamily="50" charset="-128"/>
              </a:rPr>
              <a:t>　 オンライン自主応募に伴って生じるトラブル等については当事者同士で対応することになります。</a:t>
            </a:r>
            <a:endParaRPr lang="ja-JP" altLang="ja-JP" sz="1200">
              <a:solidFill>
                <a:prstClr val="black"/>
              </a:solidFill>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C8AA40B2-1191-F011-E3B5-3FBF23393905}"/>
              </a:ext>
            </a:extLst>
          </p:cNvPr>
          <p:cNvSpPr/>
          <p:nvPr/>
        </p:nvSpPr>
        <p:spPr>
          <a:xfrm>
            <a:off x="101216" y="1090993"/>
            <a:ext cx="2185214" cy="276999"/>
          </a:xfrm>
          <a:prstGeom prst="rect">
            <a:avLst/>
          </a:prstGeom>
          <a:ln>
            <a:noFill/>
          </a:ln>
        </p:spPr>
        <p:txBody>
          <a:bodyPr wrap="none">
            <a:spAutoFit/>
          </a:bodyPr>
          <a:lstStyle/>
          <a:p>
            <a:pPr>
              <a:spcAft>
                <a:spcPts val="600"/>
              </a:spcAft>
            </a:pPr>
            <a:r>
              <a:rPr lang="ja-JP" altLang="en-US" sz="1200" b="1">
                <a:solidFill>
                  <a:schemeClr val="accent2"/>
                </a:solidFill>
                <a:latin typeface="メイリオ" panose="020B0604030504040204" pitchFamily="50" charset="-128"/>
                <a:ea typeface="メイリオ" panose="020B0604030504040204" pitchFamily="50" charset="-128"/>
              </a:rPr>
              <a:t>「オンライン自主応募」とは</a:t>
            </a:r>
            <a:endParaRPr lang="en-US" altLang="ja-JP" sz="1200" b="1">
              <a:solidFill>
                <a:schemeClr val="accent2"/>
              </a:solidFill>
              <a:latin typeface="メイリオ" panose="020B0604030504040204" pitchFamily="50" charset="-128"/>
              <a:ea typeface="メイリオ" panose="020B0604030504040204" pitchFamily="50" charset="-128"/>
            </a:endParaRPr>
          </a:p>
        </p:txBody>
      </p:sp>
      <p:cxnSp>
        <p:nvCxnSpPr>
          <p:cNvPr id="10" name="直線コネクタ 9">
            <a:extLst>
              <a:ext uri="{FF2B5EF4-FFF2-40B4-BE49-F238E27FC236}">
                <a16:creationId xmlns:a16="http://schemas.microsoft.com/office/drawing/2014/main" id="{22163144-43F1-1D78-C35C-2AD901F07AAD}"/>
              </a:ext>
            </a:extLst>
          </p:cNvPr>
          <p:cNvCxnSpPr/>
          <p:nvPr/>
        </p:nvCxnSpPr>
        <p:spPr>
          <a:xfrm>
            <a:off x="104511" y="1367992"/>
            <a:ext cx="66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角丸四角形 11">
            <a:extLst>
              <a:ext uri="{FF2B5EF4-FFF2-40B4-BE49-F238E27FC236}">
                <a16:creationId xmlns:a16="http://schemas.microsoft.com/office/drawing/2014/main" id="{B4396682-90E4-EAF5-798A-26A20BD1B6A1}"/>
              </a:ext>
            </a:extLst>
          </p:cNvPr>
          <p:cNvSpPr/>
          <p:nvPr/>
        </p:nvSpPr>
        <p:spPr>
          <a:xfrm>
            <a:off x="94840" y="1399332"/>
            <a:ext cx="6660000" cy="559490"/>
          </a:xfrm>
          <a:prstGeom prst="roundRect">
            <a:avLst>
              <a:gd name="adj" fmla="val 0"/>
            </a:avLst>
          </a:prstGeom>
          <a:noFill/>
          <a:ln>
            <a:noFill/>
          </a:ln>
        </p:spPr>
        <p:style>
          <a:lnRef idx="2">
            <a:schemeClr val="accent3"/>
          </a:lnRef>
          <a:fillRef idx="1">
            <a:schemeClr val="lt1"/>
          </a:fillRef>
          <a:effectRef idx="0">
            <a:schemeClr val="accent3"/>
          </a:effectRef>
          <a:fontRef idx="minor">
            <a:schemeClr val="dk1"/>
          </a:fontRef>
        </p:style>
        <p:txBody>
          <a:bodyPr rtlCol="0" anchor="t" anchorCtr="0"/>
          <a:lstStyle/>
          <a:p>
            <a:pPr>
              <a:lnSpc>
                <a:spcPct val="110000"/>
              </a:lnSpc>
            </a:pPr>
            <a:r>
              <a:rPr kumimoji="1" lang="ja-JP" altLang="en-US" sz="1100">
                <a:solidFill>
                  <a:schemeClr val="tx1"/>
                </a:solidFill>
                <a:latin typeface="メイリオ" panose="020B0604030504040204" pitchFamily="50" charset="-128"/>
                <a:ea typeface="メイリオ" panose="020B0604030504040204" pitchFamily="50" charset="-128"/>
              </a:rPr>
              <a:t>　</a:t>
            </a:r>
            <a:r>
              <a:rPr kumimoji="1" lang="ja-JP" altLang="en-US" sz="1200">
                <a:solidFill>
                  <a:schemeClr val="tx1"/>
                </a:solidFill>
                <a:latin typeface="メイリオ" panose="020B0604030504040204" pitchFamily="50" charset="-128"/>
                <a:ea typeface="メイリオ" panose="020B0604030504040204" pitchFamily="50" charset="-128"/>
              </a:rPr>
              <a:t>「オンライン自主応募」は、ハローワークインターネットサービスに掲載した求人に対して、</a:t>
            </a:r>
            <a:endParaRPr kumimoji="1" lang="en-US" altLang="ja-JP" sz="1200">
              <a:solidFill>
                <a:schemeClr val="tx1"/>
              </a:solidFill>
              <a:latin typeface="メイリオ" panose="020B0604030504040204" pitchFamily="50" charset="-128"/>
              <a:ea typeface="メイリオ" panose="020B0604030504040204" pitchFamily="50" charset="-128"/>
            </a:endParaRPr>
          </a:p>
          <a:p>
            <a:pPr>
              <a:lnSpc>
                <a:spcPct val="110000"/>
              </a:lnSpc>
            </a:pPr>
            <a:r>
              <a:rPr lang="ja-JP" altLang="en-US" sz="1200">
                <a:solidFill>
                  <a:prstClr val="black"/>
                </a:solidFill>
                <a:latin typeface="メイリオ" panose="020B0604030504040204" pitchFamily="50" charset="-128"/>
                <a:ea typeface="メイリオ" panose="020B0604030504040204" pitchFamily="50" charset="-128"/>
              </a:rPr>
              <a:t>求職者が</a:t>
            </a:r>
            <a:r>
              <a:rPr kumimoji="1" lang="ja-JP" altLang="en-US" sz="1200" u="sng">
                <a:solidFill>
                  <a:schemeClr val="tx1"/>
                </a:solidFill>
                <a:latin typeface="メイリオ" panose="020B0604030504040204" pitchFamily="50" charset="-128"/>
                <a:ea typeface="メイリオ" panose="020B0604030504040204" pitchFamily="50" charset="-128"/>
              </a:rPr>
              <a:t>ハローワークを介さずに</a:t>
            </a:r>
            <a:r>
              <a:rPr kumimoji="1" lang="ja-JP" altLang="en-US" sz="1200">
                <a:solidFill>
                  <a:schemeClr val="tx1"/>
                </a:solidFill>
                <a:latin typeface="メイリオ" panose="020B0604030504040204" pitchFamily="50" charset="-128"/>
                <a:ea typeface="メイリオ" panose="020B0604030504040204" pitchFamily="50" charset="-128"/>
              </a:rPr>
              <a:t>マイページを通じて直接応募することをいいます。</a:t>
            </a:r>
            <a:endParaRPr kumimoji="1" lang="en-US" altLang="ja-JP" sz="1200">
              <a:solidFill>
                <a:schemeClr val="tx1"/>
              </a:solidFill>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741A45B3-3CE0-B324-E5BD-286AE903F65C}"/>
              </a:ext>
            </a:extLst>
          </p:cNvPr>
          <p:cNvSpPr/>
          <p:nvPr/>
        </p:nvSpPr>
        <p:spPr>
          <a:xfrm>
            <a:off x="104511" y="1992288"/>
            <a:ext cx="6660000" cy="276780"/>
          </a:xfrm>
          <a:prstGeom prst="rect">
            <a:avLst/>
          </a:prstGeom>
          <a:solidFill>
            <a:schemeClr val="accent2"/>
          </a:solidFill>
          <a:ln w="19050">
            <a:noFill/>
          </a:ln>
        </p:spPr>
        <p:txBody>
          <a:bodyPr wrap="square" lIns="144000" tIns="72000" rIns="144000" bIns="36000">
            <a:noAutofit/>
          </a:bodyPr>
          <a:lstStyle/>
          <a:p>
            <a:pPr indent="-144000"/>
            <a:r>
              <a:rPr lang="en-US" altLang="ja-JP" sz="1400" b="1" spc="80">
                <a:solidFill>
                  <a:schemeClr val="bg1"/>
                </a:solidFill>
                <a:latin typeface="メイリオ" panose="020B0604030504040204" pitchFamily="50" charset="-128"/>
                <a:ea typeface="メイリオ" panose="020B0604030504040204" pitchFamily="50" charset="-128"/>
              </a:rPr>
              <a:t>1</a:t>
            </a:r>
            <a:r>
              <a:rPr lang="ja-JP" altLang="en-US" sz="1400" b="1" spc="80">
                <a:solidFill>
                  <a:schemeClr val="bg1"/>
                </a:solidFill>
                <a:latin typeface="メイリオ" panose="020B0604030504040204" pitchFamily="50" charset="-128"/>
                <a:ea typeface="メイリオ" panose="020B0604030504040204" pitchFamily="50" charset="-128"/>
              </a:rPr>
              <a:t>　オンライン自主応募の注意点</a:t>
            </a:r>
            <a:endParaRPr lang="en-US" altLang="ja-JP" sz="1400" b="1" spc="80">
              <a:solidFill>
                <a:schemeClr val="bg1"/>
              </a:solidFill>
              <a:latin typeface="メイリオ" panose="020B0604030504040204" pitchFamily="50" charset="-128"/>
              <a:ea typeface="メイリオ" panose="020B0604030504040204" pitchFamily="50" charset="-128"/>
            </a:endParaRPr>
          </a:p>
          <a:p>
            <a:pPr indent="-144000"/>
            <a:r>
              <a:rPr lang="en-US" altLang="ja-JP" sz="1200" spc="80">
                <a:solidFill>
                  <a:schemeClr val="bg1"/>
                </a:solidFill>
                <a:latin typeface="メイリオ" panose="020B0604030504040204" pitchFamily="50" charset="-128"/>
                <a:ea typeface="メイリオ" panose="020B0604030504040204" pitchFamily="50" charset="-128"/>
              </a:rPr>
              <a:t>ty</a:t>
            </a:r>
          </a:p>
        </p:txBody>
      </p:sp>
      <p:pic>
        <p:nvPicPr>
          <p:cNvPr id="13" name="図 12">
            <a:extLst>
              <a:ext uri="{FF2B5EF4-FFF2-40B4-BE49-F238E27FC236}">
                <a16:creationId xmlns:a16="http://schemas.microsoft.com/office/drawing/2014/main" id="{CC990047-4B41-C742-486C-86FCFC42B4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756" y="2526720"/>
            <a:ext cx="347594" cy="347594"/>
          </a:xfrm>
          <a:prstGeom prst="rect">
            <a:avLst/>
          </a:prstGeom>
        </p:spPr>
      </p:pic>
      <p:pic>
        <p:nvPicPr>
          <p:cNvPr id="14" name="図 13">
            <a:extLst>
              <a:ext uri="{FF2B5EF4-FFF2-40B4-BE49-F238E27FC236}">
                <a16:creationId xmlns:a16="http://schemas.microsoft.com/office/drawing/2014/main" id="{146C4AA7-4274-9486-792B-FDE2802084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756" y="3113895"/>
            <a:ext cx="347594" cy="347594"/>
          </a:xfrm>
          <a:prstGeom prst="rect">
            <a:avLst/>
          </a:prstGeom>
        </p:spPr>
      </p:pic>
      <p:pic>
        <p:nvPicPr>
          <p:cNvPr id="15" name="図 14">
            <a:extLst>
              <a:ext uri="{FF2B5EF4-FFF2-40B4-BE49-F238E27FC236}">
                <a16:creationId xmlns:a16="http://schemas.microsoft.com/office/drawing/2014/main" id="{C1CD5EBC-C98A-48BF-87E2-C75A842989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756" y="3608452"/>
            <a:ext cx="347594" cy="347594"/>
          </a:xfrm>
          <a:prstGeom prst="rect">
            <a:avLst/>
          </a:prstGeom>
        </p:spPr>
      </p:pic>
      <p:pic>
        <p:nvPicPr>
          <p:cNvPr id="16" name="図 15">
            <a:extLst>
              <a:ext uri="{FF2B5EF4-FFF2-40B4-BE49-F238E27FC236}">
                <a16:creationId xmlns:a16="http://schemas.microsoft.com/office/drawing/2014/main" id="{4D5DABA7-5AE3-6637-6C8F-D3926C30BE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756" y="4103009"/>
            <a:ext cx="347594" cy="347594"/>
          </a:xfrm>
          <a:prstGeom prst="rect">
            <a:avLst/>
          </a:prstGeom>
        </p:spPr>
      </p:pic>
      <p:pic>
        <p:nvPicPr>
          <p:cNvPr id="17" name="図 16">
            <a:extLst>
              <a:ext uri="{FF2B5EF4-FFF2-40B4-BE49-F238E27FC236}">
                <a16:creationId xmlns:a16="http://schemas.microsoft.com/office/drawing/2014/main" id="{6804D774-72E7-DA0B-0710-422365A17E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756" y="4560730"/>
            <a:ext cx="347594" cy="347594"/>
          </a:xfrm>
          <a:prstGeom prst="rect">
            <a:avLst/>
          </a:prstGeom>
        </p:spPr>
      </p:pic>
      <p:sp>
        <p:nvSpPr>
          <p:cNvPr id="18" name="正方形/長方形 17">
            <a:extLst>
              <a:ext uri="{FF2B5EF4-FFF2-40B4-BE49-F238E27FC236}">
                <a16:creationId xmlns:a16="http://schemas.microsoft.com/office/drawing/2014/main" id="{FD7E943B-5817-4B54-292E-8DE82EA81C6F}"/>
              </a:ext>
            </a:extLst>
          </p:cNvPr>
          <p:cNvSpPr/>
          <p:nvPr/>
        </p:nvSpPr>
        <p:spPr>
          <a:xfrm>
            <a:off x="113511" y="2364005"/>
            <a:ext cx="6651000" cy="2680125"/>
          </a:xfrm>
          <a:prstGeom prst="rect">
            <a:avLst/>
          </a:prstGeom>
          <a:noFill/>
          <a:ln w="28575">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2CB8E830-5BE7-3DA9-BA36-0CC93763EFAD}"/>
              </a:ext>
            </a:extLst>
          </p:cNvPr>
          <p:cNvSpPr/>
          <p:nvPr/>
        </p:nvSpPr>
        <p:spPr>
          <a:xfrm>
            <a:off x="90340" y="5223680"/>
            <a:ext cx="6669000" cy="276780"/>
          </a:xfrm>
          <a:prstGeom prst="rect">
            <a:avLst/>
          </a:prstGeom>
          <a:solidFill>
            <a:schemeClr val="accent2"/>
          </a:solidFill>
          <a:ln w="19050">
            <a:noFill/>
          </a:ln>
        </p:spPr>
        <p:txBody>
          <a:bodyPr wrap="square" lIns="144000" tIns="72000" rIns="144000" bIns="36000">
            <a:noAutofit/>
          </a:bodyPr>
          <a:lstStyle/>
          <a:p>
            <a:pPr indent="-144000"/>
            <a:r>
              <a:rPr lang="ja-JP" altLang="en-US" sz="1400" b="1" spc="80">
                <a:solidFill>
                  <a:schemeClr val="bg1"/>
                </a:solidFill>
                <a:latin typeface="メイリオ" panose="020B0604030504040204" pitchFamily="50" charset="-128"/>
                <a:ea typeface="メイリオ" panose="020B0604030504040204" pitchFamily="50" charset="-128"/>
              </a:rPr>
              <a:t>２　オンライン自主応募の受付の設定方法</a:t>
            </a:r>
            <a:endParaRPr lang="en-US" altLang="ja-JP" sz="1400" b="1" spc="80">
              <a:solidFill>
                <a:schemeClr val="bg1"/>
              </a:solidFill>
              <a:latin typeface="メイリオ" panose="020B0604030504040204" pitchFamily="50" charset="-128"/>
              <a:ea typeface="メイリオ" panose="020B0604030504040204" pitchFamily="50" charset="-128"/>
            </a:endParaRPr>
          </a:p>
          <a:p>
            <a:pPr indent="-144000"/>
            <a:r>
              <a:rPr lang="en-US" altLang="ja-JP" sz="1200" spc="80">
                <a:solidFill>
                  <a:schemeClr val="bg1"/>
                </a:solidFill>
                <a:latin typeface="メイリオ" panose="020B0604030504040204" pitchFamily="50" charset="-128"/>
                <a:ea typeface="メイリオ" panose="020B0604030504040204" pitchFamily="50" charset="-128"/>
              </a:rPr>
              <a:t>ty</a:t>
            </a:r>
          </a:p>
        </p:txBody>
      </p:sp>
      <p:sp>
        <p:nvSpPr>
          <p:cNvPr id="20" name="テキスト ボックス 19">
            <a:extLst>
              <a:ext uri="{FF2B5EF4-FFF2-40B4-BE49-F238E27FC236}">
                <a16:creationId xmlns:a16="http://schemas.microsoft.com/office/drawing/2014/main" id="{A2ED7BC3-B656-F319-4C16-7606D16B0917}"/>
              </a:ext>
            </a:extLst>
          </p:cNvPr>
          <p:cNvSpPr txBox="1"/>
          <p:nvPr/>
        </p:nvSpPr>
        <p:spPr>
          <a:xfrm>
            <a:off x="113916" y="5881107"/>
            <a:ext cx="2860937" cy="1169551"/>
          </a:xfrm>
          <a:prstGeom prst="rect">
            <a:avLst/>
          </a:prstGeom>
          <a:noFill/>
          <a:ln w="28575">
            <a:solidFill>
              <a:schemeClr val="accent4">
                <a:lumMod val="60000"/>
                <a:lumOff val="40000"/>
              </a:schemeClr>
            </a:solidFill>
          </a:ln>
        </p:spPr>
        <p:txBody>
          <a:bodyPr wrap="square" rtlCol="0">
            <a:spAutoFit/>
          </a:bodyPr>
          <a:lstStyle/>
          <a:p>
            <a:endParaRPr kumimoji="1" lang="en-US" altLang="ja-JP" sz="200">
              <a:latin typeface="メイリオ" panose="020B0604030504040204" pitchFamily="50" charset="-128"/>
              <a:ea typeface="メイリオ" panose="020B0604030504040204" pitchFamily="50" charset="-128"/>
            </a:endParaRPr>
          </a:p>
          <a:p>
            <a:r>
              <a:rPr kumimoji="1" lang="en-US" altLang="ja-JP" sz="1100" b="1">
                <a:latin typeface="メイリオ" panose="020B0604030504040204" pitchFamily="50" charset="-128"/>
                <a:ea typeface="メイリオ" panose="020B0604030504040204" pitchFamily="50" charset="-128"/>
              </a:rPr>
              <a:t>【</a:t>
            </a:r>
            <a:r>
              <a:rPr kumimoji="1" lang="ja-JP" altLang="en-US" sz="1100" b="1">
                <a:latin typeface="メイリオ" panose="020B0604030504040204" pitchFamily="50" charset="-128"/>
                <a:ea typeface="メイリオ" panose="020B0604030504040204" pitchFamily="50" charset="-128"/>
              </a:rPr>
              <a:t>公開希望欄</a:t>
            </a:r>
            <a:r>
              <a:rPr kumimoji="1" lang="en-US" altLang="ja-JP" sz="1100" b="1">
                <a:latin typeface="メイリオ" panose="020B0604030504040204" pitchFamily="50" charset="-128"/>
                <a:ea typeface="メイリオ" panose="020B0604030504040204" pitchFamily="50" charset="-128"/>
              </a:rPr>
              <a:t>】</a:t>
            </a:r>
          </a:p>
          <a:p>
            <a:endParaRPr kumimoji="1" lang="en-US" altLang="ja-JP" sz="200" b="1">
              <a:latin typeface="メイリオ" panose="020B0604030504040204" pitchFamily="50" charset="-128"/>
              <a:ea typeface="メイリオ" panose="020B0604030504040204" pitchFamily="50" charset="-128"/>
            </a:endParaRPr>
          </a:p>
          <a:p>
            <a:r>
              <a:rPr kumimoji="1" lang="ja-JP" altLang="en-US" sz="1100">
                <a:latin typeface="メイリオ" panose="020B0604030504040204" pitchFamily="50" charset="-128"/>
                <a:ea typeface="メイリオ" panose="020B0604030504040204" pitchFamily="50" charset="-128"/>
              </a:rPr>
              <a:t>①以下どちらかを選んだ場合のみ、オンライン自主応募の受付が可能になります。</a:t>
            </a:r>
            <a:endParaRPr kumimoji="1" lang="en-US" altLang="ja-JP" sz="1100">
              <a:latin typeface="メイリオ" panose="020B0604030504040204" pitchFamily="50" charset="-128"/>
              <a:ea typeface="メイリオ" panose="020B0604030504040204" pitchFamily="50" charset="-128"/>
            </a:endParaRPr>
          </a:p>
          <a:p>
            <a:endParaRPr kumimoji="1" lang="en-US" altLang="ja-JP" sz="300">
              <a:latin typeface="メイリオ" panose="020B0604030504040204" pitchFamily="50" charset="-128"/>
              <a:ea typeface="メイリオ" panose="020B0604030504040204" pitchFamily="50" charset="-128"/>
            </a:endParaRPr>
          </a:p>
          <a:p>
            <a:r>
              <a:rPr lang="ja-JP" altLang="en-US" sz="1000" kern="0">
                <a:solidFill>
                  <a:prstClr val="black"/>
                </a:solidFill>
                <a:latin typeface="メイリオ" panose="020B0604030504040204" pitchFamily="50" charset="-128"/>
                <a:ea typeface="メイリオ" panose="020B0604030504040204" pitchFamily="50" charset="-128"/>
              </a:rPr>
              <a:t>「１．事業所名等を含む求人情報を公開する」</a:t>
            </a:r>
            <a:endParaRPr lang="en-US" altLang="ja-JP" sz="1000" kern="0">
              <a:solidFill>
                <a:prstClr val="black"/>
              </a:solidFill>
              <a:latin typeface="メイリオ" panose="020B0604030504040204" pitchFamily="50" charset="-128"/>
              <a:ea typeface="メイリオ" panose="020B0604030504040204" pitchFamily="50" charset="-128"/>
            </a:endParaRPr>
          </a:p>
          <a:p>
            <a:r>
              <a:rPr lang="ja-JP" altLang="en-US" sz="1000" kern="0">
                <a:solidFill>
                  <a:prstClr val="black"/>
                </a:solidFill>
                <a:latin typeface="メイリオ" panose="020B0604030504040204" pitchFamily="50" charset="-128"/>
                <a:ea typeface="メイリオ" panose="020B0604030504040204" pitchFamily="50" charset="-128"/>
              </a:rPr>
              <a:t>「２．ハローワークの求職者に限定し、事業所名等を含む求人情報を公開する」</a:t>
            </a:r>
            <a:endParaRPr kumimoji="1" lang="en-US" altLang="ja-JP" sz="1000">
              <a:latin typeface="メイリオ" panose="020B0604030504040204" pitchFamily="50" charset="-128"/>
              <a:ea typeface="メイリオ" panose="020B0604030504040204" pitchFamily="50" charset="-128"/>
            </a:endParaRPr>
          </a:p>
        </p:txBody>
      </p:sp>
      <p:cxnSp>
        <p:nvCxnSpPr>
          <p:cNvPr id="21" name="直線矢印コネクタ 20">
            <a:extLst>
              <a:ext uri="{FF2B5EF4-FFF2-40B4-BE49-F238E27FC236}">
                <a16:creationId xmlns:a16="http://schemas.microsoft.com/office/drawing/2014/main" id="{422E07FB-635E-1F63-2239-6CCBAB3EFE76}"/>
              </a:ext>
            </a:extLst>
          </p:cNvPr>
          <p:cNvCxnSpPr>
            <a:cxnSpLocks/>
            <a:stCxn id="20" idx="3"/>
          </p:cNvCxnSpPr>
          <p:nvPr/>
        </p:nvCxnSpPr>
        <p:spPr>
          <a:xfrm flipV="1">
            <a:off x="2974853" y="6256020"/>
            <a:ext cx="1048507" cy="209863"/>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B635CBF8-99C1-626B-A8E8-AADF3E780825}"/>
              </a:ext>
            </a:extLst>
          </p:cNvPr>
          <p:cNvSpPr txBox="1"/>
          <p:nvPr/>
        </p:nvSpPr>
        <p:spPr>
          <a:xfrm>
            <a:off x="126211" y="7120884"/>
            <a:ext cx="2860937" cy="446276"/>
          </a:xfrm>
          <a:prstGeom prst="rect">
            <a:avLst/>
          </a:prstGeom>
          <a:noFill/>
          <a:ln w="28575">
            <a:solidFill>
              <a:schemeClr val="accent4">
                <a:lumMod val="60000"/>
                <a:lumOff val="40000"/>
              </a:schemeClr>
            </a:solidFill>
          </a:ln>
        </p:spPr>
        <p:txBody>
          <a:bodyPr wrap="square" rtlCol="0">
            <a:spAutoFit/>
          </a:bodyPr>
          <a:lstStyle/>
          <a:p>
            <a:r>
              <a:rPr lang="en-US" altLang="ja-JP" sz="1100" b="1">
                <a:latin typeface="メイリオ" panose="020B0604030504040204" pitchFamily="50" charset="-128"/>
                <a:ea typeface="メイリオ" panose="020B0604030504040204" pitchFamily="50" charset="-128"/>
              </a:rPr>
              <a:t>【</a:t>
            </a:r>
            <a:r>
              <a:rPr lang="ja-JP" altLang="en-US" sz="1100" b="1">
                <a:latin typeface="メイリオ" panose="020B0604030504040204" pitchFamily="50" charset="-128"/>
                <a:ea typeface="メイリオ" panose="020B0604030504040204" pitchFamily="50" charset="-128"/>
              </a:rPr>
              <a:t>オンライン自主応募の受付欄</a:t>
            </a:r>
            <a:r>
              <a:rPr lang="en-US" altLang="ja-JP" sz="1100" b="1">
                <a:latin typeface="メイリオ" panose="020B0604030504040204" pitchFamily="50" charset="-128"/>
                <a:ea typeface="メイリオ" panose="020B0604030504040204" pitchFamily="50" charset="-128"/>
              </a:rPr>
              <a:t>】</a:t>
            </a:r>
          </a:p>
          <a:p>
            <a:endParaRPr lang="en-US" altLang="ja-JP" sz="200" b="1">
              <a:latin typeface="メイリオ" panose="020B0604030504040204" pitchFamily="50" charset="-128"/>
              <a:ea typeface="メイリオ" panose="020B0604030504040204" pitchFamily="50" charset="-128"/>
            </a:endParaRPr>
          </a:p>
          <a:p>
            <a:r>
              <a:rPr kumimoji="1" lang="ja-JP" altLang="en-US" sz="1000">
                <a:latin typeface="メイリオ" panose="020B0604030504040204" pitchFamily="50" charset="-128"/>
                <a:ea typeface="メイリオ" panose="020B0604030504040204" pitchFamily="50" charset="-128"/>
              </a:rPr>
              <a:t>②「オンライン自主応募を受け付ける」を選択</a:t>
            </a:r>
            <a:endParaRPr kumimoji="1" lang="en-US" altLang="ja-JP" sz="700">
              <a:latin typeface="メイリオ" panose="020B0604030504040204" pitchFamily="50" charset="-128"/>
              <a:ea typeface="メイリオ" panose="020B0604030504040204" pitchFamily="50" charset="-128"/>
            </a:endParaRPr>
          </a:p>
        </p:txBody>
      </p:sp>
      <p:cxnSp>
        <p:nvCxnSpPr>
          <p:cNvPr id="23" name="直線矢印コネクタ 22">
            <a:extLst>
              <a:ext uri="{FF2B5EF4-FFF2-40B4-BE49-F238E27FC236}">
                <a16:creationId xmlns:a16="http://schemas.microsoft.com/office/drawing/2014/main" id="{63709896-B346-7E2D-D894-641033C3C5D9}"/>
              </a:ext>
            </a:extLst>
          </p:cNvPr>
          <p:cNvCxnSpPr>
            <a:cxnSpLocks/>
            <a:stCxn id="22" idx="3"/>
          </p:cNvCxnSpPr>
          <p:nvPr/>
        </p:nvCxnSpPr>
        <p:spPr>
          <a:xfrm flipV="1">
            <a:off x="2987148" y="6972300"/>
            <a:ext cx="975252" cy="371722"/>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99EB66F9-C736-54FA-D850-6EFF63DF3D7E}"/>
              </a:ext>
            </a:extLst>
          </p:cNvPr>
          <p:cNvSpPr txBox="1"/>
          <p:nvPr/>
        </p:nvSpPr>
        <p:spPr>
          <a:xfrm>
            <a:off x="126211" y="7642624"/>
            <a:ext cx="2860937" cy="584775"/>
          </a:xfrm>
          <a:prstGeom prst="rect">
            <a:avLst/>
          </a:prstGeom>
          <a:noFill/>
          <a:ln w="28575">
            <a:solidFill>
              <a:schemeClr val="accent4">
                <a:lumMod val="60000"/>
                <a:lumOff val="40000"/>
              </a:schemeClr>
            </a:solidFill>
          </a:ln>
        </p:spPr>
        <p:txBody>
          <a:bodyPr wrap="square" rtlCol="0">
            <a:spAutoFit/>
          </a:bodyPr>
          <a:lstStyle/>
          <a:p>
            <a:r>
              <a:rPr kumimoji="1" lang="ja-JP" altLang="en-US" sz="1100">
                <a:latin typeface="メイリオ" panose="020B0604030504040204" pitchFamily="50" charset="-128"/>
                <a:ea typeface="メイリオ" panose="020B0604030504040204" pitchFamily="50" charset="-128"/>
              </a:rPr>
              <a:t>③「オンライン自主応募に関する注意文」を確認し、以下にチェックをします。</a:t>
            </a:r>
            <a:endParaRPr kumimoji="1" lang="en-US" altLang="ja-JP" sz="1100">
              <a:latin typeface="メイリオ" panose="020B0604030504040204" pitchFamily="50" charset="-128"/>
              <a:ea typeface="メイリオ" panose="020B0604030504040204" pitchFamily="50" charset="-128"/>
            </a:endParaRPr>
          </a:p>
          <a:p>
            <a:r>
              <a:rPr lang="ja-JP" altLang="en-US" sz="1000" kern="0">
                <a:solidFill>
                  <a:prstClr val="black"/>
                </a:solidFill>
                <a:latin typeface="メイリオ" panose="020B0604030504040204" pitchFamily="50" charset="-128"/>
                <a:ea typeface="メイリオ" panose="020B0604030504040204" pitchFamily="50" charset="-128"/>
              </a:rPr>
              <a:t>「注意文を確認し、内容に同意します。」</a:t>
            </a:r>
            <a:endParaRPr kumimoji="1" lang="en-US" altLang="ja-JP" sz="1000">
              <a:latin typeface="メイリオ" panose="020B0604030504040204" pitchFamily="50" charset="-128"/>
              <a:ea typeface="メイリオ" panose="020B0604030504040204" pitchFamily="50" charset="-128"/>
            </a:endParaRPr>
          </a:p>
        </p:txBody>
      </p:sp>
      <p:cxnSp>
        <p:nvCxnSpPr>
          <p:cNvPr id="26" name="直線矢印コネクタ 25">
            <a:extLst>
              <a:ext uri="{FF2B5EF4-FFF2-40B4-BE49-F238E27FC236}">
                <a16:creationId xmlns:a16="http://schemas.microsoft.com/office/drawing/2014/main" id="{263AEA83-EE93-E13B-3AD8-9981225CE2F3}"/>
              </a:ext>
            </a:extLst>
          </p:cNvPr>
          <p:cNvCxnSpPr>
            <a:cxnSpLocks/>
            <a:stCxn id="25" idx="3"/>
          </p:cNvCxnSpPr>
          <p:nvPr/>
        </p:nvCxnSpPr>
        <p:spPr>
          <a:xfrm>
            <a:off x="2987148" y="7935012"/>
            <a:ext cx="975252" cy="81228"/>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DC920A75-2BEE-52D7-FF26-AE31E66EB74B}"/>
              </a:ext>
            </a:extLst>
          </p:cNvPr>
          <p:cNvSpPr txBox="1"/>
          <p:nvPr/>
        </p:nvSpPr>
        <p:spPr>
          <a:xfrm>
            <a:off x="101216" y="5547868"/>
            <a:ext cx="6771295" cy="49244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ja-JP" altLang="en-US" sz="900" b="1">
                <a:latin typeface="メイリオ" panose="020B0604030504040204" pitchFamily="50" charset="-128"/>
                <a:ea typeface="メイリオ" panose="020B0604030504040204" pitchFamily="50" charset="-128"/>
              </a:rPr>
              <a:t>★「オンライン自主応募」の受付は、</a:t>
            </a:r>
            <a:r>
              <a:rPr lang="ja-JP" altLang="en-US" sz="1000" b="1">
                <a:latin typeface="メイリオ" panose="020B0604030504040204" pitchFamily="50" charset="-128"/>
                <a:ea typeface="メイリオ" panose="020B0604030504040204" pitchFamily="50" charset="-128"/>
              </a:rPr>
              <a:t>「求人区分等登録」</a:t>
            </a:r>
            <a:r>
              <a:rPr lang="ja-JP" altLang="en-US" sz="900" b="1">
                <a:latin typeface="メイリオ" panose="020B0604030504040204" pitchFamily="50" charset="-128"/>
                <a:ea typeface="メイリオ" panose="020B0604030504040204" pitchFamily="50" charset="-128"/>
              </a:rPr>
              <a:t>ページの</a:t>
            </a:r>
            <a:r>
              <a:rPr lang="ja-JP" altLang="en-US" sz="1000" b="1">
                <a:latin typeface="メイリオ" panose="020B0604030504040204" pitchFamily="50" charset="-128"/>
                <a:ea typeface="メイリオ" panose="020B0604030504040204" pitchFamily="50" charset="-128"/>
              </a:rPr>
              <a:t>「求人情報・事業所名の公開範囲」</a:t>
            </a:r>
            <a:r>
              <a:rPr lang="ja-JP" altLang="en-US" sz="900" b="1">
                <a:latin typeface="メイリオ" panose="020B0604030504040204" pitchFamily="50" charset="-128"/>
                <a:ea typeface="メイリオ" panose="020B0604030504040204" pitchFamily="50" charset="-128"/>
              </a:rPr>
              <a:t>にて設定できます。</a:t>
            </a:r>
            <a:endParaRPr lang="en-US" altLang="ja-JP" sz="900" b="1">
              <a:latin typeface="メイリオ" panose="020B0604030504040204" pitchFamily="50" charset="-128"/>
              <a:ea typeface="メイリオ" panose="020B0604030504040204" pitchFamily="50" charset="-128"/>
            </a:endParaRPr>
          </a:p>
          <a:p>
            <a:endParaRPr kumimoji="1" lang="en-US" altLang="ja-JP" sz="800" b="1">
              <a:latin typeface="メイリオ" panose="020B0604030504040204" pitchFamily="50" charset="-128"/>
              <a:ea typeface="メイリオ" panose="020B0604030504040204" pitchFamily="50" charset="-128"/>
            </a:endParaRPr>
          </a:p>
          <a:p>
            <a:endParaRPr kumimoji="1" lang="en-US" altLang="ja-JP" sz="800" b="1">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EA5BD10B-4BD4-FE1E-F93C-5B8E562FE8D6}"/>
              </a:ext>
            </a:extLst>
          </p:cNvPr>
          <p:cNvSpPr/>
          <p:nvPr/>
        </p:nvSpPr>
        <p:spPr>
          <a:xfrm>
            <a:off x="6088993" y="8638355"/>
            <a:ext cx="589563" cy="5796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endParaRPr>
          </a:p>
        </p:txBody>
      </p:sp>
      <p:sp>
        <p:nvSpPr>
          <p:cNvPr id="31" name="テキスト ボックス 30">
            <a:extLst>
              <a:ext uri="{FF2B5EF4-FFF2-40B4-BE49-F238E27FC236}">
                <a16:creationId xmlns:a16="http://schemas.microsoft.com/office/drawing/2014/main" id="{9383D771-EEA6-606E-8A76-0BA5DD6900C6}"/>
              </a:ext>
            </a:extLst>
          </p:cNvPr>
          <p:cNvSpPr txBox="1"/>
          <p:nvPr/>
        </p:nvSpPr>
        <p:spPr>
          <a:xfrm>
            <a:off x="1811" y="357541"/>
            <a:ext cx="6858000" cy="679605"/>
          </a:xfrm>
          <a:prstGeom prst="rect">
            <a:avLst/>
          </a:prstGeom>
          <a:solidFill>
            <a:schemeClr val="accent2"/>
          </a:solidFill>
        </p:spPr>
        <p:txBody>
          <a:bodyPr wrap="square" tIns="72000" bIns="36000" rtlCol="0" anchor="ctr" anchorCtr="0">
            <a:noAutofit/>
          </a:bodyPr>
          <a:lstStyle/>
          <a:p>
            <a:pPr algn="ctr">
              <a:lnSpc>
                <a:spcPct val="110000"/>
              </a:lnSpc>
            </a:pPr>
            <a:r>
              <a:rPr lang="ja-JP" altLang="en-US" sz="1750" b="1" spc="3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求職者からの直接応募を受け付ける</a:t>
            </a:r>
            <a:br>
              <a:rPr lang="en-US" altLang="ja-JP" sz="175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ハローワークインターネットサービス</a:t>
            </a:r>
            <a:r>
              <a:rPr lang="ja-JP" altLang="en-US" sz="1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「オンライン自主応募」</a:t>
            </a:r>
            <a:r>
              <a:rPr lang="ja-JP" altLang="en-US" sz="1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のご案内</a:t>
            </a:r>
            <a:endParaRPr lang="en-US" altLang="ja-JP" sz="1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a:extLst>
              <a:ext uri="{FF2B5EF4-FFF2-40B4-BE49-F238E27FC236}">
                <a16:creationId xmlns:a16="http://schemas.microsoft.com/office/drawing/2014/main" id="{BA6FC744-CEF2-75A9-332E-98349B071862}"/>
              </a:ext>
            </a:extLst>
          </p:cNvPr>
          <p:cNvSpPr txBox="1"/>
          <p:nvPr/>
        </p:nvSpPr>
        <p:spPr>
          <a:xfrm>
            <a:off x="6412451" y="9410137"/>
            <a:ext cx="325704" cy="317459"/>
          </a:xfrm>
          <a:prstGeom prst="rect">
            <a:avLst/>
          </a:prstGeom>
          <a:noFill/>
        </p:spPr>
        <p:txBody>
          <a:bodyPr wrap="square" rtlCol="0">
            <a:spAutoFit/>
          </a:bodyPr>
          <a:lstStyle/>
          <a:p>
            <a:r>
              <a:rPr lang="ja-JP" altLang="en-US" sz="1463" b="1">
                <a:solidFill>
                  <a:srgbClr val="008000"/>
                </a:solidFill>
              </a:rPr>
              <a:t>③</a:t>
            </a:r>
          </a:p>
        </p:txBody>
      </p:sp>
      <p:sp>
        <p:nvSpPr>
          <p:cNvPr id="35" name="AutoShape 14">
            <a:extLst>
              <a:ext uri="{FF2B5EF4-FFF2-40B4-BE49-F238E27FC236}">
                <a16:creationId xmlns:a16="http://schemas.microsoft.com/office/drawing/2014/main" id="{AF0478E8-8A1E-1FD0-5472-3F7F16CE8E87}"/>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36" name="AutoShape 14">
            <a:extLst>
              <a:ext uri="{FF2B5EF4-FFF2-40B4-BE49-F238E27FC236}">
                <a16:creationId xmlns:a16="http://schemas.microsoft.com/office/drawing/2014/main" id="{C01069AA-E37C-91B1-E5D9-2F8DDE0BE3F8}"/>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Tree>
    <p:extLst>
      <p:ext uri="{BB962C8B-B14F-4D97-AF65-F5344CB8AC3E}">
        <p14:creationId xmlns:p14="http://schemas.microsoft.com/office/powerpoint/2010/main" val="1731787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65170-373F-9861-CCA1-3A1386068B2E}"/>
            </a:ext>
          </a:extLst>
        </p:cNvPr>
        <p:cNvGrpSpPr/>
        <p:nvPr/>
      </p:nvGrpSpPr>
      <p:grpSpPr>
        <a:xfrm>
          <a:off x="0" y="0"/>
          <a:ext cx="0" cy="0"/>
          <a:chOff x="0" y="0"/>
          <a:chExt cx="0" cy="0"/>
        </a:xfrm>
      </p:grpSpPr>
      <p:pic>
        <p:nvPicPr>
          <p:cNvPr id="17" name="図 16">
            <a:extLst>
              <a:ext uri="{FF2B5EF4-FFF2-40B4-BE49-F238E27FC236}">
                <a16:creationId xmlns:a16="http://schemas.microsoft.com/office/drawing/2014/main" id="{4DD2A0D1-4E77-BCA0-95F2-AA13A697E05A}"/>
              </a:ext>
            </a:extLst>
          </p:cNvPr>
          <p:cNvPicPr>
            <a:picLocks noChangeAspect="1"/>
          </p:cNvPicPr>
          <p:nvPr/>
        </p:nvPicPr>
        <p:blipFill>
          <a:blip r:embed="rId3"/>
          <a:stretch>
            <a:fillRect/>
          </a:stretch>
        </p:blipFill>
        <p:spPr>
          <a:xfrm>
            <a:off x="188133" y="1484150"/>
            <a:ext cx="5340881" cy="4468103"/>
          </a:xfrm>
          <a:prstGeom prst="rect">
            <a:avLst/>
          </a:prstGeom>
        </p:spPr>
      </p:pic>
      <p:pic>
        <p:nvPicPr>
          <p:cNvPr id="11" name="図 10">
            <a:extLst>
              <a:ext uri="{FF2B5EF4-FFF2-40B4-BE49-F238E27FC236}">
                <a16:creationId xmlns:a16="http://schemas.microsoft.com/office/drawing/2014/main" id="{352A4295-A7D6-5C48-4055-3080D037F1BD}"/>
              </a:ext>
            </a:extLst>
          </p:cNvPr>
          <p:cNvPicPr>
            <a:picLocks noChangeAspect="1"/>
          </p:cNvPicPr>
          <p:nvPr/>
        </p:nvPicPr>
        <p:blipFill>
          <a:blip r:embed="rId4"/>
          <a:stretch>
            <a:fillRect/>
          </a:stretch>
        </p:blipFill>
        <p:spPr>
          <a:xfrm>
            <a:off x="509678" y="169770"/>
            <a:ext cx="6119344" cy="870678"/>
          </a:xfrm>
          <a:prstGeom prst="rect">
            <a:avLst/>
          </a:prstGeom>
        </p:spPr>
      </p:pic>
      <p:sp>
        <p:nvSpPr>
          <p:cNvPr id="10" name="四角形: 角を丸くする 9">
            <a:extLst>
              <a:ext uri="{FF2B5EF4-FFF2-40B4-BE49-F238E27FC236}">
                <a16:creationId xmlns:a16="http://schemas.microsoft.com/office/drawing/2014/main" id="{E615E8EC-B6F3-5FBD-CCF2-5A37C53E22EC}"/>
              </a:ext>
            </a:extLst>
          </p:cNvPr>
          <p:cNvSpPr/>
          <p:nvPr/>
        </p:nvSpPr>
        <p:spPr>
          <a:xfrm>
            <a:off x="706436" y="1043918"/>
            <a:ext cx="2722563" cy="379571"/>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募集・採用に関する情報</a:t>
            </a:r>
          </a:p>
        </p:txBody>
      </p:sp>
      <p:sp>
        <p:nvSpPr>
          <p:cNvPr id="4" name="AutoShape 14">
            <a:extLst>
              <a:ext uri="{FF2B5EF4-FFF2-40B4-BE49-F238E27FC236}">
                <a16:creationId xmlns:a16="http://schemas.microsoft.com/office/drawing/2014/main" id="{1C4DA8DB-E5F9-F868-7F25-321F29EB5BA5}"/>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5" name="AutoShape 14">
            <a:extLst>
              <a:ext uri="{FF2B5EF4-FFF2-40B4-BE49-F238E27FC236}">
                <a16:creationId xmlns:a16="http://schemas.microsoft.com/office/drawing/2014/main" id="{6285CA91-7F44-5999-92D3-2B980B734751}"/>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3" name="四角形: 角を丸くする 2">
            <a:extLst>
              <a:ext uri="{FF2B5EF4-FFF2-40B4-BE49-F238E27FC236}">
                <a16:creationId xmlns:a16="http://schemas.microsoft.com/office/drawing/2014/main" id="{A82FC154-A1F8-3A1E-4892-1B677C94C2DB}"/>
              </a:ext>
            </a:extLst>
          </p:cNvPr>
          <p:cNvSpPr/>
          <p:nvPr/>
        </p:nvSpPr>
        <p:spPr>
          <a:xfrm>
            <a:off x="3087332" y="3336637"/>
            <a:ext cx="3468592" cy="865976"/>
          </a:xfrm>
          <a:prstGeom prst="roundRect">
            <a:avLst>
              <a:gd name="adj" fmla="val 17908"/>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平均継続勤務年数</a:t>
            </a:r>
            <a:r>
              <a:rPr lang="en-US" altLang="ja-JP" sz="1050" b="1">
                <a:solidFill>
                  <a:schemeClr val="tx1"/>
                </a:solidFill>
                <a:latin typeface="メイリオ" panose="020B0604030504040204" pitchFamily="50" charset="-128"/>
                <a:ea typeface="メイリオ" panose="020B0604030504040204" pitchFamily="50" charset="-128"/>
              </a:rPr>
              <a:t>】</a:t>
            </a:r>
          </a:p>
          <a:p>
            <a:pPr marL="87761"/>
            <a:r>
              <a:rPr lang="ja-JP" altLang="en-US" sz="1000">
                <a:solidFill>
                  <a:schemeClr val="tx1"/>
                </a:solidFill>
                <a:latin typeface="メイリオ" panose="020B0604030504040204" pitchFamily="50" charset="-128"/>
                <a:ea typeface="メイリオ" panose="020B0604030504040204" pitchFamily="50" charset="-128"/>
              </a:rPr>
              <a:t> 労働者ごとの雇い入れられてから入力日の時点までに勤続した年数を合計した値を、労働者数で割って算出します。</a:t>
            </a:r>
          </a:p>
        </p:txBody>
      </p:sp>
      <p:sp>
        <p:nvSpPr>
          <p:cNvPr id="9" name="四角形: 角を丸くする 8">
            <a:extLst>
              <a:ext uri="{FF2B5EF4-FFF2-40B4-BE49-F238E27FC236}">
                <a16:creationId xmlns:a16="http://schemas.microsoft.com/office/drawing/2014/main" id="{F368CE73-8024-E6E7-A30E-16D7FFAE51AE}"/>
              </a:ext>
            </a:extLst>
          </p:cNvPr>
          <p:cNvSpPr/>
          <p:nvPr/>
        </p:nvSpPr>
        <p:spPr>
          <a:xfrm>
            <a:off x="3087332" y="1669000"/>
            <a:ext cx="3468592" cy="1530350"/>
          </a:xfrm>
          <a:prstGeom prst="roundRect">
            <a:avLst>
              <a:gd name="adj" fmla="val 12099"/>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新卒者等の採用者数</a:t>
            </a:r>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離職者数</a:t>
            </a:r>
            <a:r>
              <a:rPr lang="en-US" altLang="ja-JP" sz="1050" b="1" dirty="0">
                <a:solidFill>
                  <a:schemeClr val="tx1"/>
                </a:solidFill>
                <a:latin typeface="メイリオ" panose="020B0604030504040204" pitchFamily="50" charset="-128"/>
                <a:ea typeface="メイリオ" panose="020B0604030504040204" pitchFamily="50" charset="-128"/>
              </a:rPr>
              <a:t>】</a:t>
            </a:r>
          </a:p>
          <a:p>
            <a:r>
              <a:rPr lang="ja-JP" altLang="en-US" sz="1000" dirty="0">
                <a:solidFill>
                  <a:schemeClr val="tx1"/>
                </a:solidFill>
                <a:latin typeface="メイリオ" panose="020B0604030504040204" pitchFamily="50" charset="-128"/>
                <a:ea typeface="メイリオ" panose="020B0604030504040204" pitchFamily="50" charset="-128"/>
              </a:rPr>
              <a:t>・新卒者のほか、新卒者と同じ採用枠で採用した既卒者など、新卒者と同等の処遇を行うものを含みます。直近で終了している事業年度を含む３年度についての状況を入力してください。</a:t>
            </a:r>
          </a:p>
          <a:p>
            <a:r>
              <a:rPr lang="ja-JP" altLang="en-US" sz="1000" dirty="0">
                <a:solidFill>
                  <a:schemeClr val="tx1"/>
                </a:solidFill>
                <a:latin typeface="メイリオ" panose="020B0604030504040204" pitchFamily="50" charset="-128"/>
                <a:ea typeface="メイリオ" panose="020B0604030504040204" pitchFamily="50" charset="-128"/>
              </a:rPr>
              <a:t>・離職者数は、各年度の採用者数のうち、３年度における離職者数を記入してください。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13" name="角丸四角形 20">
            <a:extLst>
              <a:ext uri="{FF2B5EF4-FFF2-40B4-BE49-F238E27FC236}">
                <a16:creationId xmlns:a16="http://schemas.microsoft.com/office/drawing/2014/main" id="{A355A5A5-ED36-23BC-3487-B2D309E1BDC1}"/>
              </a:ext>
            </a:extLst>
          </p:cNvPr>
          <p:cNvSpPr/>
          <p:nvPr/>
        </p:nvSpPr>
        <p:spPr>
          <a:xfrm>
            <a:off x="432486" y="6317270"/>
            <a:ext cx="5857165" cy="3021361"/>
          </a:xfrm>
          <a:prstGeom prst="roundRect">
            <a:avLst>
              <a:gd name="adj" fmla="val 9719"/>
            </a:avLst>
          </a:prstGeom>
          <a:solidFill>
            <a:srgbClr val="FFF8E5"/>
          </a:solidFill>
          <a:ln w="28575">
            <a:solidFill>
              <a:srgbClr val="99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100" b="1">
                <a:solidFill>
                  <a:srgbClr val="990000"/>
                </a:solidFill>
                <a:latin typeface="メイリオ" panose="020B0604030504040204" pitchFamily="50" charset="-128"/>
                <a:ea typeface="メイリオ" panose="020B0604030504040204" pitchFamily="50" charset="-128"/>
              </a:rPr>
              <a:t>～最後に作成した求人から青少年用情報を転用する～</a:t>
            </a:r>
            <a:endParaRPr lang="en-US" altLang="ja-JP" sz="1100" b="1">
              <a:solidFill>
                <a:srgbClr val="990000"/>
              </a:solidFill>
              <a:latin typeface="メイリオ" panose="020B0604030504040204" pitchFamily="50" charset="-128"/>
              <a:ea typeface="メイリオ" panose="020B0604030504040204" pitchFamily="50" charset="-128"/>
            </a:endParaRPr>
          </a:p>
          <a:p>
            <a:pPr>
              <a:spcBef>
                <a:spcPts val="488"/>
              </a:spcBef>
            </a:pPr>
            <a:endParaRPr lang="en-US" altLang="ja-JP" sz="200">
              <a:solidFill>
                <a:srgbClr val="990000"/>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青少年雇用情報登録欄では、　最後の登録情報の読み込み　ボタンをクリックすると、最後にハローワークが</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受理した同じ区分（高卒求人／大卒等求人）の青少年雇用情報を読み込むことができます。</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100">
              <a:solidFill>
                <a:schemeClr val="tx1"/>
              </a:solidFill>
              <a:latin typeface="メイリオ" panose="020B0604030504040204" pitchFamily="50" charset="-128"/>
              <a:ea typeface="メイリオ" panose="020B0604030504040204" pitchFamily="50" charset="-128"/>
            </a:endParaRPr>
          </a:p>
          <a:p>
            <a:pPr>
              <a:spcBef>
                <a:spcPts val="488"/>
              </a:spcBef>
            </a:pPr>
            <a:r>
              <a:rPr lang="en-US" altLang="ja-JP" sz="900">
                <a:solidFill>
                  <a:schemeClr val="tx1"/>
                </a:solidFill>
                <a:latin typeface="メイリオ" panose="020B0604030504040204" pitchFamily="50" charset="-128"/>
                <a:ea typeface="メイリオ" panose="020B0604030504040204" pitchFamily="50" charset="-128"/>
              </a:rPr>
              <a:t>【</a:t>
            </a:r>
            <a:r>
              <a:rPr lang="ja-JP" altLang="en-US" sz="900">
                <a:solidFill>
                  <a:schemeClr val="tx1"/>
                </a:solidFill>
                <a:latin typeface="メイリオ" panose="020B0604030504040204" pitchFamily="50" charset="-128"/>
                <a:ea typeface="メイリオ" panose="020B0604030504040204" pitchFamily="50" charset="-128"/>
              </a:rPr>
              <a:t>注意</a:t>
            </a:r>
            <a:r>
              <a:rPr lang="en-US" altLang="ja-JP" sz="900">
                <a:solidFill>
                  <a:schemeClr val="tx1"/>
                </a:solidFill>
                <a:latin typeface="メイリオ" panose="020B0604030504040204" pitchFamily="50" charset="-128"/>
                <a:ea typeface="メイリオ" panose="020B0604030504040204" pitchFamily="50" charset="-128"/>
              </a:rPr>
              <a:t>】</a:t>
            </a:r>
            <a:br>
              <a:rPr lang="en-US" altLang="ja-JP" sz="900">
                <a:solidFill>
                  <a:schemeClr val="tx1"/>
                </a:solidFill>
                <a:latin typeface="メイリオ" panose="020B0604030504040204" pitchFamily="50" charset="-128"/>
                <a:ea typeface="メイリオ" panose="020B0604030504040204" pitchFamily="50" charset="-128"/>
              </a:rPr>
            </a:br>
            <a:r>
              <a:rPr lang="en-US" altLang="ja-JP" sz="900">
                <a:solidFill>
                  <a:schemeClr val="tx1"/>
                </a:solidFill>
                <a:latin typeface="メイリオ" panose="020B0604030504040204" pitchFamily="50" charset="-128"/>
                <a:ea typeface="メイリオ" panose="020B0604030504040204" pitchFamily="50" charset="-128"/>
              </a:rPr>
              <a:t>※</a:t>
            </a:r>
            <a:r>
              <a:rPr lang="ja-JP" altLang="en-US" sz="900">
                <a:solidFill>
                  <a:schemeClr val="tx1"/>
                </a:solidFill>
                <a:latin typeface="メイリオ" panose="020B0604030504040204" pitchFamily="50" charset="-128"/>
                <a:ea typeface="メイリオ" panose="020B0604030504040204" pitchFamily="50" charset="-128"/>
              </a:rPr>
              <a:t>最後にハローワークが受理した求人が仮登録状態の場合は反映されません。</a:t>
            </a:r>
            <a:br>
              <a:rPr lang="en-US" altLang="ja-JP" sz="900">
                <a:solidFill>
                  <a:schemeClr val="tx1"/>
                </a:solidFill>
                <a:latin typeface="メイリオ" panose="020B0604030504040204" pitchFamily="50" charset="-128"/>
                <a:ea typeface="メイリオ" panose="020B0604030504040204" pitchFamily="50" charset="-128"/>
              </a:rPr>
            </a:br>
            <a:r>
              <a:rPr lang="en-US" altLang="ja-JP" sz="900">
                <a:solidFill>
                  <a:schemeClr val="tx1"/>
                </a:solidFill>
                <a:latin typeface="メイリオ" panose="020B0604030504040204" pitchFamily="50" charset="-128"/>
                <a:ea typeface="メイリオ" panose="020B0604030504040204" pitchFamily="50" charset="-128"/>
              </a:rPr>
              <a:t>※</a:t>
            </a:r>
            <a:r>
              <a:rPr lang="ja-JP" altLang="en-US" sz="900">
                <a:solidFill>
                  <a:schemeClr val="tx1"/>
                </a:solidFill>
                <a:latin typeface="メイリオ" panose="020B0604030504040204" pitchFamily="50" charset="-128"/>
                <a:ea typeface="メイリオ" panose="020B0604030504040204" pitchFamily="50" charset="-128"/>
              </a:rPr>
              <a:t>青少年雇用情報欄を入力途中の場合、「最後の登録情報の読み込み」をクリックすると入力中の情報が上書きされますのでご注意ください。　　　　　</a:t>
            </a:r>
            <a:endParaRPr lang="en-US" altLang="ja-JP" sz="900">
              <a:solidFill>
                <a:schemeClr val="tx1"/>
              </a:solidFill>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52C60981-41F2-6704-6AE4-1ED6FF59DCF3}"/>
              </a:ext>
            </a:extLst>
          </p:cNvPr>
          <p:cNvSpPr/>
          <p:nvPr/>
        </p:nvSpPr>
        <p:spPr>
          <a:xfrm>
            <a:off x="3160431" y="4339901"/>
            <a:ext cx="3468591" cy="1489814"/>
          </a:xfrm>
          <a:prstGeom prst="roundRect">
            <a:avLst>
              <a:gd name="adj" fmla="val 9100"/>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従業員の平均年齢</a:t>
            </a:r>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（参考値）</a:t>
            </a:r>
            <a:endParaRPr lang="en-US" altLang="ja-JP" sz="1050" b="1">
              <a:solidFill>
                <a:schemeClr val="tx1"/>
              </a:solidFill>
              <a:latin typeface="メイリオ" panose="020B0604030504040204" pitchFamily="50" charset="-128"/>
              <a:ea typeface="メイリオ" panose="020B0604030504040204" pitchFamily="50" charset="-128"/>
            </a:endParaRP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若者雇用促進法に基づく青少年雇用情報の項目ではありませんが、参考値として、入力日時点での平均年齢も可能な限り入力してください。</a:t>
            </a: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平均勤続勤務年数及び平均年齢は、事業年度末時点、事業年度当初等、入力日直近の数値としても構いません。</a:t>
            </a:r>
          </a:p>
        </p:txBody>
      </p:sp>
      <p:sp>
        <p:nvSpPr>
          <p:cNvPr id="16" name="テキスト ボックス 15">
            <a:extLst>
              <a:ext uri="{FF2B5EF4-FFF2-40B4-BE49-F238E27FC236}">
                <a16:creationId xmlns:a16="http://schemas.microsoft.com/office/drawing/2014/main" id="{D3D152D8-65BE-A12F-92DE-22C1227E2BBE}"/>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㉚</a:t>
            </a:r>
          </a:p>
        </p:txBody>
      </p:sp>
      <p:pic>
        <p:nvPicPr>
          <p:cNvPr id="18" name="図 17">
            <a:extLst>
              <a:ext uri="{FF2B5EF4-FFF2-40B4-BE49-F238E27FC236}">
                <a16:creationId xmlns:a16="http://schemas.microsoft.com/office/drawing/2014/main" id="{D06FA3F6-BBFE-9B3E-FF8D-B9423922FE93}"/>
              </a:ext>
            </a:extLst>
          </p:cNvPr>
          <p:cNvPicPr>
            <a:picLocks noChangeAspect="1"/>
          </p:cNvPicPr>
          <p:nvPr/>
        </p:nvPicPr>
        <p:blipFill>
          <a:blip r:embed="rId5"/>
          <a:srcRect t="1" b="8974"/>
          <a:stretch/>
        </p:blipFill>
        <p:spPr>
          <a:xfrm>
            <a:off x="2116777" y="6618422"/>
            <a:ext cx="1436048" cy="280597"/>
          </a:xfrm>
          <a:prstGeom prst="rect">
            <a:avLst/>
          </a:prstGeom>
        </p:spPr>
      </p:pic>
      <p:pic>
        <p:nvPicPr>
          <p:cNvPr id="19" name="図 18">
            <a:extLst>
              <a:ext uri="{FF2B5EF4-FFF2-40B4-BE49-F238E27FC236}">
                <a16:creationId xmlns:a16="http://schemas.microsoft.com/office/drawing/2014/main" id="{21435AA5-7920-7B52-C59A-435AC0A40921}"/>
              </a:ext>
            </a:extLst>
          </p:cNvPr>
          <p:cNvPicPr>
            <a:picLocks noChangeAspect="1"/>
          </p:cNvPicPr>
          <p:nvPr/>
        </p:nvPicPr>
        <p:blipFill>
          <a:blip r:embed="rId6"/>
          <a:stretch>
            <a:fillRect/>
          </a:stretch>
        </p:blipFill>
        <p:spPr>
          <a:xfrm>
            <a:off x="1441214" y="7139678"/>
            <a:ext cx="3975570" cy="1499083"/>
          </a:xfrm>
          <a:prstGeom prst="rect">
            <a:avLst/>
          </a:prstGeom>
        </p:spPr>
      </p:pic>
    </p:spTree>
    <p:extLst>
      <p:ext uri="{BB962C8B-B14F-4D97-AF65-F5344CB8AC3E}">
        <p14:creationId xmlns:p14="http://schemas.microsoft.com/office/powerpoint/2010/main" val="3108752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EDCCE-7D3C-B847-E05C-F739B63B3BC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0BBE9B2B-EEC4-C167-B3B9-25AD959346D8}"/>
              </a:ext>
            </a:extLst>
          </p:cNvPr>
          <p:cNvPicPr>
            <a:picLocks noChangeAspect="1"/>
          </p:cNvPicPr>
          <p:nvPr/>
        </p:nvPicPr>
        <p:blipFill>
          <a:blip r:embed="rId3"/>
          <a:stretch>
            <a:fillRect/>
          </a:stretch>
        </p:blipFill>
        <p:spPr>
          <a:xfrm>
            <a:off x="650507" y="179360"/>
            <a:ext cx="5556985" cy="786198"/>
          </a:xfrm>
          <a:prstGeom prst="rect">
            <a:avLst/>
          </a:prstGeom>
        </p:spPr>
      </p:pic>
      <p:sp>
        <p:nvSpPr>
          <p:cNvPr id="5" name="四角形: 角を丸くする 4">
            <a:extLst>
              <a:ext uri="{FF2B5EF4-FFF2-40B4-BE49-F238E27FC236}">
                <a16:creationId xmlns:a16="http://schemas.microsoft.com/office/drawing/2014/main" id="{B4990724-6A30-B117-003C-DC687E3074EF}"/>
              </a:ext>
            </a:extLst>
          </p:cNvPr>
          <p:cNvSpPr/>
          <p:nvPr/>
        </p:nvSpPr>
        <p:spPr>
          <a:xfrm>
            <a:off x="428004" y="978411"/>
            <a:ext cx="4409039" cy="363692"/>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spc="81">
                <a:solidFill>
                  <a:schemeClr val="tx1"/>
                </a:solidFill>
                <a:latin typeface="+mn-ea"/>
              </a:rPr>
              <a:t>職業能力の開発及び向上に関する取組の実施状況</a:t>
            </a:r>
          </a:p>
        </p:txBody>
      </p:sp>
      <p:sp>
        <p:nvSpPr>
          <p:cNvPr id="4" name="AutoShape 14">
            <a:extLst>
              <a:ext uri="{FF2B5EF4-FFF2-40B4-BE49-F238E27FC236}">
                <a16:creationId xmlns:a16="http://schemas.microsoft.com/office/drawing/2014/main" id="{3BB7148B-BC19-2B7C-42EC-A03CCAAB0BD2}"/>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9" name="AutoShape 14">
            <a:extLst>
              <a:ext uri="{FF2B5EF4-FFF2-40B4-BE49-F238E27FC236}">
                <a16:creationId xmlns:a16="http://schemas.microsoft.com/office/drawing/2014/main" id="{D3D011D3-352A-C671-8040-2C2F1E3889A8}"/>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23" name="四角形: 角を丸くする 22">
            <a:extLst>
              <a:ext uri="{FF2B5EF4-FFF2-40B4-BE49-F238E27FC236}">
                <a16:creationId xmlns:a16="http://schemas.microsoft.com/office/drawing/2014/main" id="{880FA9BF-28D6-2B0B-B9CD-71C1013734A9}"/>
              </a:ext>
            </a:extLst>
          </p:cNvPr>
          <p:cNvSpPr/>
          <p:nvPr/>
        </p:nvSpPr>
        <p:spPr>
          <a:xfrm>
            <a:off x="463352" y="7861855"/>
            <a:ext cx="6139598" cy="1243524"/>
          </a:xfrm>
          <a:prstGeom prst="roundRect">
            <a:avLst>
              <a:gd name="adj" fmla="val 10894"/>
            </a:avLst>
          </a:prstGeom>
          <a:solidFill>
            <a:srgbClr val="FFF8E5"/>
          </a:solidFill>
          <a:ln>
            <a:solidFill>
              <a:srgbClr val="99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b="1">
                <a:solidFill>
                  <a:schemeClr val="tx1"/>
                </a:solidFill>
                <a:latin typeface="メイリオ" panose="020B0604030504040204" pitchFamily="50" charset="-128"/>
                <a:ea typeface="メイリオ" panose="020B0604030504040204" pitchFamily="50" charset="-128"/>
              </a:rPr>
              <a:t>（</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１）　キャリアコンサルティング</a:t>
            </a:r>
          </a:p>
          <a:p>
            <a:r>
              <a:rPr lang="ja-JP" altLang="en-US" sz="900">
                <a:solidFill>
                  <a:schemeClr val="tx1"/>
                </a:solidFill>
                <a:latin typeface="メイリオ" panose="020B0604030504040204" pitchFamily="50" charset="-128"/>
                <a:ea typeface="メイリオ" panose="020B0604030504040204" pitchFamily="50" charset="-128"/>
              </a:rPr>
              <a:t>　　労働者の職業の選択、職業生活設計または職業能力の開発や向上に関する相談に応じ、助言や指導を行う。</a:t>
            </a:r>
            <a:endParaRPr lang="en-US" altLang="ja-JP" sz="900">
              <a:solidFill>
                <a:schemeClr val="tx1"/>
              </a:solidFill>
              <a:latin typeface="メイリオ" panose="020B0604030504040204" pitchFamily="50" charset="-128"/>
              <a:ea typeface="メイリオ" panose="020B0604030504040204" pitchFamily="50" charset="-128"/>
            </a:endParaRPr>
          </a:p>
          <a:p>
            <a:endParaRPr lang="en-US" altLang="ja-JP" sz="900">
              <a:solidFill>
                <a:schemeClr val="tx1"/>
              </a:solidFill>
              <a:latin typeface="メイリオ" panose="020B0604030504040204" pitchFamily="50" charset="-128"/>
              <a:ea typeface="メイリオ" panose="020B0604030504040204" pitchFamily="50" charset="-128"/>
            </a:endParaRPr>
          </a:p>
          <a:p>
            <a:r>
              <a:rPr lang="ja-JP" altLang="en-US" sz="1000" b="1">
                <a:solidFill>
                  <a:schemeClr val="tx1"/>
                </a:solidFill>
                <a:latin typeface="メイリオ" panose="020B0604030504040204" pitchFamily="50" charset="-128"/>
                <a:ea typeface="メイリオ" panose="020B0604030504040204" pitchFamily="50" charset="-128"/>
              </a:rPr>
              <a:t>（</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２）　セルフ・キャリアドック</a:t>
            </a:r>
          </a:p>
          <a:p>
            <a:r>
              <a:rPr lang="ja-JP" altLang="en-US" sz="900">
                <a:solidFill>
                  <a:schemeClr val="tx1"/>
                </a:solidFill>
                <a:latin typeface="メイリオ" panose="020B0604030504040204" pitchFamily="50" charset="-128"/>
                <a:ea typeface="メイリオ" panose="020B0604030504040204" pitchFamily="50" charset="-128"/>
              </a:rPr>
              <a:t>　　労働者が自らのキャリアや身に付けるべき知識・能力等を確認することを通じて主体的なキャリア形成を行うことを支援するため、年齢、就業年数、役職等の節目において定期的にキャリアコンサルティングを受ける機会を設定する仕組み。</a:t>
            </a:r>
          </a:p>
        </p:txBody>
      </p:sp>
      <p:sp>
        <p:nvSpPr>
          <p:cNvPr id="11" name="テキスト ボックス 10">
            <a:extLst>
              <a:ext uri="{FF2B5EF4-FFF2-40B4-BE49-F238E27FC236}">
                <a16:creationId xmlns:a16="http://schemas.microsoft.com/office/drawing/2014/main" id="{EED344FC-DF6C-FE1C-DED0-6B3F8962CAFE}"/>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㉛</a:t>
            </a:r>
          </a:p>
        </p:txBody>
      </p:sp>
      <p:pic>
        <p:nvPicPr>
          <p:cNvPr id="3" name="図 2">
            <a:extLst>
              <a:ext uri="{FF2B5EF4-FFF2-40B4-BE49-F238E27FC236}">
                <a16:creationId xmlns:a16="http://schemas.microsoft.com/office/drawing/2014/main" id="{D24F61C7-A2F6-5E91-48AB-A58F0EE052D2}"/>
              </a:ext>
            </a:extLst>
          </p:cNvPr>
          <p:cNvPicPr>
            <a:picLocks noChangeAspect="1"/>
          </p:cNvPicPr>
          <p:nvPr/>
        </p:nvPicPr>
        <p:blipFill>
          <a:blip r:embed="rId4"/>
          <a:stretch>
            <a:fillRect/>
          </a:stretch>
        </p:blipFill>
        <p:spPr>
          <a:xfrm>
            <a:off x="0" y="1527164"/>
            <a:ext cx="5895975" cy="5110898"/>
          </a:xfrm>
          <a:prstGeom prst="rect">
            <a:avLst/>
          </a:prstGeom>
        </p:spPr>
      </p:pic>
      <p:sp>
        <p:nvSpPr>
          <p:cNvPr id="21" name="四角形: 角を丸くする 20">
            <a:extLst>
              <a:ext uri="{FF2B5EF4-FFF2-40B4-BE49-F238E27FC236}">
                <a16:creationId xmlns:a16="http://schemas.microsoft.com/office/drawing/2014/main" id="{26E12DC6-14FA-ED11-8E44-91423DDBE662}"/>
              </a:ext>
            </a:extLst>
          </p:cNvPr>
          <p:cNvSpPr/>
          <p:nvPr/>
        </p:nvSpPr>
        <p:spPr>
          <a:xfrm>
            <a:off x="3044527" y="1588327"/>
            <a:ext cx="3530776" cy="837031"/>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研修の有無及びその内容</a:t>
            </a:r>
            <a:r>
              <a:rPr lang="en-US" altLang="ja-JP" sz="100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a:solidFill>
                  <a:schemeClr val="tx1"/>
                </a:solidFill>
                <a:latin typeface="メイリオ" panose="020B0604030504040204" pitchFamily="50" charset="-128"/>
                <a:ea typeface="メイリオ" panose="020B0604030504040204" pitchFamily="50" charset="-128"/>
              </a:rPr>
              <a:t> 具体的な対象者、内容を示してください。全ての研修の内容を書き切れない場合は、主な研修の内容のみ入力してください。</a:t>
            </a:r>
          </a:p>
        </p:txBody>
      </p:sp>
      <p:sp>
        <p:nvSpPr>
          <p:cNvPr id="22" name="四角形: 角を丸くする 21">
            <a:extLst>
              <a:ext uri="{FF2B5EF4-FFF2-40B4-BE49-F238E27FC236}">
                <a16:creationId xmlns:a16="http://schemas.microsoft.com/office/drawing/2014/main" id="{DA4E5BE3-9FF8-1C06-39BB-0E209E40DF04}"/>
              </a:ext>
            </a:extLst>
          </p:cNvPr>
          <p:cNvSpPr/>
          <p:nvPr/>
        </p:nvSpPr>
        <p:spPr>
          <a:xfrm>
            <a:off x="3048793" y="2670561"/>
            <a:ext cx="3530776" cy="1049187"/>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自己啓発支援の有無及びその内容</a:t>
            </a:r>
            <a:r>
              <a:rPr lang="en-US" altLang="ja-JP" sz="100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a:solidFill>
                  <a:schemeClr val="tx1"/>
                </a:solidFill>
                <a:latin typeface="メイリオ" panose="020B0604030504040204" pitchFamily="50" charset="-128"/>
                <a:ea typeface="メイリオ" panose="020B0604030504040204" pitchFamily="50" charset="-128"/>
              </a:rPr>
              <a:t> 教育訓練休暇制度、教育訓練短時間勤務制度がある場合は、その情報を含めて入力してください。他には、配置等についての配慮、始終業時刻の変更、資格取得の費用補助等もこの欄に入力してください。</a:t>
            </a:r>
          </a:p>
        </p:txBody>
      </p:sp>
      <p:sp>
        <p:nvSpPr>
          <p:cNvPr id="24" name="四角形: 角を丸くする 23">
            <a:extLst>
              <a:ext uri="{FF2B5EF4-FFF2-40B4-BE49-F238E27FC236}">
                <a16:creationId xmlns:a16="http://schemas.microsoft.com/office/drawing/2014/main" id="{388EF65F-5A6D-12AD-9F16-9F3563B1134D}"/>
              </a:ext>
            </a:extLst>
          </p:cNvPr>
          <p:cNvSpPr/>
          <p:nvPr/>
        </p:nvSpPr>
        <p:spPr>
          <a:xfrm>
            <a:off x="3071655" y="3832159"/>
            <a:ext cx="3530776" cy="1049187"/>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メンター制度の有無</a:t>
            </a:r>
            <a:r>
              <a:rPr lang="en-US" altLang="ja-JP" sz="100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a:solidFill>
                  <a:schemeClr val="tx1"/>
                </a:solidFill>
                <a:latin typeface="メイリオ" panose="020B0604030504040204" pitchFamily="50" charset="-128"/>
                <a:ea typeface="メイリオ" panose="020B0604030504040204" pitchFamily="50" charset="-128"/>
              </a:rPr>
              <a:t> メンター制度とは、新たに雇い入れた新規学卒者等からの職業能力の開発及び向上その他の職業生活に関する相談に応じ、並びに必要な助言その他の援助を行う者を当該新規学卒者等に割り当てる制度のことです。</a:t>
            </a:r>
          </a:p>
        </p:txBody>
      </p:sp>
      <p:sp>
        <p:nvSpPr>
          <p:cNvPr id="25" name="四角形: 角を丸くする 24">
            <a:extLst>
              <a:ext uri="{FF2B5EF4-FFF2-40B4-BE49-F238E27FC236}">
                <a16:creationId xmlns:a16="http://schemas.microsoft.com/office/drawing/2014/main" id="{70F261AB-9F33-EF5F-7C45-8164C7C98365}"/>
              </a:ext>
            </a:extLst>
          </p:cNvPr>
          <p:cNvSpPr/>
          <p:nvPr/>
        </p:nvSpPr>
        <p:spPr>
          <a:xfrm>
            <a:off x="3071655" y="4953000"/>
            <a:ext cx="3530776" cy="1490661"/>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キャリアコンサルティング（</a:t>
            </a:r>
            <a:r>
              <a:rPr lang="en-US" altLang="ja-JP" sz="1000" b="1">
                <a:solidFill>
                  <a:schemeClr val="tx1"/>
                </a:solidFill>
                <a:latin typeface="メイリオ" panose="020B0604030504040204" pitchFamily="50" charset="-128"/>
                <a:ea typeface="メイリオ" panose="020B0604030504040204" pitchFamily="50" charset="-128"/>
              </a:rPr>
              <a:t>※1</a:t>
            </a:r>
            <a:r>
              <a:rPr lang="ja-JP" altLang="en-US" sz="1000" b="1">
                <a:solidFill>
                  <a:schemeClr val="tx1"/>
                </a:solidFill>
                <a:latin typeface="メイリオ" panose="020B0604030504040204" pitchFamily="50" charset="-128"/>
                <a:ea typeface="メイリオ" panose="020B0604030504040204" pitchFamily="50" charset="-128"/>
              </a:rPr>
              <a:t>）制度の有無及びその内容</a:t>
            </a:r>
            <a:r>
              <a:rPr lang="en-US" altLang="ja-JP" sz="100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a:solidFill>
                  <a:schemeClr val="tx1"/>
                </a:solidFill>
                <a:latin typeface="メイリオ" panose="020B0604030504040204" pitchFamily="50" charset="-128"/>
                <a:ea typeface="メイリオ" panose="020B0604030504040204" pitchFamily="50" charset="-128"/>
              </a:rPr>
              <a:t> セルフ・キャリアドック（</a:t>
            </a:r>
            <a:r>
              <a:rPr lang="en-US" altLang="ja-JP" sz="950">
                <a:solidFill>
                  <a:schemeClr val="tx1"/>
                </a:solidFill>
                <a:latin typeface="メイリオ" panose="020B0604030504040204" pitchFamily="50" charset="-128"/>
                <a:ea typeface="メイリオ" panose="020B0604030504040204" pitchFamily="50" charset="-128"/>
              </a:rPr>
              <a:t>※2</a:t>
            </a:r>
            <a:r>
              <a:rPr lang="ja-JP" altLang="en-US" sz="950">
                <a:solidFill>
                  <a:schemeClr val="tx1"/>
                </a:solidFill>
                <a:latin typeface="メイリオ" panose="020B0604030504040204" pitchFamily="50" charset="-128"/>
                <a:ea typeface="メイリオ" panose="020B0604030504040204" pitchFamily="50" charset="-128"/>
              </a:rPr>
              <a:t>）を実施している場合は、その情報を含めて入力してください。</a:t>
            </a:r>
          </a:p>
          <a:p>
            <a:pPr marL="58507">
              <a:spcBef>
                <a:spcPts val="244"/>
              </a:spcBef>
            </a:pPr>
            <a:r>
              <a:rPr lang="ja-JP" altLang="en-US" sz="950">
                <a:solidFill>
                  <a:schemeClr val="tx1"/>
                </a:solidFill>
                <a:latin typeface="メイリオ" panose="020B0604030504040204" pitchFamily="50" charset="-128"/>
                <a:ea typeface="メイリオ" panose="020B0604030504040204" pitchFamily="50" charset="-128"/>
              </a:rPr>
              <a:t> キャリアコンサルティングを実施する者が企業に雇用されているかどうか、また資格の有無は問いませんが、企業内の仕組みとしてキャリアコンサルティングが実施されていることが必要です。</a:t>
            </a:r>
          </a:p>
        </p:txBody>
      </p:sp>
      <p:sp>
        <p:nvSpPr>
          <p:cNvPr id="26" name="四角形: 角を丸くする 25">
            <a:extLst>
              <a:ext uri="{FF2B5EF4-FFF2-40B4-BE49-F238E27FC236}">
                <a16:creationId xmlns:a16="http://schemas.microsoft.com/office/drawing/2014/main" id="{694A47B0-912D-81E8-3C25-899C9889D194}"/>
              </a:ext>
            </a:extLst>
          </p:cNvPr>
          <p:cNvSpPr/>
          <p:nvPr/>
        </p:nvSpPr>
        <p:spPr>
          <a:xfrm>
            <a:off x="3071655" y="6556443"/>
            <a:ext cx="3530776" cy="970973"/>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社内検定等の制度の有無及びその内容</a:t>
            </a:r>
            <a:r>
              <a:rPr lang="en-US" altLang="ja-JP" sz="1000" b="1">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a:solidFill>
                  <a:schemeClr val="tx1"/>
                </a:solidFill>
                <a:latin typeface="メイリオ" panose="020B0604030504040204" pitchFamily="50" charset="-128"/>
                <a:ea typeface="メイリオ" panose="020B0604030504040204" pitchFamily="50" charset="-128"/>
              </a:rPr>
              <a:t> 労働者に対し、企業が実施する職業に必要な知識・技能に関する検定制度の有無、内容を入力してください。自ら実施する社内検定のほか、業界団体が実施する検定を活用する場合も含みます。</a:t>
            </a:r>
          </a:p>
        </p:txBody>
      </p:sp>
    </p:spTree>
    <p:extLst>
      <p:ext uri="{BB962C8B-B14F-4D97-AF65-F5344CB8AC3E}">
        <p14:creationId xmlns:p14="http://schemas.microsoft.com/office/powerpoint/2010/main" val="1079710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5C192-B78F-3E54-93B1-A7E84B3A3D5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5369E024-BA4D-75BA-C892-AC1C07472220}"/>
              </a:ext>
            </a:extLst>
          </p:cNvPr>
          <p:cNvPicPr>
            <a:picLocks noChangeAspect="1"/>
          </p:cNvPicPr>
          <p:nvPr/>
        </p:nvPicPr>
        <p:blipFill>
          <a:blip r:embed="rId3"/>
          <a:stretch>
            <a:fillRect/>
          </a:stretch>
        </p:blipFill>
        <p:spPr>
          <a:xfrm>
            <a:off x="419060" y="112076"/>
            <a:ext cx="6474232" cy="921173"/>
          </a:xfrm>
          <a:prstGeom prst="rect">
            <a:avLst/>
          </a:prstGeom>
        </p:spPr>
      </p:pic>
      <p:sp>
        <p:nvSpPr>
          <p:cNvPr id="7" name="四角形: 角を丸くする 6">
            <a:extLst>
              <a:ext uri="{FF2B5EF4-FFF2-40B4-BE49-F238E27FC236}">
                <a16:creationId xmlns:a16="http://schemas.microsoft.com/office/drawing/2014/main" id="{3F3F62FD-F9D2-F14E-9D47-85F53B0E3E44}"/>
              </a:ext>
            </a:extLst>
          </p:cNvPr>
          <p:cNvSpPr/>
          <p:nvPr/>
        </p:nvSpPr>
        <p:spPr>
          <a:xfrm>
            <a:off x="419060" y="1081395"/>
            <a:ext cx="4029394" cy="363680"/>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spc="81">
                <a:solidFill>
                  <a:schemeClr val="tx1"/>
                </a:solidFill>
                <a:latin typeface="+mn-ea"/>
              </a:rPr>
              <a:t>職場への定着の促進に関する取組の実施状況</a:t>
            </a:r>
          </a:p>
        </p:txBody>
      </p:sp>
      <p:grpSp>
        <p:nvGrpSpPr>
          <p:cNvPr id="37" name="グループ化 36">
            <a:extLst>
              <a:ext uri="{FF2B5EF4-FFF2-40B4-BE49-F238E27FC236}">
                <a16:creationId xmlns:a16="http://schemas.microsoft.com/office/drawing/2014/main" id="{6DC35456-B6FB-AA5C-5336-83A778D800BA}"/>
              </a:ext>
            </a:extLst>
          </p:cNvPr>
          <p:cNvGrpSpPr/>
          <p:nvPr/>
        </p:nvGrpSpPr>
        <p:grpSpPr>
          <a:xfrm>
            <a:off x="714244" y="5044226"/>
            <a:ext cx="5429511" cy="3979532"/>
            <a:chOff x="384001" y="4921408"/>
            <a:chExt cx="6272688" cy="4005650"/>
          </a:xfrm>
        </p:grpSpPr>
        <p:grpSp>
          <p:nvGrpSpPr>
            <p:cNvPr id="16" name="グループ化 15">
              <a:extLst>
                <a:ext uri="{FF2B5EF4-FFF2-40B4-BE49-F238E27FC236}">
                  <a16:creationId xmlns:a16="http://schemas.microsoft.com/office/drawing/2014/main" id="{0144A32B-03C7-4A72-4750-07FC2DD4411C}"/>
                </a:ext>
              </a:extLst>
            </p:cNvPr>
            <p:cNvGrpSpPr/>
            <p:nvPr/>
          </p:nvGrpSpPr>
          <p:grpSpPr>
            <a:xfrm>
              <a:off x="384001" y="4949345"/>
              <a:ext cx="6272688" cy="3947006"/>
              <a:chOff x="431626" y="5815382"/>
              <a:chExt cx="6272688" cy="3637904"/>
            </a:xfrm>
          </p:grpSpPr>
          <p:sp>
            <p:nvSpPr>
              <p:cNvPr id="17" name="テキスト ボックス 16">
                <a:extLst>
                  <a:ext uri="{FF2B5EF4-FFF2-40B4-BE49-F238E27FC236}">
                    <a16:creationId xmlns:a16="http://schemas.microsoft.com/office/drawing/2014/main" id="{93B05AB3-2E28-EA6C-1764-FECBAD4C9141}"/>
                  </a:ext>
                </a:extLst>
              </p:cNvPr>
              <p:cNvSpPr txBox="1"/>
              <p:nvPr/>
            </p:nvSpPr>
            <p:spPr>
              <a:xfrm>
                <a:off x="443382" y="5815382"/>
                <a:ext cx="6260932" cy="1732200"/>
              </a:xfrm>
              <a:prstGeom prst="rect">
                <a:avLst/>
              </a:prstGeom>
              <a:noFill/>
              <a:ln w="3175">
                <a:solidFill>
                  <a:sysClr val="windowText" lastClr="000000"/>
                </a:solidFill>
              </a:ln>
            </p:spPr>
            <p:txBody>
              <a:bodyPr wrap="square" lIns="82022" tIns="87750" rIns="82022" bIns="41010" rtlCol="0">
                <a:noAutofit/>
              </a:bodyPr>
              <a:lstStyle/>
              <a:p>
                <a:pPr defTabSz="1148272">
                  <a:defRPr/>
                </a:pPr>
                <a:r>
                  <a:rPr lang="ja-JP" altLang="en-US" sz="900" b="1" u="sng" kern="0">
                    <a:latin typeface="メイリオ" panose="020B0604030504040204" pitchFamily="50" charset="-128"/>
                    <a:ea typeface="メイリオ" panose="020B0604030504040204" pitchFamily="50" charset="-128"/>
                    <a:cs typeface="メイリオ" panose="020B0604030504040204" pitchFamily="50" charset="-128"/>
                  </a:rPr>
                  <a:t>前事業年度の月平均所定外労働時間の算出方法</a:t>
                </a:r>
                <a:endParaRPr lang="en-US" altLang="ja-JP" sz="900" b="1" u="sng"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spcBef>
                    <a:spcPts val="488"/>
                  </a:spcBef>
                  <a:defRPr/>
                </a:pPr>
                <a:r>
                  <a:rPr lang="ja-JP" altLang="en-US" sz="800" kern="0">
                    <a:latin typeface="メイリオ" panose="020B0604030504040204" pitchFamily="50" charset="-128"/>
                    <a:ea typeface="メイリオ" panose="020B0604030504040204" pitchFamily="50" charset="-128"/>
                    <a:cs typeface="メイリオ" panose="020B0604030504040204" pitchFamily="50" charset="-128"/>
                  </a:rPr>
                  <a:t>前事業年度の労働者毎の一月あたりの所定外労働時間の平均値を合計した値を、労働者数で除して算出します。（管理的地位にある者については、算出対象から除いて差し支えありません。）</a:t>
                </a:r>
                <a:endParaRPr lang="en-US" altLang="ja-JP" sz="800"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defRPr/>
                </a:pPr>
                <a:endParaRPr lang="en-US" altLang="ja-JP" sz="650" b="1" u="sng"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defRPr/>
                </a:pPr>
                <a:endParaRPr lang="en-US" altLang="ja-JP" sz="650" b="1" u="sng"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a:extLst>
                  <a:ext uri="{FF2B5EF4-FFF2-40B4-BE49-F238E27FC236}">
                    <a16:creationId xmlns:a16="http://schemas.microsoft.com/office/drawing/2014/main" id="{A631450A-0AFF-71D1-5D84-0AAADFD8D9F2}"/>
                  </a:ext>
                </a:extLst>
              </p:cNvPr>
              <p:cNvSpPr txBox="1"/>
              <p:nvPr/>
            </p:nvSpPr>
            <p:spPr>
              <a:xfrm>
                <a:off x="730799" y="6497367"/>
                <a:ext cx="2930736" cy="198485"/>
              </a:xfrm>
              <a:prstGeom prst="rect">
                <a:avLst/>
              </a:prstGeom>
              <a:noFill/>
            </p:spPr>
            <p:txBody>
              <a:bodyPr wrap="square" rtlCol="0">
                <a:spAutoFit/>
              </a:bodyPr>
              <a:lstStyle/>
              <a:p>
                <a:pPr defTabSz="1148272"/>
                <a:r>
                  <a:rPr lang="ja-JP" altLang="en-US" sz="800" b="1">
                    <a:latin typeface="メイリオ" panose="020B0604030504040204" pitchFamily="50" charset="-128"/>
                    <a:ea typeface="メイリオ" panose="020B0604030504040204" pitchFamily="50" charset="-128"/>
                    <a:cs typeface="メイリオ" panose="020B0604030504040204" pitchFamily="50" charset="-128"/>
                  </a:rPr>
                  <a:t>前事業年度の月平均所定外労働時間 ＝</a:t>
                </a:r>
                <a:endParaRPr lang="en-US" altLang="ja-JP" sz="800" b="1">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9" name="グループ化 18">
                <a:extLst>
                  <a:ext uri="{FF2B5EF4-FFF2-40B4-BE49-F238E27FC236}">
                    <a16:creationId xmlns:a16="http://schemas.microsoft.com/office/drawing/2014/main" id="{B104C566-FEEB-4445-1A24-CF519A6A759A}"/>
                  </a:ext>
                </a:extLst>
              </p:cNvPr>
              <p:cNvGrpSpPr/>
              <p:nvPr/>
            </p:nvGrpSpPr>
            <p:grpSpPr>
              <a:xfrm>
                <a:off x="2520000" y="6326801"/>
                <a:ext cx="3344600" cy="466077"/>
                <a:chOff x="3299649" y="1641364"/>
                <a:chExt cx="3344600" cy="428400"/>
              </a:xfrm>
            </p:grpSpPr>
            <p:sp>
              <p:nvSpPr>
                <p:cNvPr id="33" name="テキスト ボックス 32">
                  <a:extLst>
                    <a:ext uri="{FF2B5EF4-FFF2-40B4-BE49-F238E27FC236}">
                      <a16:creationId xmlns:a16="http://schemas.microsoft.com/office/drawing/2014/main" id="{D1936128-653B-B9F2-872B-2F17355789A8}"/>
                    </a:ext>
                  </a:extLst>
                </p:cNvPr>
                <p:cNvSpPr txBox="1"/>
                <p:nvPr/>
              </p:nvSpPr>
              <p:spPr>
                <a:xfrm>
                  <a:off x="3299649" y="1641364"/>
                  <a:ext cx="3344600" cy="277307"/>
                </a:xfrm>
                <a:prstGeom prst="rect">
                  <a:avLst/>
                </a:prstGeom>
                <a:noFill/>
              </p:spPr>
              <p:txBody>
                <a:bodyPr wrap="square" rtlCol="0">
                  <a:spAutoFit/>
                </a:bodyPr>
                <a:lstStyle/>
                <a:p>
                  <a:pPr algn="ctr" defTabSz="1148272">
                    <a:defRPr/>
                  </a:pPr>
                  <a:r>
                    <a:rPr lang="ja-JP" altLang="en-US" sz="650" b="1" kern="0">
                      <a:latin typeface="メイリオ" panose="020B0604030504040204" pitchFamily="50" charset="-128"/>
                      <a:ea typeface="メイリオ" panose="020B0604030504040204" pitchFamily="50" charset="-128"/>
                      <a:cs typeface="メイリオ" panose="020B0604030504040204" pitchFamily="50" charset="-128"/>
                    </a:rPr>
                    <a:t>労働者ごとの一月あたりの</a:t>
                  </a:r>
                  <a:endParaRPr lang="en-US" altLang="ja-JP" sz="650" b="1" kern="0">
                    <a:latin typeface="メイリオ" panose="020B0604030504040204" pitchFamily="50" charset="-128"/>
                    <a:ea typeface="メイリオ" panose="020B0604030504040204" pitchFamily="50" charset="-128"/>
                    <a:cs typeface="メイリオ" panose="020B0604030504040204" pitchFamily="50" charset="-128"/>
                  </a:endParaRPr>
                </a:p>
                <a:p>
                  <a:pPr algn="ctr" defTabSz="1148272">
                    <a:defRPr/>
                  </a:pPr>
                  <a:r>
                    <a:rPr lang="ja-JP" altLang="en-US" sz="650" b="1" kern="0">
                      <a:latin typeface="メイリオ" panose="020B0604030504040204" pitchFamily="50" charset="-128"/>
                      <a:ea typeface="メイリオ" panose="020B0604030504040204" pitchFamily="50" charset="-128"/>
                      <a:cs typeface="メイリオ" panose="020B0604030504040204" pitchFamily="50" charset="-128"/>
                    </a:rPr>
                    <a:t>所定外労働時間の平均値の合計</a:t>
                  </a:r>
                  <a:endParaRPr lang="ja-JP" altLang="en-US" sz="650"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FF1BED48-0A44-FEC8-4F23-0C6DE5CD466F}"/>
                    </a:ext>
                  </a:extLst>
                </p:cNvPr>
                <p:cNvSpPr txBox="1"/>
                <p:nvPr/>
              </p:nvSpPr>
              <p:spPr>
                <a:xfrm>
                  <a:off x="3299649" y="1884351"/>
                  <a:ext cx="3217429" cy="185413"/>
                </a:xfrm>
                <a:prstGeom prst="rect">
                  <a:avLst/>
                </a:prstGeom>
                <a:noFill/>
              </p:spPr>
              <p:txBody>
                <a:bodyPr wrap="square" rtlCol="0">
                  <a:spAutoFit/>
                </a:bodyPr>
                <a:lstStyle/>
                <a:p>
                  <a:pPr algn="ctr" defTabSz="1148272">
                    <a:defRPr/>
                  </a:pPr>
                  <a:r>
                    <a:rPr lang="ja-JP" altLang="en-US" sz="813" ker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kern="0">
                      <a:latin typeface="メイリオ" panose="020B0604030504040204" pitchFamily="50" charset="-128"/>
                      <a:ea typeface="メイリオ" panose="020B0604030504040204" pitchFamily="50" charset="-128"/>
                      <a:cs typeface="メイリオ" panose="020B0604030504040204" pitchFamily="50" charset="-128"/>
                    </a:rPr>
                    <a:t>前事業年度の労働者数</a:t>
                  </a:r>
                  <a:endParaRPr lang="en-US" altLang="ja-JP" sz="650" b="1" u="sng" ker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5" name="直線コネクタ 34">
                  <a:extLst>
                    <a:ext uri="{FF2B5EF4-FFF2-40B4-BE49-F238E27FC236}">
                      <a16:creationId xmlns:a16="http://schemas.microsoft.com/office/drawing/2014/main" id="{B1A714D5-BAC3-1E47-1E20-0734E6CB3603}"/>
                    </a:ext>
                  </a:extLst>
                </p:cNvPr>
                <p:cNvCxnSpPr>
                  <a:cxnSpLocks/>
                </p:cNvCxnSpPr>
                <p:nvPr/>
              </p:nvCxnSpPr>
              <p:spPr>
                <a:xfrm>
                  <a:off x="3761604" y="1875425"/>
                  <a:ext cx="2867573" cy="8926"/>
                </a:xfrm>
                <a:prstGeom prst="line">
                  <a:avLst/>
                </a:prstGeom>
                <a:noFill/>
                <a:ln w="9525" cap="flat" cmpd="sng" algn="ctr">
                  <a:solidFill>
                    <a:sysClr val="windowText" lastClr="000000"/>
                  </a:solidFill>
                  <a:prstDash val="solid"/>
                </a:ln>
                <a:effectLst/>
              </p:spPr>
            </p:cxnSp>
          </p:grpSp>
          <p:sp>
            <p:nvSpPr>
              <p:cNvPr id="20" name="大かっこ 19">
                <a:extLst>
                  <a:ext uri="{FF2B5EF4-FFF2-40B4-BE49-F238E27FC236}">
                    <a16:creationId xmlns:a16="http://schemas.microsoft.com/office/drawing/2014/main" id="{BC5CA235-F92C-1479-E3C6-EC36D1AD0E10}"/>
                  </a:ext>
                </a:extLst>
              </p:cNvPr>
              <p:cNvSpPr/>
              <p:nvPr/>
            </p:nvSpPr>
            <p:spPr>
              <a:xfrm>
                <a:off x="625745" y="6817970"/>
                <a:ext cx="5964880" cy="694121"/>
              </a:xfrm>
              <a:prstGeom prst="bracketPair">
                <a:avLst/>
              </a:prstGeom>
              <a:noFill/>
              <a:ln w="9525" cap="flat" cmpd="sng" algn="ctr">
                <a:solidFill>
                  <a:sysClr val="windowText" lastClr="000000"/>
                </a:solidFill>
                <a:prstDash val="solid"/>
              </a:ln>
              <a:effectLst/>
            </p:spPr>
            <p:txBody>
              <a:bodyPr rtlCol="0" anchor="ctr"/>
              <a:lstStyle/>
              <a:p>
                <a:pPr algn="ctr" defTabSz="1148272">
                  <a:defRPr/>
                </a:pPr>
                <a:endParaRPr lang="ja-JP" altLang="en-US" sz="2356" kern="0">
                  <a:latin typeface="Calibri"/>
                  <a:ea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27A64DAD-24A4-937A-AF7A-5E715778117A}"/>
                  </a:ext>
                </a:extLst>
              </p:cNvPr>
              <p:cNvSpPr txBox="1"/>
              <p:nvPr/>
            </p:nvSpPr>
            <p:spPr>
              <a:xfrm>
                <a:off x="705805" y="6817669"/>
                <a:ext cx="5694019" cy="198485"/>
              </a:xfrm>
              <a:prstGeom prst="rect">
                <a:avLst/>
              </a:prstGeom>
              <a:noFill/>
            </p:spPr>
            <p:txBody>
              <a:bodyPr wrap="square" rtlCol="0">
                <a:spAutoFit/>
              </a:bodyPr>
              <a:lstStyle/>
              <a:p>
                <a:pPr defTabSz="1148272"/>
                <a:r>
                  <a:rPr lang="en-US" altLang="ja-JP" sz="8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月平均所定外労働時間は以下の計算方法で算出しても差し支えありません。</a:t>
                </a: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a:extLst>
                  <a:ext uri="{FF2B5EF4-FFF2-40B4-BE49-F238E27FC236}">
                    <a16:creationId xmlns:a16="http://schemas.microsoft.com/office/drawing/2014/main" id="{EC5E5102-B9D6-C17A-C50A-DEF69E5F86E4}"/>
                  </a:ext>
                </a:extLst>
              </p:cNvPr>
              <p:cNvSpPr txBox="1"/>
              <p:nvPr/>
            </p:nvSpPr>
            <p:spPr>
              <a:xfrm>
                <a:off x="730800" y="7210745"/>
                <a:ext cx="2930736" cy="198485"/>
              </a:xfrm>
              <a:prstGeom prst="rect">
                <a:avLst/>
              </a:prstGeom>
              <a:noFill/>
            </p:spPr>
            <p:txBody>
              <a:bodyPr wrap="square" rtlCol="0">
                <a:spAutoFit/>
              </a:bodyPr>
              <a:lstStyle/>
              <a:p>
                <a:pPr defTabSz="1148272"/>
                <a:r>
                  <a:rPr lang="ja-JP" altLang="en-US" sz="800" b="1">
                    <a:latin typeface="メイリオ" panose="020B0604030504040204" pitchFamily="50" charset="-128"/>
                    <a:ea typeface="メイリオ" panose="020B0604030504040204" pitchFamily="50" charset="-128"/>
                    <a:cs typeface="メイリオ" panose="020B0604030504040204" pitchFamily="50" charset="-128"/>
                  </a:rPr>
                  <a:t>前事業年度の月平均所定外労働時間 ＝</a:t>
                </a:r>
                <a:endParaRPr lang="en-US" altLang="ja-JP" sz="800" b="1">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 name="グループ化 22">
                <a:extLst>
                  <a:ext uri="{FF2B5EF4-FFF2-40B4-BE49-F238E27FC236}">
                    <a16:creationId xmlns:a16="http://schemas.microsoft.com/office/drawing/2014/main" id="{8A827620-225A-84D1-97BF-6DEEE839FA87}"/>
                  </a:ext>
                </a:extLst>
              </p:cNvPr>
              <p:cNvGrpSpPr/>
              <p:nvPr/>
            </p:nvGrpSpPr>
            <p:grpSpPr>
              <a:xfrm>
                <a:off x="2624116" y="7095899"/>
                <a:ext cx="3225412" cy="423597"/>
                <a:chOff x="3235445" y="1900613"/>
                <a:chExt cx="3245306" cy="329771"/>
              </a:xfrm>
            </p:grpSpPr>
            <p:sp>
              <p:nvSpPr>
                <p:cNvPr id="30" name="テキスト ボックス 29">
                  <a:extLst>
                    <a:ext uri="{FF2B5EF4-FFF2-40B4-BE49-F238E27FC236}">
                      <a16:creationId xmlns:a16="http://schemas.microsoft.com/office/drawing/2014/main" id="{1BB5DB63-8F57-91A4-D66C-B6C9CD2E28CE}"/>
                    </a:ext>
                  </a:extLst>
                </p:cNvPr>
                <p:cNvSpPr txBox="1"/>
                <p:nvPr/>
              </p:nvSpPr>
              <p:spPr>
                <a:xfrm>
                  <a:off x="3447930" y="1900613"/>
                  <a:ext cx="2896774" cy="166717"/>
                </a:xfrm>
                <a:prstGeom prst="rect">
                  <a:avLst/>
                </a:prstGeom>
                <a:noFill/>
              </p:spPr>
              <p:txBody>
                <a:bodyPr wrap="square" rtlCol="0">
                  <a:spAutoFit/>
                </a:bodyPr>
                <a:lstStyle/>
                <a:p>
                  <a:pPr algn="ctr" defTabSz="1148272">
                    <a:defRPr/>
                  </a:pPr>
                  <a:r>
                    <a:rPr lang="ja-JP" altLang="en-US" sz="650" ker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kern="0">
                      <a:latin typeface="メイリオ" panose="020B0604030504040204" pitchFamily="50" charset="-128"/>
                      <a:ea typeface="メイリオ" panose="020B0604030504040204" pitchFamily="50" charset="-128"/>
                      <a:cs typeface="メイリオ" panose="020B0604030504040204" pitchFamily="50" charset="-128"/>
                    </a:rPr>
                    <a:t>前事業年度の所定外労働時間の合計</a:t>
                  </a:r>
                  <a:r>
                    <a:rPr lang="ja-JP" altLang="en-US" sz="900" b="1" kern="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813" b="1"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a:extLst>
                    <a:ext uri="{FF2B5EF4-FFF2-40B4-BE49-F238E27FC236}">
                      <a16:creationId xmlns:a16="http://schemas.microsoft.com/office/drawing/2014/main" id="{83C85FFB-B151-E79E-F7E0-ACAEC06755CB}"/>
                    </a:ext>
                  </a:extLst>
                </p:cNvPr>
                <p:cNvSpPr txBox="1"/>
                <p:nvPr/>
              </p:nvSpPr>
              <p:spPr>
                <a:xfrm>
                  <a:off x="3235445" y="2064315"/>
                  <a:ext cx="3217428" cy="166069"/>
                </a:xfrm>
                <a:prstGeom prst="rect">
                  <a:avLst/>
                </a:prstGeom>
                <a:noFill/>
              </p:spPr>
              <p:txBody>
                <a:bodyPr wrap="square" rtlCol="0">
                  <a:spAutoFit/>
                </a:bodyPr>
                <a:lstStyle/>
                <a:p>
                  <a:pPr algn="ctr" defTabSz="1148272">
                    <a:defRPr/>
                  </a:pPr>
                  <a:r>
                    <a:rPr lang="ja-JP" altLang="en-US" sz="894" ker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kern="0">
                      <a:latin typeface="メイリオ" panose="020B0604030504040204" pitchFamily="50" charset="-128"/>
                      <a:ea typeface="メイリオ" panose="020B0604030504040204" pitchFamily="50" charset="-128"/>
                      <a:cs typeface="メイリオ" panose="020B0604030504040204" pitchFamily="50" charset="-128"/>
                    </a:rPr>
                    <a:t>各月１日に在籍している労働者の延べ人数</a:t>
                  </a:r>
                  <a:endParaRPr lang="en-US" altLang="ja-JP" sz="650" b="1" ker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2" name="直線コネクタ 31">
                  <a:extLst>
                    <a:ext uri="{FF2B5EF4-FFF2-40B4-BE49-F238E27FC236}">
                      <a16:creationId xmlns:a16="http://schemas.microsoft.com/office/drawing/2014/main" id="{1F655EC9-D317-29F4-02E0-A3772DAEDDC9}"/>
                    </a:ext>
                  </a:extLst>
                </p:cNvPr>
                <p:cNvCxnSpPr/>
                <p:nvPr/>
              </p:nvCxnSpPr>
              <p:spPr>
                <a:xfrm>
                  <a:off x="3600751" y="2053722"/>
                  <a:ext cx="2880000" cy="0"/>
                </a:xfrm>
                <a:prstGeom prst="line">
                  <a:avLst/>
                </a:prstGeom>
                <a:noFill/>
                <a:ln w="9525" cap="flat" cmpd="sng" algn="ctr">
                  <a:solidFill>
                    <a:sysClr val="windowText" lastClr="000000"/>
                  </a:solidFill>
                  <a:prstDash val="solid"/>
                </a:ln>
                <a:effectLst/>
              </p:spPr>
            </p:cxnSp>
          </p:grpSp>
          <p:sp>
            <p:nvSpPr>
              <p:cNvPr id="24" name="テキスト ボックス 23">
                <a:extLst>
                  <a:ext uri="{FF2B5EF4-FFF2-40B4-BE49-F238E27FC236}">
                    <a16:creationId xmlns:a16="http://schemas.microsoft.com/office/drawing/2014/main" id="{CBA02E03-82E2-5F39-5BFB-33D0734C46C9}"/>
                  </a:ext>
                </a:extLst>
              </p:cNvPr>
              <p:cNvSpPr txBox="1"/>
              <p:nvPr/>
            </p:nvSpPr>
            <p:spPr>
              <a:xfrm>
                <a:off x="436974" y="7621659"/>
                <a:ext cx="6267340" cy="1095457"/>
              </a:xfrm>
              <a:prstGeom prst="rect">
                <a:avLst/>
              </a:prstGeom>
              <a:noFill/>
              <a:ln w="3175">
                <a:solidFill>
                  <a:sysClr val="windowText" lastClr="000000"/>
                </a:solidFill>
              </a:ln>
            </p:spPr>
            <p:txBody>
              <a:bodyPr wrap="square" lIns="82022" tIns="87750" rIns="82022" bIns="41010" rtlCol="0">
                <a:noAutofit/>
              </a:bodyPr>
              <a:lstStyle/>
              <a:p>
                <a:pPr defTabSz="1148272">
                  <a:defRPr/>
                </a:pPr>
                <a:r>
                  <a:rPr lang="ja-JP" altLang="en-US" sz="900" b="1" u="sng" kern="0">
                    <a:latin typeface="メイリオ" panose="020B0604030504040204" pitchFamily="50" charset="-128"/>
                    <a:ea typeface="メイリオ" panose="020B0604030504040204" pitchFamily="50" charset="-128"/>
                    <a:cs typeface="メイリオ" panose="020B0604030504040204" pitchFamily="50" charset="-128"/>
                  </a:rPr>
                  <a:t>前事業年度の有給休暇の平均取得日数の算出方法</a:t>
                </a:r>
                <a:endParaRPr lang="en-US" altLang="ja-JP" sz="900" b="1" u="sng"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spcBef>
                    <a:spcPts val="488"/>
                  </a:spcBef>
                  <a:defRPr/>
                </a:pPr>
                <a:r>
                  <a:rPr lang="ja-JP" altLang="en-US" sz="800" kern="0">
                    <a:latin typeface="メイリオ" panose="020B0604030504040204" pitchFamily="50" charset="-128"/>
                    <a:ea typeface="メイリオ" panose="020B0604030504040204" pitchFamily="50" charset="-128"/>
                    <a:cs typeface="メイリオ" panose="020B0604030504040204" pitchFamily="50" charset="-128"/>
                  </a:rPr>
                  <a:t>労働者ごとの年次有給休暇の取得日数を合計した値を、労働者数で除して算出します。（管理的地位にある者、有給休暇が付与されていない者については、算出対象から除いて差し支えありません。）</a:t>
                </a:r>
                <a:endParaRPr lang="en-US" altLang="ja-JP" sz="800"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defRPr/>
                </a:pPr>
                <a:endParaRPr lang="en-US" altLang="ja-JP" sz="894"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a:extLst>
                  <a:ext uri="{FF2B5EF4-FFF2-40B4-BE49-F238E27FC236}">
                    <a16:creationId xmlns:a16="http://schemas.microsoft.com/office/drawing/2014/main" id="{3E9B0E84-A9D8-E129-0E44-50512F43DFC1}"/>
                  </a:ext>
                </a:extLst>
              </p:cNvPr>
              <p:cNvSpPr txBox="1"/>
              <p:nvPr/>
            </p:nvSpPr>
            <p:spPr>
              <a:xfrm>
                <a:off x="604021" y="8345743"/>
                <a:ext cx="2930736" cy="198485"/>
              </a:xfrm>
              <a:prstGeom prst="rect">
                <a:avLst/>
              </a:prstGeom>
              <a:noFill/>
            </p:spPr>
            <p:txBody>
              <a:bodyPr wrap="square" rtlCol="0">
                <a:spAutoFit/>
              </a:bodyPr>
              <a:lstStyle/>
              <a:p>
                <a:pPr defTabSz="1148272"/>
                <a:r>
                  <a:rPr lang="ja-JP" altLang="en-US" sz="800" b="1">
                    <a:latin typeface="メイリオ" panose="020B0604030504040204" pitchFamily="50" charset="-128"/>
                    <a:ea typeface="メイリオ" panose="020B0604030504040204" pitchFamily="50" charset="-128"/>
                    <a:cs typeface="メイリオ" panose="020B0604030504040204" pitchFamily="50" charset="-128"/>
                  </a:rPr>
                  <a:t>前事業年度の有給休暇の平均取得日数 ＝</a:t>
                </a:r>
                <a:endParaRPr lang="en-US" altLang="ja-JP" sz="8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a:extLst>
                  <a:ext uri="{FF2B5EF4-FFF2-40B4-BE49-F238E27FC236}">
                    <a16:creationId xmlns:a16="http://schemas.microsoft.com/office/drawing/2014/main" id="{2D890178-519A-E5C1-58F9-93B64D0565CE}"/>
                  </a:ext>
                </a:extLst>
              </p:cNvPr>
              <p:cNvSpPr txBox="1"/>
              <p:nvPr/>
            </p:nvSpPr>
            <p:spPr>
              <a:xfrm>
                <a:off x="3168576" y="8111743"/>
                <a:ext cx="2268252" cy="303963"/>
              </a:xfrm>
              <a:prstGeom prst="rect">
                <a:avLst/>
              </a:prstGeom>
              <a:noFill/>
            </p:spPr>
            <p:txBody>
              <a:bodyPr wrap="square" rtlCol="0">
                <a:noAutofit/>
              </a:bodyPr>
              <a:lstStyle/>
              <a:p>
                <a:pPr algn="ctr" defTabSz="1148272">
                  <a:defRPr/>
                </a:pPr>
                <a:r>
                  <a:rPr lang="ja-JP" altLang="en-US" sz="894">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650" b="1" kern="0">
                    <a:latin typeface="メイリオ" panose="020B0604030504040204" pitchFamily="50" charset="-128"/>
                    <a:ea typeface="メイリオ" panose="020B0604030504040204" pitchFamily="50" charset="-128"/>
                    <a:cs typeface="メイリオ" panose="020B0604030504040204" pitchFamily="50" charset="-128"/>
                  </a:rPr>
                  <a:t>前事業年度の労働者ごとの</a:t>
                </a:r>
                <a:endParaRPr lang="en-US" altLang="ja-JP" sz="650" b="1" kern="0">
                  <a:latin typeface="メイリオ" panose="020B0604030504040204" pitchFamily="50" charset="-128"/>
                  <a:ea typeface="メイリオ" panose="020B0604030504040204" pitchFamily="50" charset="-128"/>
                  <a:cs typeface="メイリオ" panose="020B0604030504040204" pitchFamily="50" charset="-128"/>
                </a:endParaRPr>
              </a:p>
              <a:p>
                <a:pPr algn="ctr" defTabSz="1148272">
                  <a:defRPr/>
                </a:pPr>
                <a:r>
                  <a:rPr lang="ja-JP" altLang="en-US" sz="650" b="1" kern="0">
                    <a:latin typeface="メイリオ" panose="020B0604030504040204" pitchFamily="50" charset="-128"/>
                    <a:ea typeface="メイリオ" panose="020B0604030504040204" pitchFamily="50" charset="-128"/>
                    <a:cs typeface="メイリオ" panose="020B0604030504040204" pitchFamily="50" charset="-128"/>
                  </a:rPr>
                  <a:t>年次有給休暇の取得日数の合計</a:t>
                </a:r>
              </a:p>
            </p:txBody>
          </p:sp>
          <p:cxnSp>
            <p:nvCxnSpPr>
              <p:cNvPr id="27" name="直線コネクタ 26">
                <a:extLst>
                  <a:ext uri="{FF2B5EF4-FFF2-40B4-BE49-F238E27FC236}">
                    <a16:creationId xmlns:a16="http://schemas.microsoft.com/office/drawing/2014/main" id="{CAB81BDD-8353-D818-C331-1F8F32CA0188}"/>
                  </a:ext>
                </a:extLst>
              </p:cNvPr>
              <p:cNvCxnSpPr/>
              <p:nvPr/>
            </p:nvCxnSpPr>
            <p:spPr>
              <a:xfrm flipV="1">
                <a:off x="3056504" y="8423647"/>
                <a:ext cx="2880000" cy="7088"/>
              </a:xfrm>
              <a:prstGeom prst="line">
                <a:avLst/>
              </a:prstGeom>
              <a:noFill/>
              <a:ln w="9525" cap="flat" cmpd="sng" algn="ctr">
                <a:solidFill>
                  <a:sysClr val="windowText" lastClr="000000"/>
                </a:solidFill>
                <a:prstDash val="solid"/>
              </a:ln>
              <a:effectLst/>
            </p:spPr>
          </p:cxnSp>
          <p:sp>
            <p:nvSpPr>
              <p:cNvPr id="28" name="テキスト ボックス 27">
                <a:extLst>
                  <a:ext uri="{FF2B5EF4-FFF2-40B4-BE49-F238E27FC236}">
                    <a16:creationId xmlns:a16="http://schemas.microsoft.com/office/drawing/2014/main" id="{96B88BCD-5B62-1824-26AF-359F3B3AC850}"/>
                  </a:ext>
                </a:extLst>
              </p:cNvPr>
              <p:cNvSpPr txBox="1"/>
              <p:nvPr/>
            </p:nvSpPr>
            <p:spPr>
              <a:xfrm>
                <a:off x="3540635" y="8436862"/>
                <a:ext cx="1695125" cy="214151"/>
              </a:xfrm>
              <a:prstGeom prst="rect">
                <a:avLst/>
              </a:prstGeom>
              <a:noFill/>
            </p:spPr>
            <p:txBody>
              <a:bodyPr wrap="square" rtlCol="0">
                <a:spAutoFit/>
              </a:bodyPr>
              <a:lstStyle/>
              <a:p>
                <a:pPr defTabSz="1148272"/>
                <a:r>
                  <a:rPr lang="ja-JP" altLang="en-US" sz="9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kern="0">
                    <a:latin typeface="メイリオ" panose="020B0604030504040204" pitchFamily="50" charset="-128"/>
                    <a:ea typeface="メイリオ" panose="020B0604030504040204" pitchFamily="50" charset="-128"/>
                    <a:cs typeface="メイリオ" panose="020B0604030504040204" pitchFamily="50" charset="-128"/>
                  </a:rPr>
                  <a:t>前事業年度の労働者数</a:t>
                </a:r>
                <a:endParaRPr lang="en-US" altLang="ja-JP" sz="800" b="1"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角丸四角形 39">
                <a:extLst>
                  <a:ext uri="{FF2B5EF4-FFF2-40B4-BE49-F238E27FC236}">
                    <a16:creationId xmlns:a16="http://schemas.microsoft.com/office/drawing/2014/main" id="{4F8FCD24-BF1B-2966-4AFC-0D1FAFBC4E9A}"/>
                  </a:ext>
                </a:extLst>
              </p:cNvPr>
              <p:cNvSpPr/>
              <p:nvPr/>
            </p:nvSpPr>
            <p:spPr bwMode="auto">
              <a:xfrm>
                <a:off x="431626" y="8764966"/>
                <a:ext cx="6272688" cy="688320"/>
              </a:xfrm>
              <a:prstGeom prst="roundRect">
                <a:avLst>
                  <a:gd name="adj" fmla="val 0"/>
                </a:avLst>
              </a:prstGeom>
              <a:solidFill>
                <a:schemeClr val="bg1"/>
              </a:solidFill>
              <a:ln w="9525" cap="flat" cmpd="sng" algn="ctr">
                <a:noFill/>
                <a:prstDash val="solid"/>
                <a:round/>
                <a:headEnd type="none" w="med" len="med"/>
                <a:tailEnd type="none" w="med" len="med"/>
              </a:ln>
              <a:effectLst/>
            </p:spPr>
            <p:txBody>
              <a:bodyPr vert="horz" wrap="square" lIns="80730" tIns="58500" rIns="64584" bIns="41979" numCol="1" rtlCol="0" anchor="t" anchorCtr="0" compatLnSpc="1">
                <a:prstTxWarp prst="textNoShape">
                  <a:avLst/>
                </a:prstTxWarp>
              </a:bodyPr>
              <a:lstStyle/>
              <a:p>
                <a:pPr eaLnBrk="0" hangingPunct="0"/>
                <a:r>
                  <a:rPr lang="en-US" altLang="ja-JP" sz="900" b="1">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a:latin typeface="メイリオ" panose="020B0604030504040204" pitchFamily="50" charset="-128"/>
                    <a:ea typeface="メイリオ" panose="020B0604030504040204" pitchFamily="50" charset="-128"/>
                    <a:cs typeface="メイリオ" panose="020B0604030504040204" pitchFamily="50" charset="-128"/>
                  </a:rPr>
                  <a:t>情報の範囲</a:t>
                </a:r>
                <a:r>
                  <a:rPr lang="en-US" altLang="ja-JP" sz="900" b="1">
                    <a:latin typeface="メイリオ" panose="020B0604030504040204" pitchFamily="50" charset="-128"/>
                    <a:ea typeface="メイリオ" panose="020B0604030504040204" pitchFamily="50" charset="-128"/>
                    <a:cs typeface="メイリオ" panose="020B0604030504040204" pitchFamily="50" charset="-128"/>
                  </a:rPr>
                  <a:t>】</a:t>
                </a:r>
              </a:p>
              <a:p>
                <a:pPr eaLnBrk="0" hangingPunct="0">
                  <a:spcBef>
                    <a:spcPts val="488"/>
                  </a:spcBef>
                </a:pPr>
                <a:r>
                  <a:rPr lang="ja-JP" altLang="en-US" sz="800">
                    <a:latin typeface="メイリオ" panose="020B0604030504040204" pitchFamily="50" charset="-128"/>
                    <a:ea typeface="メイリオ" panose="020B0604030504040204" pitchFamily="50" charset="-128"/>
                    <a:cs typeface="メイリオ" panose="020B0604030504040204" pitchFamily="50" charset="-128"/>
                  </a:rPr>
                  <a:t>求人区分に応じて、企業全体の正社員又は正社員以外</a:t>
                </a:r>
                <a:r>
                  <a:rPr lang="en-US" altLang="ja-JP" sz="8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の情報を提供してください</a:t>
                </a:r>
                <a:r>
                  <a:rPr lang="ja-JP" altLang="en-US" sz="800" spc="-27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spc="-270">
                  <a:latin typeface="メイリオ" panose="020B0604030504040204" pitchFamily="50" charset="-128"/>
                  <a:ea typeface="メイリオ" panose="020B0604030504040204" pitchFamily="50" charset="-128"/>
                  <a:cs typeface="メイリオ" panose="020B0604030504040204" pitchFamily="50" charset="-128"/>
                </a:endParaRPr>
              </a:p>
              <a:p>
                <a:pPr eaLnBrk="0" hangingPunct="0">
                  <a:lnSpc>
                    <a:spcPts val="358"/>
                  </a:lnSpc>
                </a:pP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a:p>
                <a:pPr marL="153511" indent="-153511" eaLnBrk="0" hangingPunct="0"/>
                <a:r>
                  <a:rPr lang="en-US" altLang="ja-JP" sz="8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正社員以外の情報は、期間雇用者やパート、短時間労働者等、いわゆる正社員以外の直接雇用の労働者全てに</a:t>
                </a: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a:p>
                <a:pPr marL="153511" indent="-153511" eaLnBrk="0" hangingPunct="0"/>
                <a:r>
                  <a:rPr lang="ja-JP" altLang="en-US" sz="800">
                    <a:latin typeface="メイリオ" panose="020B0604030504040204" pitchFamily="50" charset="-128"/>
                    <a:ea typeface="メイリオ" panose="020B0604030504040204" pitchFamily="50" charset="-128"/>
                    <a:cs typeface="メイリオ" panose="020B0604030504040204" pitchFamily="50" charset="-128"/>
                  </a:rPr>
                  <a:t>　関する情報としてください。</a:t>
                </a: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6" name="正方形/長方形 35">
              <a:extLst>
                <a:ext uri="{FF2B5EF4-FFF2-40B4-BE49-F238E27FC236}">
                  <a16:creationId xmlns:a16="http://schemas.microsoft.com/office/drawing/2014/main" id="{47C3F019-0C01-E363-490F-2582EA6F4BEC}"/>
                </a:ext>
              </a:extLst>
            </p:cNvPr>
            <p:cNvSpPr/>
            <p:nvPr/>
          </p:nvSpPr>
          <p:spPr>
            <a:xfrm>
              <a:off x="395757" y="4921408"/>
              <a:ext cx="6260932" cy="4005650"/>
            </a:xfrm>
            <a:prstGeom prst="rect">
              <a:avLst/>
            </a:prstGeom>
            <a:noFill/>
            <a:ln w="57150">
              <a:solidFill>
                <a:srgbClr val="99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solidFill>
                  <a:schemeClr val="tx1"/>
                </a:solidFill>
              </a:endParaRPr>
            </a:p>
          </p:txBody>
        </p:sp>
      </p:grpSp>
      <p:sp>
        <p:nvSpPr>
          <p:cNvPr id="5" name="AutoShape 14">
            <a:extLst>
              <a:ext uri="{FF2B5EF4-FFF2-40B4-BE49-F238E27FC236}">
                <a16:creationId xmlns:a16="http://schemas.microsoft.com/office/drawing/2014/main" id="{0664CC63-7941-319A-9EC4-F34016D739A4}"/>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AutoShape 14">
            <a:extLst>
              <a:ext uri="{FF2B5EF4-FFF2-40B4-BE49-F238E27FC236}">
                <a16:creationId xmlns:a16="http://schemas.microsoft.com/office/drawing/2014/main" id="{909C92FC-0965-6C06-891A-8AE9BB1AB739}"/>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3" name="テキスト ボックス 2">
            <a:extLst>
              <a:ext uri="{FF2B5EF4-FFF2-40B4-BE49-F238E27FC236}">
                <a16:creationId xmlns:a16="http://schemas.microsoft.com/office/drawing/2014/main" id="{46C457C9-BB40-589C-E24A-6E75D9DEBD90}"/>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㉜</a:t>
            </a:r>
          </a:p>
        </p:txBody>
      </p:sp>
      <p:pic>
        <p:nvPicPr>
          <p:cNvPr id="6" name="図 5">
            <a:extLst>
              <a:ext uri="{FF2B5EF4-FFF2-40B4-BE49-F238E27FC236}">
                <a16:creationId xmlns:a16="http://schemas.microsoft.com/office/drawing/2014/main" id="{3767233F-EFE5-EFDB-A545-3D88C8C1E054}"/>
              </a:ext>
            </a:extLst>
          </p:cNvPr>
          <p:cNvPicPr>
            <a:picLocks noChangeAspect="1"/>
          </p:cNvPicPr>
          <p:nvPr/>
        </p:nvPicPr>
        <p:blipFill>
          <a:blip r:embed="rId4"/>
          <a:srcRect r="6256"/>
          <a:stretch/>
        </p:blipFill>
        <p:spPr>
          <a:xfrm>
            <a:off x="83759" y="1510786"/>
            <a:ext cx="5422110" cy="2760313"/>
          </a:xfrm>
          <a:prstGeom prst="rect">
            <a:avLst/>
          </a:prstGeom>
        </p:spPr>
      </p:pic>
      <p:sp>
        <p:nvSpPr>
          <p:cNvPr id="38" name="四角形: 角を丸くする 37">
            <a:extLst>
              <a:ext uri="{FF2B5EF4-FFF2-40B4-BE49-F238E27FC236}">
                <a16:creationId xmlns:a16="http://schemas.microsoft.com/office/drawing/2014/main" id="{D1E00E52-F557-15F8-CA3D-00A2CBEE50E3}"/>
              </a:ext>
            </a:extLst>
          </p:cNvPr>
          <p:cNvSpPr/>
          <p:nvPr/>
        </p:nvSpPr>
        <p:spPr>
          <a:xfrm>
            <a:off x="2706842" y="1799046"/>
            <a:ext cx="4067399" cy="712852"/>
          </a:xfrm>
          <a:prstGeom prst="roundRect">
            <a:avLst>
              <a:gd name="adj" fmla="val 1319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前事業年度の月平均所定外労働時間・有給休暇の平均取得日数</a:t>
            </a:r>
            <a:r>
              <a:rPr lang="en-US" altLang="ja-JP" sz="100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　小数点第２位を切り捨て、小数点第１位まで記入してください。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（算出方法は下記をご参照ください。）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40" name="四角形: 角を丸くする 39">
            <a:extLst>
              <a:ext uri="{FF2B5EF4-FFF2-40B4-BE49-F238E27FC236}">
                <a16:creationId xmlns:a16="http://schemas.microsoft.com/office/drawing/2014/main" id="{399D7002-FA1D-353E-6478-4D8288BA4ADF}"/>
              </a:ext>
            </a:extLst>
          </p:cNvPr>
          <p:cNvSpPr/>
          <p:nvPr/>
        </p:nvSpPr>
        <p:spPr>
          <a:xfrm>
            <a:off x="2706842" y="2605709"/>
            <a:ext cx="4067399" cy="852213"/>
          </a:xfrm>
          <a:prstGeom prst="roundRect">
            <a:avLst>
              <a:gd name="adj" fmla="val 1319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前事業年度の育児休業取得者数／出産者数</a:t>
            </a:r>
            <a:r>
              <a:rPr lang="en-US" altLang="ja-JP" sz="1000" b="1">
                <a:solidFill>
                  <a:schemeClr val="tx1"/>
                </a:solidFill>
                <a:latin typeface="メイリオ" panose="020B0604030504040204" pitchFamily="50" charset="-128"/>
                <a:ea typeface="メイリオ" panose="020B0604030504040204" pitchFamily="50" charset="-128"/>
              </a:rPr>
              <a:t>】</a:t>
            </a:r>
          </a:p>
          <a:p>
            <a:r>
              <a:rPr lang="ja-JP" altLang="en-US" sz="1000">
                <a:solidFill>
                  <a:schemeClr val="tx1"/>
                </a:solidFill>
                <a:latin typeface="メイリオ" panose="020B0604030504040204" pitchFamily="50" charset="-128"/>
                <a:ea typeface="メイリオ" panose="020B0604030504040204" pitchFamily="50" charset="-128"/>
              </a:rPr>
              <a:t>・育児休業取得者数及び出産者数について、いずれも記載してください。</a:t>
            </a:r>
          </a:p>
          <a:p>
            <a:r>
              <a:rPr lang="ja-JP" altLang="en-US" sz="1000">
                <a:solidFill>
                  <a:schemeClr val="tx1"/>
                </a:solidFill>
                <a:latin typeface="メイリオ" panose="020B0604030504040204" pitchFamily="50" charset="-128"/>
                <a:ea typeface="メイリオ" panose="020B0604030504040204" pitchFamily="50" charset="-128"/>
              </a:rPr>
              <a:t>・男性については、配偶者の出産者数を記載してください。</a:t>
            </a:r>
          </a:p>
        </p:txBody>
      </p:sp>
      <p:sp>
        <p:nvSpPr>
          <p:cNvPr id="39" name="四角形: 角を丸くする 38">
            <a:extLst>
              <a:ext uri="{FF2B5EF4-FFF2-40B4-BE49-F238E27FC236}">
                <a16:creationId xmlns:a16="http://schemas.microsoft.com/office/drawing/2014/main" id="{F542C8D1-F43E-537C-DD68-FC8DB2612D9B}"/>
              </a:ext>
            </a:extLst>
          </p:cNvPr>
          <p:cNvSpPr/>
          <p:nvPr/>
        </p:nvSpPr>
        <p:spPr>
          <a:xfrm>
            <a:off x="2734749" y="3602126"/>
            <a:ext cx="4039492" cy="961292"/>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役員及び管理的地位にある者に占める女性の割合</a:t>
            </a:r>
            <a:r>
              <a:rPr lang="en-US" altLang="ja-JP" sz="1000" b="1">
                <a:solidFill>
                  <a:schemeClr val="tx1"/>
                </a:solidFill>
                <a:latin typeface="メイリオ" panose="020B0604030504040204" pitchFamily="50" charset="-128"/>
                <a:ea typeface="メイリオ" panose="020B0604030504040204" pitchFamily="50" charset="-128"/>
              </a:rPr>
              <a:t>】</a:t>
            </a:r>
          </a:p>
          <a:p>
            <a:pPr marL="287107" indent="-228600">
              <a:spcBef>
                <a:spcPts val="244"/>
              </a:spcBef>
              <a:buFont typeface="+mj-lt"/>
              <a:buAutoNum type="arabicPeriod"/>
            </a:pPr>
            <a:r>
              <a:rPr lang="ja-JP" altLang="en-US" sz="1000">
                <a:solidFill>
                  <a:schemeClr val="tx1"/>
                </a:solidFill>
                <a:latin typeface="メイリオ" panose="020B0604030504040204" pitchFamily="50" charset="-128"/>
                <a:ea typeface="メイリオ" panose="020B0604030504040204" pitchFamily="50" charset="-128"/>
              </a:rPr>
              <a:t> 求人区分に関わらず、企業全体に雇用される全ての労働者に関する情報としてください。</a:t>
            </a:r>
          </a:p>
          <a:p>
            <a:pPr marL="58507">
              <a:spcBef>
                <a:spcPts val="244"/>
              </a:spcBef>
            </a:pPr>
            <a:r>
              <a:rPr lang="en-US" altLang="ja-JP" sz="950">
                <a:solidFill>
                  <a:schemeClr val="tx1"/>
                </a:solidFill>
                <a:latin typeface="メイリオ" panose="020B0604030504040204" pitchFamily="50" charset="-128"/>
                <a:ea typeface="メイリオ" panose="020B0604030504040204" pitchFamily="50" charset="-128"/>
              </a:rPr>
              <a:t>※</a:t>
            </a:r>
            <a:r>
              <a:rPr lang="ja-JP" altLang="en-US" sz="950">
                <a:solidFill>
                  <a:schemeClr val="tx1"/>
                </a:solidFill>
                <a:latin typeface="メイリオ" panose="020B0604030504040204" pitchFamily="50" charset="-128"/>
                <a:ea typeface="メイリオ" panose="020B0604030504040204" pitchFamily="50" charset="-128"/>
              </a:rPr>
              <a:t>「管理的地位にある者」とは、原則としていわゆる課長級以上が該当します。</a:t>
            </a:r>
          </a:p>
        </p:txBody>
      </p:sp>
    </p:spTree>
    <p:extLst>
      <p:ext uri="{BB962C8B-B14F-4D97-AF65-F5344CB8AC3E}">
        <p14:creationId xmlns:p14="http://schemas.microsoft.com/office/powerpoint/2010/main" val="1106074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2F127-D573-3867-6750-AF79E4862B5F}"/>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34B0FBBB-195C-3F9B-D1C5-2C3077246DC4}"/>
              </a:ext>
            </a:extLst>
          </p:cNvPr>
          <p:cNvPicPr>
            <a:picLocks noChangeAspect="1"/>
          </p:cNvPicPr>
          <p:nvPr/>
        </p:nvPicPr>
        <p:blipFill>
          <a:blip r:embed="rId3"/>
          <a:srcRect r="4055"/>
          <a:stretch/>
        </p:blipFill>
        <p:spPr>
          <a:xfrm>
            <a:off x="428640" y="110421"/>
            <a:ext cx="6309512" cy="935684"/>
          </a:xfrm>
          <a:prstGeom prst="rect">
            <a:avLst/>
          </a:prstGeom>
        </p:spPr>
      </p:pic>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9D50B201-DE92-295B-34A3-1C446B6CD8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144"/>
          <a:stretch/>
        </p:blipFill>
        <p:spPr>
          <a:xfrm>
            <a:off x="1026029" y="2970191"/>
            <a:ext cx="4777499" cy="575157"/>
          </a:xfrm>
          <a:prstGeom prst="rect">
            <a:avLst/>
          </a:prstGeom>
        </p:spPr>
      </p:pic>
      <p:sp>
        <p:nvSpPr>
          <p:cNvPr id="11" name="四角形: 角を丸くする 10">
            <a:extLst>
              <a:ext uri="{FF2B5EF4-FFF2-40B4-BE49-F238E27FC236}">
                <a16:creationId xmlns:a16="http://schemas.microsoft.com/office/drawing/2014/main" id="{C33DC5E3-6605-5BBC-1925-180F0C08EB35}"/>
              </a:ext>
            </a:extLst>
          </p:cNvPr>
          <p:cNvSpPr/>
          <p:nvPr/>
        </p:nvSpPr>
        <p:spPr>
          <a:xfrm>
            <a:off x="1056928" y="3776626"/>
            <a:ext cx="4657960" cy="915132"/>
          </a:xfrm>
          <a:prstGeom prst="roundRect">
            <a:avLst>
              <a:gd name="adj" fmla="val 6301"/>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950" b="1">
                <a:solidFill>
                  <a:schemeClr val="tx1"/>
                </a:solidFill>
                <a:latin typeface="メイリオ" panose="020B0604030504040204" pitchFamily="50" charset="-128"/>
                <a:ea typeface="メイリオ" panose="020B0604030504040204" pitchFamily="50" charset="-128"/>
              </a:rPr>
              <a:t>【</a:t>
            </a:r>
            <a:r>
              <a:rPr lang="ja-JP" altLang="en-US" sz="950" b="1">
                <a:solidFill>
                  <a:schemeClr val="tx1"/>
                </a:solidFill>
                <a:latin typeface="メイリオ" panose="020B0604030504040204" pitchFamily="50" charset="-128"/>
                <a:ea typeface="メイリオ" panose="020B0604030504040204" pitchFamily="50" charset="-128"/>
              </a:rPr>
              <a:t>区分毎の情報</a:t>
            </a:r>
            <a:r>
              <a:rPr lang="en-US" altLang="ja-JP" sz="950" b="1">
                <a:solidFill>
                  <a:schemeClr val="tx1"/>
                </a:solidFill>
                <a:latin typeface="メイリオ" panose="020B0604030504040204" pitchFamily="50" charset="-128"/>
                <a:ea typeface="メイリオ" panose="020B0604030504040204" pitchFamily="50" charset="-128"/>
              </a:rPr>
              <a:t>】 </a:t>
            </a:r>
            <a:r>
              <a:rPr lang="ja-JP" altLang="en-US" sz="950" b="1">
                <a:solidFill>
                  <a:schemeClr val="tx1"/>
                </a:solidFill>
                <a:latin typeface="メイリオ" panose="020B0604030504040204" pitchFamily="50" charset="-128"/>
                <a:ea typeface="メイリオ" panose="020B0604030504040204" pitchFamily="50" charset="-128"/>
              </a:rPr>
              <a:t>（本求人に対する追加の情報提供）</a:t>
            </a:r>
          </a:p>
          <a:p>
            <a:pPr>
              <a:spcBef>
                <a:spcPts val="244"/>
              </a:spcBef>
            </a:pPr>
            <a:r>
              <a:rPr lang="ja-JP" altLang="en-US" sz="950">
                <a:solidFill>
                  <a:schemeClr val="tx1"/>
                </a:solidFill>
                <a:latin typeface="メイリオ" panose="020B0604030504040204" pitchFamily="50" charset="-128"/>
                <a:ea typeface="メイリオ" panose="020B0604030504040204" pitchFamily="50" charset="-128"/>
              </a:rPr>
              <a:t> 企業全体の情報のほか、求人申込みを行っている採用区分（例：総合職／一般職）、学歴別（大卒／高卒）や事業所別、職種別などの情報についても、追加情報として極力入力してください。</a:t>
            </a:r>
          </a:p>
          <a:p>
            <a:pPr>
              <a:spcBef>
                <a:spcPts val="244"/>
              </a:spcBef>
            </a:pPr>
            <a:r>
              <a:rPr lang="en-US" altLang="ja-JP" sz="950">
                <a:solidFill>
                  <a:schemeClr val="tx1"/>
                </a:solidFill>
                <a:latin typeface="メイリオ" panose="020B0604030504040204" pitchFamily="50" charset="-128"/>
                <a:ea typeface="メイリオ" panose="020B0604030504040204" pitchFamily="50" charset="-128"/>
              </a:rPr>
              <a:t>※</a:t>
            </a:r>
            <a:r>
              <a:rPr lang="ja-JP" altLang="en-US" sz="950">
                <a:solidFill>
                  <a:schemeClr val="tx1"/>
                </a:solidFill>
                <a:latin typeface="メイリオ" panose="020B0604030504040204" pitchFamily="50" charset="-128"/>
                <a:ea typeface="メイリオ" panose="020B0604030504040204" pitchFamily="50" charset="-128"/>
              </a:rPr>
              <a:t>追加の情報については、 貴社の任意の区分の情報で構いません。</a:t>
            </a:r>
            <a:endParaRPr lang="en-US" altLang="ja-JP" sz="950">
              <a:solidFill>
                <a:schemeClr val="tx1"/>
              </a:solidFill>
              <a:latin typeface="メイリオ" panose="020B0604030504040204" pitchFamily="50" charset="-128"/>
              <a:ea typeface="メイリオ" panose="020B0604030504040204" pitchFamily="50" charset="-128"/>
            </a:endParaRPr>
          </a:p>
        </p:txBody>
      </p:sp>
      <p:sp>
        <p:nvSpPr>
          <p:cNvPr id="50" name="四角形: 角を丸くする 49">
            <a:extLst>
              <a:ext uri="{FF2B5EF4-FFF2-40B4-BE49-F238E27FC236}">
                <a16:creationId xmlns:a16="http://schemas.microsoft.com/office/drawing/2014/main" id="{A625DB34-AA72-6567-4EA1-D6C2F3EF3F60}"/>
              </a:ext>
            </a:extLst>
          </p:cNvPr>
          <p:cNvSpPr/>
          <p:nvPr/>
        </p:nvSpPr>
        <p:spPr>
          <a:xfrm>
            <a:off x="718603" y="982717"/>
            <a:ext cx="1952011" cy="320081"/>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区分毎の職場情報</a:t>
            </a:r>
          </a:p>
        </p:txBody>
      </p:sp>
      <p:sp>
        <p:nvSpPr>
          <p:cNvPr id="52" name="四角形: 角を丸くする 51">
            <a:extLst>
              <a:ext uri="{FF2B5EF4-FFF2-40B4-BE49-F238E27FC236}">
                <a16:creationId xmlns:a16="http://schemas.microsoft.com/office/drawing/2014/main" id="{4C2286A7-3134-EB77-8F7A-500E7EC7C414}"/>
              </a:ext>
            </a:extLst>
          </p:cNvPr>
          <p:cNvSpPr/>
          <p:nvPr/>
        </p:nvSpPr>
        <p:spPr>
          <a:xfrm>
            <a:off x="1038158" y="4792795"/>
            <a:ext cx="2941506" cy="448387"/>
          </a:xfrm>
          <a:prstGeom prst="roundRect">
            <a:avLst>
              <a:gd name="adj" fmla="val 1319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950" b="1">
                <a:solidFill>
                  <a:schemeClr val="tx1"/>
                </a:solidFill>
                <a:latin typeface="メイリオ" panose="020B0604030504040204" pitchFamily="50" charset="-128"/>
                <a:ea typeface="メイリオ" panose="020B0604030504040204" pitchFamily="50" charset="-128"/>
              </a:rPr>
              <a:t>【</a:t>
            </a:r>
            <a:r>
              <a:rPr lang="ja-JP" altLang="en-US" sz="950" b="1">
                <a:solidFill>
                  <a:schemeClr val="tx1"/>
                </a:solidFill>
                <a:latin typeface="メイリオ" panose="020B0604030504040204" pitchFamily="50" charset="-128"/>
                <a:ea typeface="メイリオ" panose="020B0604030504040204" pitchFamily="50" charset="-128"/>
              </a:rPr>
              <a:t>仮求人票の表示</a:t>
            </a:r>
            <a:r>
              <a:rPr lang="en-US" altLang="ja-JP" sz="950" b="1">
                <a:solidFill>
                  <a:schemeClr val="tx1"/>
                </a:solidFill>
                <a:latin typeface="メイリオ" panose="020B0604030504040204" pitchFamily="50" charset="-128"/>
                <a:ea typeface="メイリオ" panose="020B0604030504040204" pitchFamily="50" charset="-128"/>
              </a:rPr>
              <a:t>】</a:t>
            </a:r>
          </a:p>
          <a:p>
            <a:r>
              <a:rPr lang="ja-JP" altLang="en-US" sz="950">
                <a:solidFill>
                  <a:schemeClr val="tx1"/>
                </a:solidFill>
                <a:latin typeface="メイリオ" panose="020B0604030504040204" pitchFamily="50" charset="-128"/>
                <a:ea typeface="メイリオ" panose="020B0604030504040204" pitchFamily="50" charset="-128"/>
              </a:rPr>
              <a:t>  入力した内容で求人票イメージを表示します。</a:t>
            </a:r>
            <a:endParaRPr lang="en-US" altLang="ja-JP" sz="950">
              <a:solidFill>
                <a:schemeClr val="tx1"/>
              </a:solidFill>
              <a:latin typeface="メイリオ" panose="020B0604030504040204" pitchFamily="50" charset="-128"/>
              <a:ea typeface="メイリオ" panose="020B0604030504040204" pitchFamily="50" charset="-128"/>
            </a:endParaRPr>
          </a:p>
        </p:txBody>
      </p:sp>
      <p:sp>
        <p:nvSpPr>
          <p:cNvPr id="53" name="四角形: 角を丸くする 52">
            <a:extLst>
              <a:ext uri="{FF2B5EF4-FFF2-40B4-BE49-F238E27FC236}">
                <a16:creationId xmlns:a16="http://schemas.microsoft.com/office/drawing/2014/main" id="{3916794D-4F6E-EF34-06AB-049FCCBED91E}"/>
              </a:ext>
            </a:extLst>
          </p:cNvPr>
          <p:cNvSpPr/>
          <p:nvPr/>
        </p:nvSpPr>
        <p:spPr>
          <a:xfrm>
            <a:off x="1014520" y="5318152"/>
            <a:ext cx="4624298" cy="575157"/>
          </a:xfrm>
          <a:prstGeom prst="roundRect">
            <a:avLst>
              <a:gd name="adj" fmla="val 1319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950" b="1">
                <a:solidFill>
                  <a:schemeClr val="tx1"/>
                </a:solidFill>
                <a:latin typeface="メイリオ" panose="020B0604030504040204" pitchFamily="50" charset="-128"/>
                <a:ea typeface="メイリオ" panose="020B0604030504040204" pitchFamily="50" charset="-128"/>
              </a:rPr>
              <a:t>【</a:t>
            </a:r>
            <a:r>
              <a:rPr lang="ja-JP" altLang="en-US" sz="950" b="1">
                <a:solidFill>
                  <a:schemeClr val="tx1"/>
                </a:solidFill>
                <a:latin typeface="メイリオ" panose="020B0604030504040204" pitchFamily="50" charset="-128"/>
                <a:ea typeface="メイリオ" panose="020B0604030504040204" pitchFamily="50" charset="-128"/>
              </a:rPr>
              <a:t>完了ボタン</a:t>
            </a:r>
            <a:r>
              <a:rPr lang="en-US" altLang="ja-JP" sz="950" b="1">
                <a:solidFill>
                  <a:schemeClr val="tx1"/>
                </a:solidFill>
                <a:latin typeface="メイリオ" panose="020B0604030504040204" pitchFamily="50" charset="-128"/>
                <a:ea typeface="メイリオ" panose="020B0604030504040204" pitchFamily="50" charset="-128"/>
              </a:rPr>
              <a:t>】</a:t>
            </a:r>
          </a:p>
          <a:p>
            <a:r>
              <a:rPr lang="ja-JP" altLang="en-US" sz="950">
                <a:solidFill>
                  <a:schemeClr val="tx1"/>
                </a:solidFill>
                <a:latin typeface="メイリオ" panose="020B0604030504040204" pitchFamily="50" charset="-128"/>
                <a:ea typeface="メイリオ" panose="020B0604030504040204" pitchFamily="50" charset="-128"/>
              </a:rPr>
              <a:t>「完了」ボタンを押すと、求人仮登録情報の入力が完了し、データがハローワークへ送信されます。内容を修正する場合は「前に戻る」を押して修正します。</a:t>
            </a:r>
            <a:endParaRPr lang="en-US" altLang="ja-JP" sz="950">
              <a:solidFill>
                <a:schemeClr val="tx1"/>
              </a:solidFill>
              <a:latin typeface="メイリオ" panose="020B0604030504040204" pitchFamily="50" charset="-128"/>
              <a:ea typeface="メイリオ" panose="020B0604030504040204" pitchFamily="50" charset="-128"/>
            </a:endParaRPr>
          </a:p>
        </p:txBody>
      </p:sp>
      <p:sp>
        <p:nvSpPr>
          <p:cNvPr id="59" name="角丸四角形 35">
            <a:extLst>
              <a:ext uri="{FF2B5EF4-FFF2-40B4-BE49-F238E27FC236}">
                <a16:creationId xmlns:a16="http://schemas.microsoft.com/office/drawing/2014/main" id="{99DAA492-C318-7175-213C-FF79E0BC8C2E}"/>
              </a:ext>
            </a:extLst>
          </p:cNvPr>
          <p:cNvSpPr/>
          <p:nvPr/>
        </p:nvSpPr>
        <p:spPr>
          <a:xfrm>
            <a:off x="817245" y="6331403"/>
            <a:ext cx="5444536" cy="838302"/>
          </a:xfrm>
          <a:prstGeom prst="roundRect">
            <a:avLst>
              <a:gd name="adj" fmla="val 5827"/>
            </a:avLst>
          </a:prstGeom>
          <a:solidFill>
            <a:srgbClr val="FFF8E5"/>
          </a:solidFill>
          <a:ln w="28575">
            <a:solidFill>
              <a:srgbClr val="990000"/>
            </a:solidFill>
          </a:ln>
        </p:spPr>
        <p:style>
          <a:lnRef idx="2">
            <a:schemeClr val="accent1"/>
          </a:lnRef>
          <a:fillRef idx="1">
            <a:schemeClr val="lt1"/>
          </a:fillRef>
          <a:effectRef idx="0">
            <a:schemeClr val="accent1"/>
          </a:effectRef>
          <a:fontRef idx="minor">
            <a:schemeClr val="dk1"/>
          </a:fontRef>
        </p:style>
        <p:txBody>
          <a:bodyPr tIns="87750" rtlCol="0" anchor="t"/>
          <a:lstStyle/>
          <a:p>
            <a:pPr>
              <a:lnSpc>
                <a:spcPts val="1138"/>
              </a:lnSpc>
              <a:spcBef>
                <a:spcPts val="488"/>
              </a:spcBef>
            </a:pPr>
            <a:r>
              <a:rPr lang="en-US" altLang="ja-JP" sz="1000" b="1">
                <a:solidFill>
                  <a:srgbClr val="FF0000"/>
                </a:solidFill>
                <a:latin typeface="メイリオ" panose="020B0604030504040204" pitchFamily="50" charset="-128"/>
                <a:ea typeface="メイリオ" panose="020B0604030504040204" pitchFamily="50" charset="-128"/>
              </a:rPr>
              <a:t>※</a:t>
            </a:r>
            <a:r>
              <a:rPr lang="ja-JP" altLang="en-US" sz="1000" b="1">
                <a:solidFill>
                  <a:srgbClr val="FF0000"/>
                </a:solidFill>
                <a:latin typeface="メイリオ" panose="020B0604030504040204" pitchFamily="50" charset="-128"/>
                <a:ea typeface="メイリオ" panose="020B0604030504040204" pitchFamily="50" charset="-128"/>
              </a:rPr>
              <a:t>完了ボタンを押した後、「求人仮登録完了」の画面が出たらお申し込み完了です！</a:t>
            </a:r>
            <a:br>
              <a:rPr lang="en-US" altLang="ja-JP" sz="1000">
                <a:solidFill>
                  <a:schemeClr val="tx1"/>
                </a:solidFill>
                <a:latin typeface="メイリオ" panose="020B0604030504040204" pitchFamily="50" charset="-128"/>
                <a:ea typeface="メイリオ" panose="020B0604030504040204" pitchFamily="50" charset="-128"/>
              </a:rPr>
            </a:br>
            <a:r>
              <a:rPr lang="ja-JP" altLang="en-US" sz="1000" b="1">
                <a:solidFill>
                  <a:srgbClr val="FF0000"/>
                </a:solidFill>
                <a:latin typeface="メイリオ" panose="020B0604030504040204" pitchFamily="50" charset="-128"/>
                <a:ea typeface="メイリオ" panose="020B0604030504040204" pitchFamily="50" charset="-128"/>
              </a:rPr>
              <a:t>入力された情報は、ハローワークにおいて求人内容を確認したうえで受理・公開します</a:t>
            </a:r>
            <a:r>
              <a:rPr lang="ja-JP" altLang="en-US" sz="1000">
                <a:solidFill>
                  <a:srgbClr val="FF0000"/>
                </a:solidFill>
                <a:latin typeface="メイリオ" panose="020B0604030504040204" pitchFamily="50" charset="-128"/>
                <a:ea typeface="メイリオ" panose="020B0604030504040204" pitchFamily="50" charset="-128"/>
              </a:rPr>
              <a:t>。</a:t>
            </a:r>
            <a:endParaRPr lang="en-US" altLang="ja-JP" sz="1000">
              <a:solidFill>
                <a:srgbClr val="FF0000"/>
              </a:solidFill>
              <a:latin typeface="メイリオ" panose="020B0604030504040204" pitchFamily="50" charset="-128"/>
              <a:ea typeface="メイリオ" panose="020B0604030504040204" pitchFamily="50" charset="-128"/>
            </a:endParaRPr>
          </a:p>
          <a:p>
            <a:pPr>
              <a:lnSpc>
                <a:spcPts val="1138"/>
              </a:lnSpc>
              <a:spcBef>
                <a:spcPts val="488"/>
              </a:spcBef>
            </a:pPr>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初めて求人者マイページからお申し込みいただいた場合等、一定の場合に、ハローワーク職員が電話、事業所訪問等により申込内容を確認させていただきます。</a:t>
            </a:r>
          </a:p>
        </p:txBody>
      </p:sp>
      <p:sp>
        <p:nvSpPr>
          <p:cNvPr id="12" name="テキスト ボックス 11">
            <a:extLst>
              <a:ext uri="{FF2B5EF4-FFF2-40B4-BE49-F238E27FC236}">
                <a16:creationId xmlns:a16="http://schemas.microsoft.com/office/drawing/2014/main" id="{3F20B300-486F-6B31-9F33-382B6756C2FF}"/>
              </a:ext>
            </a:extLst>
          </p:cNvPr>
          <p:cNvSpPr txBox="1"/>
          <p:nvPr/>
        </p:nvSpPr>
        <p:spPr>
          <a:xfrm>
            <a:off x="817245" y="7357064"/>
            <a:ext cx="5444535" cy="505138"/>
          </a:xfrm>
          <a:prstGeom prst="rect">
            <a:avLst/>
          </a:prstGeom>
          <a:noFill/>
        </p:spPr>
        <p:txBody>
          <a:bodyPr wrap="square" lIns="58500" rIns="58500">
            <a:spAutoFit/>
          </a:bodyPr>
          <a:lstStyle/>
          <a:p>
            <a:r>
              <a:rPr lang="en-US" altLang="ja-JP" sz="894"/>
              <a:t>※</a:t>
            </a:r>
            <a:r>
              <a:rPr lang="ja-JP" altLang="en-US" sz="894"/>
              <a:t>求人者マイページの利用方法については、ここまでの内容のほか、「ハローワークインターネットサービス」「事業主の方へのサービスのご案内」「求人者マイページ利用者マニュアル」、「求人者マイページ操作ガイドブック」をご覧ください。</a:t>
            </a:r>
          </a:p>
        </p:txBody>
      </p:sp>
      <p:cxnSp>
        <p:nvCxnSpPr>
          <p:cNvPr id="14" name="直線コネクタ 13">
            <a:extLst>
              <a:ext uri="{FF2B5EF4-FFF2-40B4-BE49-F238E27FC236}">
                <a16:creationId xmlns:a16="http://schemas.microsoft.com/office/drawing/2014/main" id="{E6A90B55-61D6-0997-3729-004585C5FBF2}"/>
              </a:ext>
            </a:extLst>
          </p:cNvPr>
          <p:cNvCxnSpPr>
            <a:cxnSpLocks/>
          </p:cNvCxnSpPr>
          <p:nvPr/>
        </p:nvCxnSpPr>
        <p:spPr>
          <a:xfrm>
            <a:off x="6021842" y="3545348"/>
            <a:ext cx="0" cy="20119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939FF186-5D30-1DD3-4B1B-32DF7D31C490}"/>
              </a:ext>
            </a:extLst>
          </p:cNvPr>
          <p:cNvCxnSpPr>
            <a:cxnSpLocks/>
          </p:cNvCxnSpPr>
          <p:nvPr/>
        </p:nvCxnSpPr>
        <p:spPr>
          <a:xfrm flipH="1">
            <a:off x="5664277" y="5544426"/>
            <a:ext cx="3715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18BB8544-F1B3-316D-1B48-24D85AE19B40}"/>
              </a:ext>
            </a:extLst>
          </p:cNvPr>
          <p:cNvSpPr txBox="1"/>
          <p:nvPr/>
        </p:nvSpPr>
        <p:spPr>
          <a:xfrm>
            <a:off x="817245" y="7916761"/>
            <a:ext cx="5444536" cy="945515"/>
          </a:xfrm>
          <a:prstGeom prst="rect">
            <a:avLst/>
          </a:prstGeom>
          <a:noFill/>
          <a:ln>
            <a:solidFill>
              <a:schemeClr val="accent4"/>
            </a:solidFill>
            <a:prstDash val="sysDash"/>
          </a:ln>
        </p:spPr>
        <p:txBody>
          <a:bodyPr wrap="square">
            <a:spAutoFit/>
          </a:bodyPr>
          <a:lstStyle/>
          <a:p>
            <a:r>
              <a:rPr lang="en-US" altLang="ja-JP" sz="813" b="1">
                <a:solidFill>
                  <a:srgbClr val="000000"/>
                </a:solidFill>
                <a:latin typeface="+mn-ea"/>
              </a:rPr>
              <a:t>【</a:t>
            </a:r>
            <a:r>
              <a:rPr lang="ja-JP" altLang="en-US" sz="813" b="1">
                <a:solidFill>
                  <a:srgbClr val="000000"/>
                </a:solidFill>
                <a:latin typeface="+mn-ea"/>
              </a:rPr>
              <a:t>ハローワークインターネットサービス及びマイページに関するお問い合わせ（ヘルプデスク）</a:t>
            </a:r>
            <a:r>
              <a:rPr lang="en-US" altLang="ja-JP" sz="813" b="1">
                <a:solidFill>
                  <a:srgbClr val="000000"/>
                </a:solidFill>
                <a:latin typeface="+mn-ea"/>
              </a:rPr>
              <a:t>】</a:t>
            </a:r>
          </a:p>
          <a:p>
            <a:pPr marL="58507">
              <a:spcBef>
                <a:spcPts val="163"/>
              </a:spcBef>
            </a:pPr>
            <a:r>
              <a:rPr lang="ja-JP" altLang="en-US" sz="813">
                <a:solidFill>
                  <a:srgbClr val="000000"/>
                </a:solidFill>
                <a:latin typeface="+mn-ea"/>
              </a:rPr>
              <a:t> ハローワークインターネットサービスのマイページの操作方法に関するお問い合わせは、以下の連絡先でお受けしております。</a:t>
            </a:r>
          </a:p>
          <a:p>
            <a:pPr marL="58507">
              <a:spcBef>
                <a:spcPts val="163"/>
              </a:spcBef>
            </a:pPr>
            <a:r>
              <a:rPr lang="ja-JP" altLang="en-US" sz="813">
                <a:solidFill>
                  <a:srgbClr val="000000"/>
                </a:solidFill>
                <a:latin typeface="+mn-ea"/>
              </a:rPr>
              <a:t> 電話番号：</a:t>
            </a:r>
            <a:r>
              <a:rPr lang="en-US" altLang="ja-JP" sz="813">
                <a:solidFill>
                  <a:srgbClr val="000000"/>
                </a:solidFill>
                <a:latin typeface="+mn-ea"/>
              </a:rPr>
              <a:t>0570-077450</a:t>
            </a:r>
            <a:r>
              <a:rPr lang="ja-JP" altLang="en-US" sz="813">
                <a:solidFill>
                  <a:srgbClr val="000000"/>
                </a:solidFill>
                <a:latin typeface="+mn-ea"/>
              </a:rPr>
              <a:t>　受付日時：月曜～金曜</a:t>
            </a:r>
            <a:r>
              <a:rPr lang="en-US" altLang="ja-JP" sz="813">
                <a:solidFill>
                  <a:srgbClr val="000000"/>
                </a:solidFill>
                <a:latin typeface="+mn-ea"/>
              </a:rPr>
              <a:t>9:30</a:t>
            </a:r>
            <a:r>
              <a:rPr lang="ja-JP" altLang="en-US" sz="813">
                <a:solidFill>
                  <a:srgbClr val="000000"/>
                </a:solidFill>
                <a:latin typeface="+mn-ea"/>
              </a:rPr>
              <a:t>～</a:t>
            </a:r>
            <a:r>
              <a:rPr lang="en-US" altLang="ja-JP" sz="813">
                <a:solidFill>
                  <a:srgbClr val="000000"/>
                </a:solidFill>
                <a:latin typeface="+mn-ea"/>
              </a:rPr>
              <a:t>18:00</a:t>
            </a:r>
            <a:r>
              <a:rPr lang="ja-JP" altLang="en-US" sz="813">
                <a:solidFill>
                  <a:srgbClr val="000000"/>
                </a:solidFill>
                <a:latin typeface="+mn-ea"/>
              </a:rPr>
              <a:t>（年末年始（</a:t>
            </a:r>
            <a:r>
              <a:rPr lang="en-US" altLang="ja-JP" sz="813">
                <a:solidFill>
                  <a:srgbClr val="000000"/>
                </a:solidFill>
                <a:latin typeface="+mn-ea"/>
              </a:rPr>
              <a:t>12/29</a:t>
            </a:r>
            <a:r>
              <a:rPr lang="ja-JP" altLang="en-US" sz="813">
                <a:solidFill>
                  <a:srgbClr val="000000"/>
                </a:solidFill>
                <a:latin typeface="+mn-ea"/>
              </a:rPr>
              <a:t>～</a:t>
            </a:r>
            <a:r>
              <a:rPr lang="en-US" altLang="ja-JP" sz="813">
                <a:solidFill>
                  <a:srgbClr val="000000"/>
                </a:solidFill>
                <a:latin typeface="+mn-ea"/>
              </a:rPr>
              <a:t>1/3</a:t>
            </a:r>
            <a:r>
              <a:rPr lang="ja-JP" altLang="en-US" sz="813">
                <a:solidFill>
                  <a:srgbClr val="000000"/>
                </a:solidFill>
                <a:latin typeface="+mn-ea"/>
              </a:rPr>
              <a:t>）、祝日除く）</a:t>
            </a:r>
          </a:p>
          <a:p>
            <a:pPr marL="58507">
              <a:spcBef>
                <a:spcPts val="163"/>
              </a:spcBef>
            </a:pPr>
            <a:r>
              <a:rPr lang="en-US" altLang="ja-JP" sz="813">
                <a:solidFill>
                  <a:srgbClr val="000000"/>
                </a:solidFill>
                <a:latin typeface="+mn-ea"/>
              </a:rPr>
              <a:t>※</a:t>
            </a:r>
            <a:r>
              <a:rPr lang="ja-JP" altLang="en-US" sz="813">
                <a:solidFill>
                  <a:srgbClr val="000000"/>
                </a:solidFill>
                <a:latin typeface="+mn-ea"/>
              </a:rPr>
              <a:t>ナビダイヤルのため、通話料がかかります</a:t>
            </a:r>
          </a:p>
          <a:p>
            <a:pPr marL="58507">
              <a:spcBef>
                <a:spcPts val="163"/>
              </a:spcBef>
            </a:pPr>
            <a:r>
              <a:rPr lang="en-US" altLang="ja-JP" sz="813">
                <a:solidFill>
                  <a:srgbClr val="000000"/>
                </a:solidFill>
                <a:latin typeface="+mn-ea"/>
              </a:rPr>
              <a:t>※</a:t>
            </a:r>
            <a:r>
              <a:rPr lang="ja-JP" altLang="en-US" sz="813">
                <a:solidFill>
                  <a:srgbClr val="000000"/>
                </a:solidFill>
                <a:latin typeface="+mn-ea"/>
              </a:rPr>
              <a:t>お客様がご利用の電話回線によっては、接続できない場合があります</a:t>
            </a:r>
          </a:p>
        </p:txBody>
      </p:sp>
      <p:sp>
        <p:nvSpPr>
          <p:cNvPr id="7" name="正方形/長方形 6">
            <a:extLst>
              <a:ext uri="{FF2B5EF4-FFF2-40B4-BE49-F238E27FC236}">
                <a16:creationId xmlns:a16="http://schemas.microsoft.com/office/drawing/2014/main" id="{D32858A8-F68C-D351-31E4-D542147F9AFE}"/>
              </a:ext>
            </a:extLst>
          </p:cNvPr>
          <p:cNvSpPr/>
          <p:nvPr/>
        </p:nvSpPr>
        <p:spPr>
          <a:xfrm>
            <a:off x="5356036" y="3198818"/>
            <a:ext cx="415044" cy="37424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4" name="AutoShape 14">
            <a:extLst>
              <a:ext uri="{FF2B5EF4-FFF2-40B4-BE49-F238E27FC236}">
                <a16:creationId xmlns:a16="http://schemas.microsoft.com/office/drawing/2014/main" id="{A5DC76F5-9CE0-C1BA-B03E-66BDDA17E9BD}"/>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6" name="AutoShape 14">
            <a:extLst>
              <a:ext uri="{FF2B5EF4-FFF2-40B4-BE49-F238E27FC236}">
                <a16:creationId xmlns:a16="http://schemas.microsoft.com/office/drawing/2014/main" id="{F6A978F6-3221-0844-8D89-C2CC1366BDD8}"/>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grpSp>
        <p:nvGrpSpPr>
          <p:cNvPr id="20" name="グループ化 19">
            <a:extLst>
              <a:ext uri="{FF2B5EF4-FFF2-40B4-BE49-F238E27FC236}">
                <a16:creationId xmlns:a16="http://schemas.microsoft.com/office/drawing/2014/main" id="{278F2663-43E0-9F2C-4617-090960C6EBE2}"/>
              </a:ext>
            </a:extLst>
          </p:cNvPr>
          <p:cNvGrpSpPr/>
          <p:nvPr/>
        </p:nvGrpSpPr>
        <p:grpSpPr>
          <a:xfrm>
            <a:off x="971292" y="9143169"/>
            <a:ext cx="5024903" cy="401749"/>
            <a:chOff x="764716" y="9029489"/>
            <a:chExt cx="5472600" cy="401749"/>
          </a:xfrm>
        </p:grpSpPr>
        <p:sp>
          <p:nvSpPr>
            <p:cNvPr id="22" name="テキスト ボックス 11">
              <a:extLst>
                <a:ext uri="{FF2B5EF4-FFF2-40B4-BE49-F238E27FC236}">
                  <a16:creationId xmlns:a16="http://schemas.microsoft.com/office/drawing/2014/main" id="{2CBF2218-7B1D-0F7E-E515-FEE3CE91AE0C}"/>
                </a:ext>
              </a:extLst>
            </p:cNvPr>
            <p:cNvSpPr txBox="1">
              <a:spLocks noChangeArrowheads="1"/>
            </p:cNvSpPr>
            <p:nvPr/>
          </p:nvSpPr>
          <p:spPr bwMode="auto">
            <a:xfrm>
              <a:off x="952742" y="9079692"/>
              <a:ext cx="5284574" cy="351546"/>
            </a:xfrm>
            <a:prstGeom prst="rect">
              <a:avLst/>
            </a:prstGeom>
            <a:noFill/>
            <a:ln w="9525">
              <a:noFill/>
              <a:miter lim="800000"/>
              <a:headEnd/>
              <a:tailEnd/>
            </a:ln>
          </p:spPr>
          <p:txBody>
            <a:bodyPr wrap="square" lIns="104304" tIns="52153" rIns="104304" bIns="52153">
              <a:spAutoFit/>
            </a:bodyPr>
            <a:lstStyle/>
            <a:p>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spc="144">
                  <a:latin typeface="メイリオ" panose="020B0604030504040204" pitchFamily="50" charset="-128"/>
                  <a:ea typeface="メイリオ" panose="020B0604030504040204" pitchFamily="50" charset="-128"/>
                  <a:cs typeface="メイリオ" panose="020B0604030504040204" pitchFamily="50" charset="-128"/>
                </a:rPr>
                <a:t>厚生労働省・都道府県労働局・ハローワーク</a:t>
              </a:r>
            </a:p>
          </p:txBody>
        </p:sp>
        <p:pic>
          <p:nvPicPr>
            <p:cNvPr id="23" name="図 22" descr="マーク最小.jpg">
              <a:extLst>
                <a:ext uri="{FF2B5EF4-FFF2-40B4-BE49-F238E27FC236}">
                  <a16:creationId xmlns:a16="http://schemas.microsoft.com/office/drawing/2014/main" id="{9E933609-9A88-BF4E-2D77-E38314E7373D}"/>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764716" y="9029489"/>
              <a:ext cx="344566" cy="352572"/>
            </a:xfrm>
            <a:prstGeom prst="rect">
              <a:avLst/>
            </a:prstGeom>
          </p:spPr>
        </p:pic>
      </p:grpSp>
      <p:cxnSp>
        <p:nvCxnSpPr>
          <p:cNvPr id="25" name="直線コネクタ 24">
            <a:extLst>
              <a:ext uri="{FF2B5EF4-FFF2-40B4-BE49-F238E27FC236}">
                <a16:creationId xmlns:a16="http://schemas.microsoft.com/office/drawing/2014/main" id="{E0D53489-9A1B-18E3-F285-31DC986433C7}"/>
              </a:ext>
            </a:extLst>
          </p:cNvPr>
          <p:cNvCxnSpPr>
            <a:cxnSpLocks/>
          </p:cNvCxnSpPr>
          <p:nvPr/>
        </p:nvCxnSpPr>
        <p:spPr>
          <a:xfrm>
            <a:off x="6231" y="6075476"/>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grpSp>
        <p:nvGrpSpPr>
          <p:cNvPr id="91" name="グループ化 90">
            <a:extLst>
              <a:ext uri="{FF2B5EF4-FFF2-40B4-BE49-F238E27FC236}">
                <a16:creationId xmlns:a16="http://schemas.microsoft.com/office/drawing/2014/main" id="{7E7DFDEE-E53A-058E-5E57-F8E393B35167}"/>
              </a:ext>
            </a:extLst>
          </p:cNvPr>
          <p:cNvGrpSpPr/>
          <p:nvPr/>
        </p:nvGrpSpPr>
        <p:grpSpPr>
          <a:xfrm>
            <a:off x="2660929" y="2754758"/>
            <a:ext cx="1364975" cy="323373"/>
            <a:chOff x="-3503594" y="2285795"/>
            <a:chExt cx="2209258" cy="451777"/>
          </a:xfrm>
        </p:grpSpPr>
        <p:sp>
          <p:nvSpPr>
            <p:cNvPr id="98" name="フリーフォーム: 図形 97">
              <a:extLst>
                <a:ext uri="{FF2B5EF4-FFF2-40B4-BE49-F238E27FC236}">
                  <a16:creationId xmlns:a16="http://schemas.microsoft.com/office/drawing/2014/main" id="{DB80646A-79AD-8977-ED7F-A313C27771A9}"/>
                </a:ext>
              </a:extLst>
            </p:cNvPr>
            <p:cNvSpPr/>
            <p:nvPr/>
          </p:nvSpPr>
          <p:spPr>
            <a:xfrm>
              <a:off x="-3503594" y="2285795"/>
              <a:ext cx="2209258" cy="274653"/>
            </a:xfrm>
            <a:custGeom>
              <a:avLst/>
              <a:gdLst>
                <a:gd name="connsiteX0" fmla="*/ 0 w 2209258"/>
                <a:gd name="connsiteY0" fmla="*/ 275978 h 477239"/>
                <a:gd name="connsiteX1" fmla="*/ 693337 w 2209258"/>
                <a:gd name="connsiteY1" fmla="*/ 4672 h 477239"/>
                <a:gd name="connsiteX2" fmla="*/ 1436915 w 2209258"/>
                <a:gd name="connsiteY2" fmla="*/ 476945 h 477239"/>
                <a:gd name="connsiteX3" fmla="*/ 2120203 w 2209258"/>
                <a:gd name="connsiteY3" fmla="*/ 75011 h 477239"/>
                <a:gd name="connsiteX4" fmla="*/ 2180493 w 2209258"/>
                <a:gd name="connsiteY4" fmla="*/ 44866 h 47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58" h="477239">
                  <a:moveTo>
                    <a:pt x="0" y="275978"/>
                  </a:moveTo>
                  <a:cubicBezTo>
                    <a:pt x="226925" y="123578"/>
                    <a:pt x="453851" y="-28822"/>
                    <a:pt x="693337" y="4672"/>
                  </a:cubicBezTo>
                  <a:cubicBezTo>
                    <a:pt x="932823" y="38166"/>
                    <a:pt x="1199104" y="465222"/>
                    <a:pt x="1436915" y="476945"/>
                  </a:cubicBezTo>
                  <a:cubicBezTo>
                    <a:pt x="1674726" y="488668"/>
                    <a:pt x="1996273" y="147024"/>
                    <a:pt x="2120203" y="75011"/>
                  </a:cubicBezTo>
                  <a:cubicBezTo>
                    <a:pt x="2244133" y="2998"/>
                    <a:pt x="2212313" y="23932"/>
                    <a:pt x="2180493" y="44866"/>
                  </a:cubicBez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リーフォーム: 図形 98">
              <a:extLst>
                <a:ext uri="{FF2B5EF4-FFF2-40B4-BE49-F238E27FC236}">
                  <a16:creationId xmlns:a16="http://schemas.microsoft.com/office/drawing/2014/main" id="{AC07CC53-3AA5-44A1-1D0E-C2119B63148D}"/>
                </a:ext>
              </a:extLst>
            </p:cNvPr>
            <p:cNvSpPr/>
            <p:nvPr/>
          </p:nvSpPr>
          <p:spPr>
            <a:xfrm>
              <a:off x="-3503594" y="2462919"/>
              <a:ext cx="2209258" cy="274653"/>
            </a:xfrm>
            <a:custGeom>
              <a:avLst/>
              <a:gdLst>
                <a:gd name="connsiteX0" fmla="*/ 0 w 2209258"/>
                <a:gd name="connsiteY0" fmla="*/ 275978 h 477239"/>
                <a:gd name="connsiteX1" fmla="*/ 693337 w 2209258"/>
                <a:gd name="connsiteY1" fmla="*/ 4672 h 477239"/>
                <a:gd name="connsiteX2" fmla="*/ 1436915 w 2209258"/>
                <a:gd name="connsiteY2" fmla="*/ 476945 h 477239"/>
                <a:gd name="connsiteX3" fmla="*/ 2120203 w 2209258"/>
                <a:gd name="connsiteY3" fmla="*/ 75011 h 477239"/>
                <a:gd name="connsiteX4" fmla="*/ 2180493 w 2209258"/>
                <a:gd name="connsiteY4" fmla="*/ 44866 h 47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58" h="477239">
                  <a:moveTo>
                    <a:pt x="0" y="275978"/>
                  </a:moveTo>
                  <a:cubicBezTo>
                    <a:pt x="226925" y="123578"/>
                    <a:pt x="453851" y="-28822"/>
                    <a:pt x="693337" y="4672"/>
                  </a:cubicBezTo>
                  <a:cubicBezTo>
                    <a:pt x="932823" y="38166"/>
                    <a:pt x="1199104" y="465222"/>
                    <a:pt x="1436915" y="476945"/>
                  </a:cubicBezTo>
                  <a:cubicBezTo>
                    <a:pt x="1674726" y="488668"/>
                    <a:pt x="1996273" y="147024"/>
                    <a:pt x="2120203" y="75011"/>
                  </a:cubicBezTo>
                  <a:cubicBezTo>
                    <a:pt x="2244133" y="2998"/>
                    <a:pt x="2212313" y="23932"/>
                    <a:pt x="2180493" y="44866"/>
                  </a:cubicBez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2" name="グループ化 91">
            <a:extLst>
              <a:ext uri="{FF2B5EF4-FFF2-40B4-BE49-F238E27FC236}">
                <a16:creationId xmlns:a16="http://schemas.microsoft.com/office/drawing/2014/main" id="{40D72AA4-01AF-81AF-5116-8357698BEA15}"/>
              </a:ext>
            </a:extLst>
          </p:cNvPr>
          <p:cNvGrpSpPr/>
          <p:nvPr/>
        </p:nvGrpSpPr>
        <p:grpSpPr>
          <a:xfrm>
            <a:off x="1143936" y="2757215"/>
            <a:ext cx="1364975" cy="320964"/>
            <a:chOff x="-3503594" y="2285795"/>
            <a:chExt cx="2209258" cy="451777"/>
          </a:xfrm>
        </p:grpSpPr>
        <p:sp>
          <p:nvSpPr>
            <p:cNvPr id="96" name="フリーフォーム: 図形 95">
              <a:extLst>
                <a:ext uri="{FF2B5EF4-FFF2-40B4-BE49-F238E27FC236}">
                  <a16:creationId xmlns:a16="http://schemas.microsoft.com/office/drawing/2014/main" id="{A9F2032B-A811-72A2-0157-C3E06284726B}"/>
                </a:ext>
              </a:extLst>
            </p:cNvPr>
            <p:cNvSpPr/>
            <p:nvPr/>
          </p:nvSpPr>
          <p:spPr>
            <a:xfrm>
              <a:off x="-3503594" y="2285795"/>
              <a:ext cx="2209258" cy="274653"/>
            </a:xfrm>
            <a:custGeom>
              <a:avLst/>
              <a:gdLst>
                <a:gd name="connsiteX0" fmla="*/ 0 w 2209258"/>
                <a:gd name="connsiteY0" fmla="*/ 275978 h 477239"/>
                <a:gd name="connsiteX1" fmla="*/ 693337 w 2209258"/>
                <a:gd name="connsiteY1" fmla="*/ 4672 h 477239"/>
                <a:gd name="connsiteX2" fmla="*/ 1436915 w 2209258"/>
                <a:gd name="connsiteY2" fmla="*/ 476945 h 477239"/>
                <a:gd name="connsiteX3" fmla="*/ 2120203 w 2209258"/>
                <a:gd name="connsiteY3" fmla="*/ 75011 h 477239"/>
                <a:gd name="connsiteX4" fmla="*/ 2180493 w 2209258"/>
                <a:gd name="connsiteY4" fmla="*/ 44866 h 47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58" h="477239">
                  <a:moveTo>
                    <a:pt x="0" y="275978"/>
                  </a:moveTo>
                  <a:cubicBezTo>
                    <a:pt x="226925" y="123578"/>
                    <a:pt x="453851" y="-28822"/>
                    <a:pt x="693337" y="4672"/>
                  </a:cubicBezTo>
                  <a:cubicBezTo>
                    <a:pt x="932823" y="38166"/>
                    <a:pt x="1199104" y="465222"/>
                    <a:pt x="1436915" y="476945"/>
                  </a:cubicBezTo>
                  <a:cubicBezTo>
                    <a:pt x="1674726" y="488668"/>
                    <a:pt x="1996273" y="147024"/>
                    <a:pt x="2120203" y="75011"/>
                  </a:cubicBezTo>
                  <a:cubicBezTo>
                    <a:pt x="2244133" y="2998"/>
                    <a:pt x="2212313" y="23932"/>
                    <a:pt x="2180493" y="44866"/>
                  </a:cubicBez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フリーフォーム: 図形 96">
              <a:extLst>
                <a:ext uri="{FF2B5EF4-FFF2-40B4-BE49-F238E27FC236}">
                  <a16:creationId xmlns:a16="http://schemas.microsoft.com/office/drawing/2014/main" id="{4AE8B31F-2539-027E-A078-6309E9621E60}"/>
                </a:ext>
              </a:extLst>
            </p:cNvPr>
            <p:cNvSpPr/>
            <p:nvPr/>
          </p:nvSpPr>
          <p:spPr>
            <a:xfrm>
              <a:off x="-3503594" y="2462919"/>
              <a:ext cx="2209258" cy="274653"/>
            </a:xfrm>
            <a:custGeom>
              <a:avLst/>
              <a:gdLst>
                <a:gd name="connsiteX0" fmla="*/ 0 w 2209258"/>
                <a:gd name="connsiteY0" fmla="*/ 275978 h 477239"/>
                <a:gd name="connsiteX1" fmla="*/ 693337 w 2209258"/>
                <a:gd name="connsiteY1" fmla="*/ 4672 h 477239"/>
                <a:gd name="connsiteX2" fmla="*/ 1436915 w 2209258"/>
                <a:gd name="connsiteY2" fmla="*/ 476945 h 477239"/>
                <a:gd name="connsiteX3" fmla="*/ 2120203 w 2209258"/>
                <a:gd name="connsiteY3" fmla="*/ 75011 h 477239"/>
                <a:gd name="connsiteX4" fmla="*/ 2180493 w 2209258"/>
                <a:gd name="connsiteY4" fmla="*/ 44866 h 47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58" h="477239">
                  <a:moveTo>
                    <a:pt x="0" y="275978"/>
                  </a:moveTo>
                  <a:cubicBezTo>
                    <a:pt x="226925" y="123578"/>
                    <a:pt x="453851" y="-28822"/>
                    <a:pt x="693337" y="4672"/>
                  </a:cubicBezTo>
                  <a:cubicBezTo>
                    <a:pt x="932823" y="38166"/>
                    <a:pt x="1199104" y="465222"/>
                    <a:pt x="1436915" y="476945"/>
                  </a:cubicBezTo>
                  <a:cubicBezTo>
                    <a:pt x="1674726" y="488668"/>
                    <a:pt x="1996273" y="147024"/>
                    <a:pt x="2120203" y="75011"/>
                  </a:cubicBezTo>
                  <a:cubicBezTo>
                    <a:pt x="2244133" y="2998"/>
                    <a:pt x="2212313" y="23932"/>
                    <a:pt x="2180493" y="44866"/>
                  </a:cubicBez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3" name="グループ化 92">
            <a:extLst>
              <a:ext uri="{FF2B5EF4-FFF2-40B4-BE49-F238E27FC236}">
                <a16:creationId xmlns:a16="http://schemas.microsoft.com/office/drawing/2014/main" id="{9217F744-A299-3A28-78C7-9D098C529020}"/>
              </a:ext>
            </a:extLst>
          </p:cNvPr>
          <p:cNvGrpSpPr/>
          <p:nvPr/>
        </p:nvGrpSpPr>
        <p:grpSpPr>
          <a:xfrm>
            <a:off x="4308191" y="2734811"/>
            <a:ext cx="1365139" cy="320080"/>
            <a:chOff x="-3503594" y="2285795"/>
            <a:chExt cx="2209258" cy="451777"/>
          </a:xfrm>
        </p:grpSpPr>
        <p:sp>
          <p:nvSpPr>
            <p:cNvPr id="94" name="フリーフォーム: 図形 93">
              <a:extLst>
                <a:ext uri="{FF2B5EF4-FFF2-40B4-BE49-F238E27FC236}">
                  <a16:creationId xmlns:a16="http://schemas.microsoft.com/office/drawing/2014/main" id="{33025580-9039-9E7E-F168-144ABC911A21}"/>
                </a:ext>
              </a:extLst>
            </p:cNvPr>
            <p:cNvSpPr/>
            <p:nvPr/>
          </p:nvSpPr>
          <p:spPr>
            <a:xfrm>
              <a:off x="-3503594" y="2285795"/>
              <a:ext cx="2209258" cy="274653"/>
            </a:xfrm>
            <a:custGeom>
              <a:avLst/>
              <a:gdLst>
                <a:gd name="connsiteX0" fmla="*/ 0 w 2209258"/>
                <a:gd name="connsiteY0" fmla="*/ 275978 h 477239"/>
                <a:gd name="connsiteX1" fmla="*/ 693337 w 2209258"/>
                <a:gd name="connsiteY1" fmla="*/ 4672 h 477239"/>
                <a:gd name="connsiteX2" fmla="*/ 1436915 w 2209258"/>
                <a:gd name="connsiteY2" fmla="*/ 476945 h 477239"/>
                <a:gd name="connsiteX3" fmla="*/ 2120203 w 2209258"/>
                <a:gd name="connsiteY3" fmla="*/ 75011 h 477239"/>
                <a:gd name="connsiteX4" fmla="*/ 2180493 w 2209258"/>
                <a:gd name="connsiteY4" fmla="*/ 44866 h 47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58" h="477239">
                  <a:moveTo>
                    <a:pt x="0" y="275978"/>
                  </a:moveTo>
                  <a:cubicBezTo>
                    <a:pt x="226925" y="123578"/>
                    <a:pt x="453851" y="-28822"/>
                    <a:pt x="693337" y="4672"/>
                  </a:cubicBezTo>
                  <a:cubicBezTo>
                    <a:pt x="932823" y="38166"/>
                    <a:pt x="1199104" y="465222"/>
                    <a:pt x="1436915" y="476945"/>
                  </a:cubicBezTo>
                  <a:cubicBezTo>
                    <a:pt x="1674726" y="488668"/>
                    <a:pt x="1996273" y="147024"/>
                    <a:pt x="2120203" y="75011"/>
                  </a:cubicBezTo>
                  <a:cubicBezTo>
                    <a:pt x="2244133" y="2998"/>
                    <a:pt x="2212313" y="23932"/>
                    <a:pt x="2180493" y="44866"/>
                  </a:cubicBez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リーフォーム: 図形 94">
              <a:extLst>
                <a:ext uri="{FF2B5EF4-FFF2-40B4-BE49-F238E27FC236}">
                  <a16:creationId xmlns:a16="http://schemas.microsoft.com/office/drawing/2014/main" id="{BBFD5900-7C90-F774-7A94-1AE6F7512AD7}"/>
                </a:ext>
              </a:extLst>
            </p:cNvPr>
            <p:cNvSpPr/>
            <p:nvPr/>
          </p:nvSpPr>
          <p:spPr>
            <a:xfrm>
              <a:off x="-3503594" y="2462919"/>
              <a:ext cx="2209258" cy="274653"/>
            </a:xfrm>
            <a:custGeom>
              <a:avLst/>
              <a:gdLst>
                <a:gd name="connsiteX0" fmla="*/ 0 w 2209258"/>
                <a:gd name="connsiteY0" fmla="*/ 275978 h 477239"/>
                <a:gd name="connsiteX1" fmla="*/ 693337 w 2209258"/>
                <a:gd name="connsiteY1" fmla="*/ 4672 h 477239"/>
                <a:gd name="connsiteX2" fmla="*/ 1436915 w 2209258"/>
                <a:gd name="connsiteY2" fmla="*/ 476945 h 477239"/>
                <a:gd name="connsiteX3" fmla="*/ 2120203 w 2209258"/>
                <a:gd name="connsiteY3" fmla="*/ 75011 h 477239"/>
                <a:gd name="connsiteX4" fmla="*/ 2180493 w 2209258"/>
                <a:gd name="connsiteY4" fmla="*/ 44866 h 47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58" h="477239">
                  <a:moveTo>
                    <a:pt x="0" y="275978"/>
                  </a:moveTo>
                  <a:cubicBezTo>
                    <a:pt x="226925" y="123578"/>
                    <a:pt x="453851" y="-28822"/>
                    <a:pt x="693337" y="4672"/>
                  </a:cubicBezTo>
                  <a:cubicBezTo>
                    <a:pt x="932823" y="38166"/>
                    <a:pt x="1199104" y="465222"/>
                    <a:pt x="1436915" y="476945"/>
                  </a:cubicBezTo>
                  <a:cubicBezTo>
                    <a:pt x="1674726" y="488668"/>
                    <a:pt x="1996273" y="147024"/>
                    <a:pt x="2120203" y="75011"/>
                  </a:cubicBezTo>
                  <a:cubicBezTo>
                    <a:pt x="2244133" y="2998"/>
                    <a:pt x="2212313" y="23932"/>
                    <a:pt x="2180493" y="44866"/>
                  </a:cubicBez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756F1A30-3052-5972-7281-F15C666D6DDB}"/>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㉝</a:t>
            </a:r>
          </a:p>
        </p:txBody>
      </p:sp>
      <p:pic>
        <p:nvPicPr>
          <p:cNvPr id="13" name="図 12">
            <a:extLst>
              <a:ext uri="{FF2B5EF4-FFF2-40B4-BE49-F238E27FC236}">
                <a16:creationId xmlns:a16="http://schemas.microsoft.com/office/drawing/2014/main" id="{41554AC5-39E7-858F-FA48-817D7BC61B56}"/>
              </a:ext>
            </a:extLst>
          </p:cNvPr>
          <p:cNvPicPr>
            <a:picLocks noChangeAspect="1"/>
          </p:cNvPicPr>
          <p:nvPr/>
        </p:nvPicPr>
        <p:blipFill>
          <a:blip r:embed="rId6"/>
          <a:stretch>
            <a:fillRect/>
          </a:stretch>
        </p:blipFill>
        <p:spPr>
          <a:xfrm>
            <a:off x="908673" y="1423485"/>
            <a:ext cx="5062243" cy="2277626"/>
          </a:xfrm>
          <a:prstGeom prst="rect">
            <a:avLst/>
          </a:prstGeom>
        </p:spPr>
      </p:pic>
      <p:cxnSp>
        <p:nvCxnSpPr>
          <p:cNvPr id="19" name="直線コネクタ 18">
            <a:extLst>
              <a:ext uri="{FF2B5EF4-FFF2-40B4-BE49-F238E27FC236}">
                <a16:creationId xmlns:a16="http://schemas.microsoft.com/office/drawing/2014/main" id="{EE35849E-3D13-5ADA-02DD-D12E95404223}"/>
              </a:ext>
            </a:extLst>
          </p:cNvPr>
          <p:cNvCxnSpPr>
            <a:cxnSpLocks/>
          </p:cNvCxnSpPr>
          <p:nvPr/>
        </p:nvCxnSpPr>
        <p:spPr>
          <a:xfrm>
            <a:off x="3971784" y="4948637"/>
            <a:ext cx="2192102" cy="69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8F56933D-D42D-4935-75FA-0C38D95B75AF}"/>
              </a:ext>
            </a:extLst>
          </p:cNvPr>
          <p:cNvCxnSpPr>
            <a:cxnSpLocks/>
          </p:cNvCxnSpPr>
          <p:nvPr/>
        </p:nvCxnSpPr>
        <p:spPr>
          <a:xfrm>
            <a:off x="6138305" y="3281672"/>
            <a:ext cx="0" cy="16878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6CB1C867-520C-1E85-7585-DAAF00D8E7F2}"/>
              </a:ext>
            </a:extLst>
          </p:cNvPr>
          <p:cNvCxnSpPr>
            <a:cxnSpLocks/>
          </p:cNvCxnSpPr>
          <p:nvPr/>
        </p:nvCxnSpPr>
        <p:spPr>
          <a:xfrm flipH="1">
            <a:off x="5803528" y="3301375"/>
            <a:ext cx="361035"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DAE1B392-DEA4-5637-40E4-19AD3B2F506E}"/>
              </a:ext>
            </a:extLst>
          </p:cNvPr>
          <p:cNvCxnSpPr>
            <a:cxnSpLocks/>
          </p:cNvCxnSpPr>
          <p:nvPr/>
        </p:nvCxnSpPr>
        <p:spPr>
          <a:xfrm flipH="1">
            <a:off x="5770398" y="3545348"/>
            <a:ext cx="275257"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698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F9E3F-BF5E-3A83-B16C-5723189245F1}"/>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8EDEAF12-D455-1F8F-9A20-6783A6EB2373}"/>
              </a:ext>
            </a:extLst>
          </p:cNvPr>
          <p:cNvPicPr>
            <a:picLocks noChangeAspect="1"/>
          </p:cNvPicPr>
          <p:nvPr/>
        </p:nvPicPr>
        <p:blipFill>
          <a:blip r:embed="rId2"/>
          <a:srcRect b="25935"/>
          <a:stretch/>
        </p:blipFill>
        <p:spPr>
          <a:xfrm>
            <a:off x="886017" y="1376768"/>
            <a:ext cx="4971434" cy="2807646"/>
          </a:xfrm>
          <a:prstGeom prst="rect">
            <a:avLst/>
          </a:prstGeom>
        </p:spPr>
      </p:pic>
      <p:sp>
        <p:nvSpPr>
          <p:cNvPr id="17" name="AutoShape 14">
            <a:extLst>
              <a:ext uri="{FF2B5EF4-FFF2-40B4-BE49-F238E27FC236}">
                <a16:creationId xmlns:a16="http://schemas.microsoft.com/office/drawing/2014/main" id="{78FEF136-EF21-262C-9399-DA8BB5D7E0C1}"/>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8" name="AutoShape 14">
            <a:extLst>
              <a:ext uri="{FF2B5EF4-FFF2-40B4-BE49-F238E27FC236}">
                <a16:creationId xmlns:a16="http://schemas.microsoft.com/office/drawing/2014/main" id="{AB0C52D0-2755-8E03-13C4-11B39F0E1443}"/>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9" name="四角形: 角を丸くする 18">
            <a:extLst>
              <a:ext uri="{FF2B5EF4-FFF2-40B4-BE49-F238E27FC236}">
                <a16:creationId xmlns:a16="http://schemas.microsoft.com/office/drawing/2014/main" id="{C291A49F-544D-BD74-BB00-61D8C82EA6F2}"/>
              </a:ext>
            </a:extLst>
          </p:cNvPr>
          <p:cNvSpPr/>
          <p:nvPr/>
        </p:nvSpPr>
        <p:spPr>
          <a:xfrm>
            <a:off x="406399" y="398469"/>
            <a:ext cx="2422525" cy="480188"/>
          </a:xfrm>
          <a:prstGeom prst="roundRect">
            <a:avLst/>
          </a:prstGeom>
          <a:solidFill>
            <a:srgbClr val="99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求人仮登録の注意事項</a:t>
            </a:r>
          </a:p>
        </p:txBody>
      </p:sp>
      <p:sp>
        <p:nvSpPr>
          <p:cNvPr id="20" name="コンテンツ プレースホルダー 2">
            <a:extLst>
              <a:ext uri="{FF2B5EF4-FFF2-40B4-BE49-F238E27FC236}">
                <a16:creationId xmlns:a16="http://schemas.microsoft.com/office/drawing/2014/main" id="{447A9F37-458B-DD5F-8085-F42063B14270}"/>
              </a:ext>
            </a:extLst>
          </p:cNvPr>
          <p:cNvSpPr txBox="1">
            <a:spLocks/>
          </p:cNvSpPr>
          <p:nvPr/>
        </p:nvSpPr>
        <p:spPr>
          <a:xfrm>
            <a:off x="483486" y="949163"/>
            <a:ext cx="5917151" cy="44288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spcBef>
                <a:spcPts val="488"/>
              </a:spcBef>
              <a:buFont typeface="Arial" panose="020B0604020202020204" pitchFamily="34" charset="0"/>
              <a:buNone/>
            </a:pPr>
            <a:r>
              <a:rPr lang="ja-JP" altLang="en-US" sz="1100">
                <a:latin typeface="メイリオ" panose="020B0604030504040204" pitchFamily="50" charset="-128"/>
                <a:ea typeface="メイリオ" panose="020B0604030504040204" pitchFamily="50" charset="-128"/>
              </a:rPr>
              <a:t>新規で求人情報を登録する場合は、ハローワークインターネットサービスへのログイン後、求人／応募管理メニューの「新規求人情報を登録」をクリックします。</a:t>
            </a:r>
            <a:endParaRPr lang="en-US" altLang="ja-JP" sz="1100">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7B414D88-17B5-5AF1-79C2-EFAF62C68885}"/>
              </a:ext>
            </a:extLst>
          </p:cNvPr>
          <p:cNvSpPr/>
          <p:nvPr/>
        </p:nvSpPr>
        <p:spPr>
          <a:xfrm>
            <a:off x="1516198" y="2544385"/>
            <a:ext cx="767421" cy="3821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28" name="コンテンツ プレースホルダー 2">
            <a:extLst>
              <a:ext uri="{FF2B5EF4-FFF2-40B4-BE49-F238E27FC236}">
                <a16:creationId xmlns:a16="http://schemas.microsoft.com/office/drawing/2014/main" id="{304981F9-F796-E92F-9ED0-698E0B7B8B10}"/>
              </a:ext>
            </a:extLst>
          </p:cNvPr>
          <p:cNvSpPr txBox="1">
            <a:spLocks/>
          </p:cNvSpPr>
          <p:nvPr/>
        </p:nvSpPr>
        <p:spPr>
          <a:xfrm>
            <a:off x="470423" y="4650539"/>
            <a:ext cx="5917151" cy="442883"/>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spcBef>
                <a:spcPts val="488"/>
              </a:spcBef>
              <a:buNone/>
            </a:pPr>
            <a:r>
              <a:rPr lang="ja-JP" altLang="en-US" sz="1100">
                <a:latin typeface="メイリオ" panose="020B0604030504040204" pitchFamily="50" charset="-128"/>
                <a:ea typeface="メイリオ" panose="020B0604030504040204" pitchFamily="50" charset="-128"/>
              </a:rPr>
              <a:t>求人情報の仮登録に関する注意事項が表示されますので、確認のうえで「求人情報を入力」をクリックします。</a:t>
            </a:r>
            <a:endParaRPr lang="en-US" altLang="ja-JP" sz="1100">
              <a:latin typeface="メイリオ" panose="020B0604030504040204" pitchFamily="50" charset="-128"/>
              <a:ea typeface="メイリオ" panose="020B0604030504040204" pitchFamily="50" charset="-128"/>
            </a:endParaRPr>
          </a:p>
          <a:p>
            <a:pPr marL="0" indent="0">
              <a:spcBef>
                <a:spcPts val="488"/>
              </a:spcBef>
              <a:buFont typeface="Arial" panose="020B0604020202020204" pitchFamily="34" charset="0"/>
              <a:buNone/>
            </a:pPr>
            <a:endParaRPr lang="en-US" altLang="ja-JP" sz="1100">
              <a:latin typeface="メイリオ" panose="020B0604030504040204" pitchFamily="50" charset="-128"/>
              <a:ea typeface="メイリオ" panose="020B0604030504040204" pitchFamily="50" charset="-128"/>
            </a:endParaRPr>
          </a:p>
        </p:txBody>
      </p:sp>
      <p:cxnSp>
        <p:nvCxnSpPr>
          <p:cNvPr id="29" name="直線コネクタ 28">
            <a:extLst>
              <a:ext uri="{FF2B5EF4-FFF2-40B4-BE49-F238E27FC236}">
                <a16:creationId xmlns:a16="http://schemas.microsoft.com/office/drawing/2014/main" id="{C1BEC4B7-82F7-9CAB-BB4F-E649C51EFE3B}"/>
              </a:ext>
            </a:extLst>
          </p:cNvPr>
          <p:cNvCxnSpPr>
            <a:cxnSpLocks/>
          </p:cNvCxnSpPr>
          <p:nvPr/>
        </p:nvCxnSpPr>
        <p:spPr>
          <a:xfrm>
            <a:off x="6231" y="4539619"/>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30" name="角丸四角形 20">
            <a:extLst>
              <a:ext uri="{FF2B5EF4-FFF2-40B4-BE49-F238E27FC236}">
                <a16:creationId xmlns:a16="http://schemas.microsoft.com/office/drawing/2014/main" id="{B3196291-7994-0207-11E2-F36AA186B727}"/>
              </a:ext>
            </a:extLst>
          </p:cNvPr>
          <p:cNvSpPr/>
          <p:nvPr/>
        </p:nvSpPr>
        <p:spPr>
          <a:xfrm>
            <a:off x="565165" y="7215098"/>
            <a:ext cx="5727665" cy="2171091"/>
          </a:xfrm>
          <a:prstGeom prst="roundRect">
            <a:avLst>
              <a:gd name="adj" fmla="val 14287"/>
            </a:avLst>
          </a:prstGeom>
          <a:solidFill>
            <a:srgbClr val="FFF8E5"/>
          </a:solidFill>
          <a:ln w="28575">
            <a:solidFill>
              <a:srgbClr val="99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200" b="1">
                <a:solidFill>
                  <a:srgbClr val="990000"/>
                </a:solidFill>
                <a:latin typeface="メイリオ" panose="020B0604030504040204" pitchFamily="50" charset="-128"/>
                <a:ea typeface="メイリオ" panose="020B0604030504040204" pitchFamily="50" charset="-128"/>
              </a:rPr>
              <a:t>～既存の求人を参考に申込みを行う場合～</a:t>
            </a:r>
            <a:endParaRPr lang="en-US" altLang="ja-JP" sz="1200" b="1">
              <a:solidFill>
                <a:srgbClr val="990000"/>
              </a:solidFill>
              <a:latin typeface="メイリオ" panose="020B0604030504040204" pitchFamily="50" charset="-128"/>
              <a:ea typeface="メイリオ" panose="020B0604030504040204" pitchFamily="50" charset="-128"/>
            </a:endParaRPr>
          </a:p>
          <a:p>
            <a:pPr>
              <a:spcBef>
                <a:spcPts val="488"/>
              </a:spcBef>
            </a:pPr>
            <a:endParaRPr lang="en-US" altLang="ja-JP" sz="200">
              <a:solidFill>
                <a:srgbClr val="C00000"/>
              </a:solidFill>
              <a:latin typeface="メイリオ" panose="020B0604030504040204" pitchFamily="50" charset="-128"/>
              <a:ea typeface="メイリオ" panose="020B0604030504040204" pitchFamily="50" charset="-128"/>
            </a:endParaRPr>
          </a:p>
          <a:p>
            <a:pPr>
              <a:spcBef>
                <a:spcPts val="488"/>
              </a:spcBef>
            </a:pPr>
            <a:r>
              <a:rPr lang="ja-JP" altLang="en-US" sz="1000">
                <a:solidFill>
                  <a:schemeClr val="tx1"/>
                </a:solidFill>
                <a:latin typeface="メイリオ" panose="020B0604030504040204" pitchFamily="50" charset="-128"/>
                <a:ea typeface="メイリオ" panose="020B0604030504040204" pitchFamily="50" charset="-128"/>
              </a:rPr>
              <a:t>　 過去に申込みをした求人情報を利用し、新たな求人登録を行うこと（求人の転用）も可能です。手順は以下の３つのいずれかで行います。</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488"/>
              </a:spcBef>
            </a:pPr>
            <a:endParaRPr lang="ja-JP" altLang="en-US" sz="3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1000">
                <a:solidFill>
                  <a:schemeClr val="tx1"/>
                </a:solidFill>
                <a:latin typeface="メイリオ" panose="020B0604030504040204" pitchFamily="50" charset="-128"/>
                <a:ea typeface="メイリオ" panose="020B0604030504040204" pitchFamily="50" charset="-128"/>
              </a:rPr>
              <a:t>　</a:t>
            </a:r>
            <a:r>
              <a:rPr lang="en-US" altLang="ja-JP" sz="1000">
                <a:solidFill>
                  <a:schemeClr val="tx1"/>
                </a:solidFill>
                <a:latin typeface="メイリオ" panose="020B0604030504040204" pitchFamily="50" charset="-128"/>
                <a:ea typeface="メイリオ" panose="020B0604030504040204" pitchFamily="50" charset="-128"/>
              </a:rPr>
              <a:t>1.</a:t>
            </a:r>
            <a:r>
              <a:rPr lang="ja-JP" altLang="en-US" sz="1000">
                <a:solidFill>
                  <a:schemeClr val="tx1"/>
                </a:solidFill>
                <a:latin typeface="メイリオ" panose="020B0604030504040204" pitchFamily="50" charset="-128"/>
                <a:ea typeface="メイリオ" panose="020B0604030504040204" pitchFamily="50" charset="-128"/>
              </a:rPr>
              <a:t>「新規求人登録」画面の「転用可能な求人一覧」から登録する</a:t>
            </a:r>
          </a:p>
          <a:p>
            <a:pPr>
              <a:spcBef>
                <a:spcPts val="488"/>
              </a:spcBef>
            </a:pPr>
            <a:r>
              <a:rPr lang="ja-JP" altLang="en-US" sz="1000">
                <a:solidFill>
                  <a:schemeClr val="tx1"/>
                </a:solidFill>
                <a:latin typeface="メイリオ" panose="020B0604030504040204" pitchFamily="50" charset="-128"/>
                <a:ea typeface="メイリオ" panose="020B0604030504040204" pitchFamily="50" charset="-128"/>
              </a:rPr>
              <a:t>　</a:t>
            </a:r>
            <a:r>
              <a:rPr lang="en-US" altLang="ja-JP" sz="1000">
                <a:solidFill>
                  <a:schemeClr val="tx1"/>
                </a:solidFill>
                <a:latin typeface="メイリオ" panose="020B0604030504040204" pitchFamily="50" charset="-128"/>
                <a:ea typeface="メイリオ" panose="020B0604030504040204" pitchFamily="50" charset="-128"/>
              </a:rPr>
              <a:t>2.</a:t>
            </a:r>
            <a:r>
              <a:rPr lang="ja-JP" altLang="en-US" sz="1000">
                <a:solidFill>
                  <a:schemeClr val="tx1"/>
                </a:solidFill>
                <a:latin typeface="メイリオ" panose="020B0604030504040204" pitchFamily="50" charset="-128"/>
                <a:ea typeface="メイリオ" panose="020B0604030504040204" pitchFamily="50" charset="-128"/>
              </a:rPr>
              <a:t>「無効になった求人一覧」画面から登録する</a:t>
            </a:r>
          </a:p>
          <a:p>
            <a:pPr>
              <a:spcBef>
                <a:spcPts val="488"/>
              </a:spcBef>
            </a:pPr>
            <a:r>
              <a:rPr lang="ja-JP" altLang="en-US" sz="1000">
                <a:solidFill>
                  <a:schemeClr val="tx1"/>
                </a:solidFill>
                <a:latin typeface="メイリオ" panose="020B0604030504040204" pitchFamily="50" charset="-128"/>
                <a:ea typeface="メイリオ" panose="020B0604030504040204" pitchFamily="50" charset="-128"/>
              </a:rPr>
              <a:t>　</a:t>
            </a:r>
            <a:r>
              <a:rPr lang="en-US" altLang="ja-JP" sz="1000">
                <a:solidFill>
                  <a:schemeClr val="tx1"/>
                </a:solidFill>
                <a:latin typeface="メイリオ" panose="020B0604030504040204" pitchFamily="50" charset="-128"/>
                <a:ea typeface="メイリオ" panose="020B0604030504040204" pitchFamily="50" charset="-128"/>
              </a:rPr>
              <a:t>3.</a:t>
            </a:r>
            <a:r>
              <a:rPr lang="ja-JP" altLang="en-US" sz="1000">
                <a:solidFill>
                  <a:schemeClr val="tx1"/>
                </a:solidFill>
                <a:latin typeface="メイリオ" panose="020B0604030504040204" pitchFamily="50" charset="-128"/>
                <a:ea typeface="メイリオ" panose="020B0604030504040204" pitchFamily="50" charset="-128"/>
              </a:rPr>
              <a:t>「無効になった求人情報詳細」画面から登録する</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488"/>
              </a:spcBef>
            </a:pPr>
            <a:endParaRPr lang="ja-JP" altLang="en-US" sz="244">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800">
                <a:solidFill>
                  <a:schemeClr val="tx1"/>
                </a:solidFill>
                <a:latin typeface="メイリオ" panose="020B0604030504040204" pitchFamily="50" charset="-128"/>
                <a:ea typeface="メイリオ" panose="020B0604030504040204" pitchFamily="50" charset="-128"/>
              </a:rPr>
              <a:t>　</a:t>
            </a:r>
            <a:r>
              <a:rPr lang="en-US" altLang="ja-JP" sz="800">
                <a:solidFill>
                  <a:schemeClr val="tx1"/>
                </a:solidFill>
                <a:latin typeface="メイリオ" panose="020B0604030504040204" pitchFamily="50" charset="-128"/>
                <a:ea typeface="メイリオ" panose="020B0604030504040204" pitchFamily="50" charset="-128"/>
              </a:rPr>
              <a:t>※</a:t>
            </a:r>
            <a:r>
              <a:rPr lang="ja-JP" altLang="en-US" sz="800">
                <a:solidFill>
                  <a:schemeClr val="tx1"/>
                </a:solidFill>
                <a:latin typeface="メイリオ" panose="020B0604030504040204" pitchFamily="50" charset="-128"/>
                <a:ea typeface="メイリオ" panose="020B0604030504040204" pitchFamily="50" charset="-128"/>
              </a:rPr>
              <a:t>　「無効になった求人」は無効になった日より５年間表示されます。この期間は転用登録が可能です。</a:t>
            </a:r>
            <a:br>
              <a:rPr lang="en-US" altLang="ja-JP" sz="800">
                <a:solidFill>
                  <a:schemeClr val="tx1"/>
                </a:solidFill>
                <a:latin typeface="メイリオ" panose="020B0604030504040204" pitchFamily="50" charset="-128"/>
                <a:ea typeface="メイリオ" panose="020B0604030504040204" pitchFamily="50" charset="-128"/>
              </a:rPr>
            </a:br>
            <a:r>
              <a:rPr lang="ja-JP" altLang="en-US" sz="800">
                <a:solidFill>
                  <a:schemeClr val="tx1"/>
                </a:solidFill>
                <a:latin typeface="メイリオ" panose="020B0604030504040204" pitchFamily="50" charset="-128"/>
                <a:ea typeface="メイリオ" panose="020B0604030504040204" pitchFamily="50" charset="-128"/>
              </a:rPr>
              <a:t>　</a:t>
            </a:r>
            <a:r>
              <a:rPr lang="en-US" altLang="ja-JP" sz="800">
                <a:solidFill>
                  <a:schemeClr val="tx1"/>
                </a:solidFill>
                <a:latin typeface="メイリオ" panose="020B0604030504040204" pitchFamily="50" charset="-128"/>
                <a:ea typeface="メイリオ" panose="020B0604030504040204" pitchFamily="50" charset="-128"/>
              </a:rPr>
              <a:t>※</a:t>
            </a:r>
            <a:r>
              <a:rPr lang="ja-JP" altLang="en-US" sz="800">
                <a:solidFill>
                  <a:schemeClr val="tx1"/>
                </a:solidFill>
                <a:latin typeface="メイリオ" panose="020B0604030504040204" pitchFamily="50" charset="-128"/>
                <a:ea typeface="メイリオ" panose="020B0604030504040204" pitchFamily="50" charset="-128"/>
              </a:rPr>
              <a:t>　事業所情報については、登録されている最新の情報が反映されます。</a:t>
            </a:r>
            <a:br>
              <a:rPr lang="en-US" altLang="ja-JP" sz="800">
                <a:solidFill>
                  <a:schemeClr val="tx1"/>
                </a:solidFill>
                <a:latin typeface="メイリオ" panose="020B0604030504040204" pitchFamily="50" charset="-128"/>
                <a:ea typeface="メイリオ" panose="020B0604030504040204" pitchFamily="50" charset="-128"/>
              </a:rPr>
            </a:br>
            <a:r>
              <a:rPr lang="ja-JP" altLang="en-US" sz="800">
                <a:solidFill>
                  <a:schemeClr val="tx1"/>
                </a:solidFill>
                <a:latin typeface="メイリオ" panose="020B0604030504040204" pitchFamily="50" charset="-128"/>
                <a:ea typeface="メイリオ" panose="020B0604030504040204" pitchFamily="50" charset="-128"/>
              </a:rPr>
              <a:t>　</a:t>
            </a:r>
            <a:r>
              <a:rPr lang="en-US" altLang="ja-JP" sz="800">
                <a:solidFill>
                  <a:schemeClr val="tx1"/>
                </a:solidFill>
                <a:latin typeface="メイリオ" panose="020B0604030504040204" pitchFamily="50" charset="-128"/>
                <a:ea typeface="メイリオ" panose="020B0604030504040204" pitchFamily="50" charset="-128"/>
              </a:rPr>
              <a:t>※</a:t>
            </a:r>
            <a:r>
              <a:rPr lang="ja-JP" altLang="en-US" sz="800">
                <a:solidFill>
                  <a:schemeClr val="tx1"/>
                </a:solidFill>
                <a:latin typeface="メイリオ" panose="020B0604030504040204" pitchFamily="50" charset="-128"/>
                <a:ea typeface="メイリオ" panose="020B0604030504040204" pitchFamily="50" charset="-128"/>
              </a:rPr>
              <a:t>　求人情報提供の希望など、求人ごとに確認が必要な項目があります。</a:t>
            </a:r>
          </a:p>
        </p:txBody>
      </p:sp>
      <p:sp>
        <p:nvSpPr>
          <p:cNvPr id="3" name="テキスト ボックス 2">
            <a:extLst>
              <a:ext uri="{FF2B5EF4-FFF2-40B4-BE49-F238E27FC236}">
                <a16:creationId xmlns:a16="http://schemas.microsoft.com/office/drawing/2014/main" id="{659C673D-1BFD-F6EE-056C-F190D4C0E6E0}"/>
              </a:ext>
            </a:extLst>
          </p:cNvPr>
          <p:cNvSpPr txBox="1"/>
          <p:nvPr/>
        </p:nvSpPr>
        <p:spPr>
          <a:xfrm>
            <a:off x="25281" y="9404659"/>
            <a:ext cx="325704" cy="317459"/>
          </a:xfrm>
          <a:prstGeom prst="rect">
            <a:avLst/>
          </a:prstGeom>
          <a:noFill/>
        </p:spPr>
        <p:txBody>
          <a:bodyPr wrap="square" rtlCol="0">
            <a:spAutoFit/>
          </a:bodyPr>
          <a:lstStyle/>
          <a:p>
            <a:r>
              <a:rPr lang="ja-JP" altLang="en-US" sz="1463" b="1">
                <a:solidFill>
                  <a:srgbClr val="008000"/>
                </a:solidFill>
              </a:rPr>
              <a:t>④</a:t>
            </a:r>
          </a:p>
        </p:txBody>
      </p:sp>
      <p:pic>
        <p:nvPicPr>
          <p:cNvPr id="5" name="図 4">
            <a:extLst>
              <a:ext uri="{FF2B5EF4-FFF2-40B4-BE49-F238E27FC236}">
                <a16:creationId xmlns:a16="http://schemas.microsoft.com/office/drawing/2014/main" id="{A3A3AE19-4096-12CD-54B8-DEF0847CAEBA}"/>
              </a:ext>
            </a:extLst>
          </p:cNvPr>
          <p:cNvPicPr>
            <a:picLocks noChangeAspect="1"/>
          </p:cNvPicPr>
          <p:nvPr/>
        </p:nvPicPr>
        <p:blipFill>
          <a:blip r:embed="rId3"/>
          <a:stretch>
            <a:fillRect/>
          </a:stretch>
        </p:blipFill>
        <p:spPr>
          <a:xfrm>
            <a:off x="815262" y="5031958"/>
            <a:ext cx="5227470" cy="2115602"/>
          </a:xfrm>
          <a:prstGeom prst="rect">
            <a:avLst/>
          </a:prstGeom>
        </p:spPr>
      </p:pic>
    </p:spTree>
    <p:extLst>
      <p:ext uri="{BB962C8B-B14F-4D97-AF65-F5344CB8AC3E}">
        <p14:creationId xmlns:p14="http://schemas.microsoft.com/office/powerpoint/2010/main" val="3562553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1BCF8A4-1962-9BB3-70BE-7709D3724E83}"/>
              </a:ext>
            </a:extLst>
          </p:cNvPr>
          <p:cNvPicPr>
            <a:picLocks noChangeAspect="1"/>
          </p:cNvPicPr>
          <p:nvPr/>
        </p:nvPicPr>
        <p:blipFill>
          <a:blip r:embed="rId3"/>
          <a:srcRect b="15070"/>
          <a:stretch/>
        </p:blipFill>
        <p:spPr>
          <a:xfrm>
            <a:off x="604955" y="2260252"/>
            <a:ext cx="5036244" cy="2539694"/>
          </a:xfrm>
          <a:prstGeom prst="rect">
            <a:avLst/>
          </a:prstGeom>
        </p:spPr>
      </p:pic>
      <p:pic>
        <p:nvPicPr>
          <p:cNvPr id="10" name="図 9">
            <a:extLst>
              <a:ext uri="{FF2B5EF4-FFF2-40B4-BE49-F238E27FC236}">
                <a16:creationId xmlns:a16="http://schemas.microsoft.com/office/drawing/2014/main" id="{4C1478CE-EA2C-9646-F1DF-0E4EE053BBCF}"/>
              </a:ext>
            </a:extLst>
          </p:cNvPr>
          <p:cNvPicPr>
            <a:picLocks noChangeAspect="1"/>
          </p:cNvPicPr>
          <p:nvPr/>
        </p:nvPicPr>
        <p:blipFill>
          <a:blip r:embed="rId4"/>
          <a:srcRect r="7172"/>
          <a:stretch/>
        </p:blipFill>
        <p:spPr>
          <a:xfrm>
            <a:off x="481708" y="218689"/>
            <a:ext cx="5988186" cy="594694"/>
          </a:xfrm>
          <a:prstGeom prst="rect">
            <a:avLst/>
          </a:prstGeom>
        </p:spPr>
      </p:pic>
      <p:sp>
        <p:nvSpPr>
          <p:cNvPr id="4" name="四角形: 角を丸くする 3">
            <a:extLst>
              <a:ext uri="{FF2B5EF4-FFF2-40B4-BE49-F238E27FC236}">
                <a16:creationId xmlns:a16="http://schemas.microsoft.com/office/drawing/2014/main" id="{49ADC41A-252B-1FED-B7F4-E887DD15DE00}"/>
              </a:ext>
            </a:extLst>
          </p:cNvPr>
          <p:cNvSpPr/>
          <p:nvPr/>
        </p:nvSpPr>
        <p:spPr>
          <a:xfrm>
            <a:off x="388106" y="794489"/>
            <a:ext cx="1589569" cy="439071"/>
          </a:xfrm>
          <a:prstGeom prst="roundRect">
            <a:avLst/>
          </a:prstGeom>
          <a:solidFill>
            <a:srgbClr val="99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１ 求人区分等</a:t>
            </a:r>
          </a:p>
        </p:txBody>
      </p:sp>
      <p:sp>
        <p:nvSpPr>
          <p:cNvPr id="15" name="AutoShape 14">
            <a:extLst>
              <a:ext uri="{FF2B5EF4-FFF2-40B4-BE49-F238E27FC236}">
                <a16:creationId xmlns:a16="http://schemas.microsoft.com/office/drawing/2014/main" id="{A65249E3-3FC0-8EBA-AD75-163636AF126E}"/>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6" name="AutoShape 14">
            <a:extLst>
              <a:ext uri="{FF2B5EF4-FFF2-40B4-BE49-F238E27FC236}">
                <a16:creationId xmlns:a16="http://schemas.microsoft.com/office/drawing/2014/main" id="{2FCB4D15-A102-5DFD-CBA9-B2EA94C820FA}"/>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6" name="直線コネクタ 5">
            <a:extLst>
              <a:ext uri="{FF2B5EF4-FFF2-40B4-BE49-F238E27FC236}">
                <a16:creationId xmlns:a16="http://schemas.microsoft.com/office/drawing/2014/main" id="{858064BE-8765-A386-F8C1-55980700A0C2}"/>
              </a:ext>
            </a:extLst>
          </p:cNvPr>
          <p:cNvCxnSpPr>
            <a:cxnSpLocks/>
          </p:cNvCxnSpPr>
          <p:nvPr/>
        </p:nvCxnSpPr>
        <p:spPr>
          <a:xfrm>
            <a:off x="6231" y="1768959"/>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9" name="コンテンツ プレースホルダー 2">
            <a:extLst>
              <a:ext uri="{FF2B5EF4-FFF2-40B4-BE49-F238E27FC236}">
                <a16:creationId xmlns:a16="http://schemas.microsoft.com/office/drawing/2014/main" id="{68FB6EEF-7B51-3F66-4C4D-4C6F9B456931}"/>
              </a:ext>
            </a:extLst>
          </p:cNvPr>
          <p:cNvSpPr txBox="1">
            <a:spLocks/>
          </p:cNvSpPr>
          <p:nvPr/>
        </p:nvSpPr>
        <p:spPr>
          <a:xfrm>
            <a:off x="490618" y="1281964"/>
            <a:ext cx="5917151" cy="568621"/>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spcBef>
                <a:spcPts val="488"/>
              </a:spcBef>
              <a:buNone/>
            </a:pPr>
            <a:r>
              <a:rPr lang="ja-JP" altLang="en-US" sz="1100">
                <a:latin typeface="メイリオ" panose="020B0604030504040204" pitchFamily="50" charset="-128"/>
                <a:ea typeface="メイリオ" panose="020B0604030504040204" pitchFamily="50" charset="-128"/>
              </a:rPr>
              <a:t>求人区分や公開範囲の設定等を入力する項目です。</a:t>
            </a:r>
            <a:endParaRPr lang="en-US" altLang="ja-JP" sz="1100">
              <a:latin typeface="メイリオ" panose="020B0604030504040204" pitchFamily="50" charset="-128"/>
              <a:ea typeface="メイリオ" panose="020B0604030504040204" pitchFamily="50" charset="-128"/>
            </a:endParaRPr>
          </a:p>
          <a:p>
            <a:pPr marL="0" indent="0">
              <a:spcBef>
                <a:spcPts val="488"/>
              </a:spcBef>
              <a:buNone/>
            </a:pPr>
            <a:r>
              <a:rPr lang="ja-JP" altLang="en-US" sz="1050">
                <a:latin typeface="メイリオ" panose="020B0604030504040204" pitchFamily="50" charset="-128"/>
                <a:ea typeface="メイリオ" panose="020B0604030504040204" pitchFamily="50" charset="-128"/>
              </a:rPr>
              <a:t>（大卒等求人では求人区分の「区分２」、「トライアル雇用併用の希望」は選択できません。）</a:t>
            </a:r>
            <a:endParaRPr lang="en-US" altLang="ja-JP" sz="1050">
              <a:latin typeface="メイリオ" panose="020B0604030504040204" pitchFamily="50" charset="-128"/>
              <a:ea typeface="メイリオ" panose="020B0604030504040204" pitchFamily="50" charset="-128"/>
            </a:endParaRPr>
          </a:p>
          <a:p>
            <a:pPr marL="0" indent="0">
              <a:spcBef>
                <a:spcPts val="488"/>
              </a:spcBef>
              <a:buNone/>
            </a:pPr>
            <a:endParaRPr lang="ja-JP" altLang="en-US" sz="1100">
              <a:latin typeface="メイリオ" panose="020B0604030504040204" pitchFamily="50" charset="-128"/>
              <a:ea typeface="メイリオ" panose="020B0604030504040204" pitchFamily="50" charset="-128"/>
            </a:endParaRPr>
          </a:p>
          <a:p>
            <a:pPr marL="0" indent="0">
              <a:spcBef>
                <a:spcPts val="488"/>
              </a:spcBef>
              <a:buFont typeface="Arial" panose="020B0604020202020204" pitchFamily="34" charset="0"/>
              <a:buNone/>
            </a:pPr>
            <a:endParaRPr lang="en-US" altLang="ja-JP" sz="1100">
              <a:latin typeface="メイリオ" panose="020B0604030504040204" pitchFamily="50" charset="-128"/>
              <a:ea typeface="メイリオ" panose="020B0604030504040204" pitchFamily="50" charset="-128"/>
            </a:endParaRPr>
          </a:p>
        </p:txBody>
      </p:sp>
      <p:sp>
        <p:nvSpPr>
          <p:cNvPr id="12" name="四角形: 角を丸くする 11">
            <a:extLst>
              <a:ext uri="{FF2B5EF4-FFF2-40B4-BE49-F238E27FC236}">
                <a16:creationId xmlns:a16="http://schemas.microsoft.com/office/drawing/2014/main" id="{56982E72-541E-A907-3D21-C361D0527AB1}"/>
              </a:ext>
            </a:extLst>
          </p:cNvPr>
          <p:cNvSpPr/>
          <p:nvPr/>
        </p:nvSpPr>
        <p:spPr>
          <a:xfrm>
            <a:off x="673535" y="4194826"/>
            <a:ext cx="5408781" cy="896108"/>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r>
              <a:rPr lang="ja-JP" altLang="en-US" sz="1000" b="1" spc="65">
                <a:solidFill>
                  <a:schemeClr val="tx1"/>
                </a:solidFill>
                <a:latin typeface="メイリオ" panose="020B0604030504040204" pitchFamily="50" charset="-128"/>
                <a:ea typeface="メイリオ" panose="020B0604030504040204" pitchFamily="50" charset="-128"/>
              </a:rPr>
              <a:t>区分１</a:t>
            </a:r>
            <a:r>
              <a:rPr lang="ja-JP" altLang="en-US" sz="1000" spc="65">
                <a:solidFill>
                  <a:schemeClr val="tx1"/>
                </a:solidFill>
                <a:latin typeface="メイリオ" panose="020B0604030504040204" pitchFamily="50" charset="-128"/>
                <a:ea typeface="メイリオ" panose="020B0604030504040204" pitchFamily="50" charset="-128"/>
              </a:rPr>
              <a:t>は</a:t>
            </a:r>
            <a:r>
              <a:rPr lang="ja-JP" altLang="en-US" sz="1000" b="1" spc="65">
                <a:solidFill>
                  <a:schemeClr val="tx1"/>
                </a:solidFill>
                <a:latin typeface="メイリオ" panose="020B0604030504040204" pitchFamily="50" charset="-128"/>
                <a:ea typeface="メイリオ" panose="020B0604030504040204" pitchFamily="50" charset="-128"/>
              </a:rPr>
              <a:t>「新規学卒者等」</a:t>
            </a:r>
            <a:r>
              <a:rPr lang="ja-JP" altLang="en-US" sz="1000" spc="65">
                <a:solidFill>
                  <a:schemeClr val="tx1"/>
                </a:solidFill>
                <a:latin typeface="メイリオ" panose="020B0604030504040204" pitchFamily="50" charset="-128"/>
                <a:ea typeface="メイリオ" panose="020B0604030504040204" pitchFamily="50" charset="-128"/>
              </a:rPr>
              <a:t>、</a:t>
            </a:r>
            <a:r>
              <a:rPr lang="ja-JP" altLang="en-US" sz="1000" b="1" spc="65">
                <a:solidFill>
                  <a:schemeClr val="tx1"/>
                </a:solidFill>
                <a:latin typeface="メイリオ" panose="020B0604030504040204" pitchFamily="50" charset="-128"/>
                <a:ea typeface="メイリオ" panose="020B0604030504040204" pitchFamily="50" charset="-128"/>
              </a:rPr>
              <a:t>区分１詳細</a:t>
            </a:r>
            <a:r>
              <a:rPr lang="ja-JP" altLang="en-US" sz="1000" spc="65">
                <a:solidFill>
                  <a:schemeClr val="tx1"/>
                </a:solidFill>
                <a:latin typeface="メイリオ" panose="020B0604030504040204" pitchFamily="50" charset="-128"/>
                <a:ea typeface="メイリオ" panose="020B0604030504040204" pitchFamily="50" charset="-128"/>
              </a:rPr>
              <a:t>は</a:t>
            </a:r>
            <a:r>
              <a:rPr lang="ja-JP" altLang="en-US" sz="1000" b="1" spc="65">
                <a:solidFill>
                  <a:schemeClr val="tx1"/>
                </a:solidFill>
                <a:latin typeface="メイリオ" panose="020B0604030504040204" pitchFamily="50" charset="-128"/>
                <a:ea typeface="メイリオ" panose="020B0604030504040204" pitchFamily="50" charset="-128"/>
              </a:rPr>
              <a:t>「大卒等」</a:t>
            </a:r>
            <a:r>
              <a:rPr lang="ja-JP" altLang="en-US" sz="1000" spc="65">
                <a:solidFill>
                  <a:schemeClr val="tx1"/>
                </a:solidFill>
                <a:latin typeface="メイリオ" panose="020B0604030504040204" pitchFamily="50" charset="-128"/>
                <a:ea typeface="メイリオ" panose="020B0604030504040204" pitchFamily="50" charset="-128"/>
              </a:rPr>
              <a:t>を選択し、</a:t>
            </a:r>
            <a:r>
              <a:rPr lang="ja-JP" altLang="en-US" sz="1000" b="1" spc="65">
                <a:solidFill>
                  <a:schemeClr val="tx1"/>
                </a:solidFill>
                <a:latin typeface="メイリオ" panose="020B0604030504040204" pitchFamily="50" charset="-128"/>
                <a:ea typeface="メイリオ" panose="020B0604030504040204" pitchFamily="50" charset="-128"/>
              </a:rPr>
              <a:t>大卒等詳細</a:t>
            </a:r>
            <a:r>
              <a:rPr lang="ja-JP" altLang="en-US" sz="1000" spc="65">
                <a:solidFill>
                  <a:schemeClr val="tx1"/>
                </a:solidFill>
                <a:latin typeface="メイリオ" panose="020B0604030504040204" pitchFamily="50" charset="-128"/>
                <a:ea typeface="メイリオ" panose="020B0604030504040204" pitchFamily="50" charset="-128"/>
              </a:rPr>
              <a:t>より、募集を行う卒業区分にチェックを入れます。（複数選択可）</a:t>
            </a:r>
            <a:endParaRPr lang="en-US" altLang="ja-JP" sz="1000" spc="65">
              <a:solidFill>
                <a:schemeClr val="tx1"/>
              </a:solidFill>
              <a:latin typeface="メイリオ" panose="020B0604030504040204" pitchFamily="50" charset="-128"/>
              <a:ea typeface="メイリオ" panose="020B0604030504040204" pitchFamily="50" charset="-128"/>
            </a:endParaRPr>
          </a:p>
          <a:p>
            <a:endParaRPr lang="en-US" altLang="ja-JP" sz="1000" spc="65">
              <a:solidFill>
                <a:schemeClr val="tx1"/>
              </a:solidFill>
              <a:latin typeface="メイリオ" panose="020B0604030504040204" pitchFamily="50" charset="-128"/>
              <a:ea typeface="メイリオ" panose="020B0604030504040204" pitchFamily="50" charset="-128"/>
            </a:endParaRPr>
          </a:p>
          <a:p>
            <a:r>
              <a:rPr lang="en-US" altLang="ja-JP" sz="1000" spc="65">
                <a:solidFill>
                  <a:schemeClr val="tx1"/>
                </a:solidFill>
                <a:latin typeface="メイリオ" panose="020B0604030504040204" pitchFamily="50" charset="-128"/>
                <a:ea typeface="メイリオ" panose="020B0604030504040204" pitchFamily="50" charset="-128"/>
              </a:rPr>
              <a:t>※</a:t>
            </a:r>
            <a:r>
              <a:rPr lang="ja-JP" altLang="en-US" sz="1000" spc="65">
                <a:solidFill>
                  <a:schemeClr val="tx1"/>
                </a:solidFill>
                <a:latin typeface="メイリオ" panose="020B0604030504040204" pitchFamily="50" charset="-128"/>
                <a:ea typeface="メイリオ" panose="020B0604030504040204" pitchFamily="50" charset="-128"/>
              </a:rPr>
              <a:t>求人の対象年度が選択できる場合、求人の対象とする年度を選択します。</a:t>
            </a:r>
            <a:endParaRPr lang="en-US" altLang="ja-JP" sz="1000" spc="65">
              <a:solidFill>
                <a:schemeClr val="tx1"/>
              </a:solidFill>
              <a:latin typeface="メイリオ" panose="020B0604030504040204" pitchFamily="50" charset="-128"/>
              <a:ea typeface="メイリオ" panose="020B0604030504040204" pitchFamily="50" charset="-128"/>
            </a:endParaRPr>
          </a:p>
          <a:p>
            <a:r>
              <a:rPr lang="ja-JP" altLang="en-US" sz="1000" spc="65">
                <a:solidFill>
                  <a:schemeClr val="tx1"/>
                </a:solidFill>
                <a:latin typeface="メイリオ" panose="020B0604030504040204" pitchFamily="50" charset="-128"/>
                <a:ea typeface="メイリオ" panose="020B0604030504040204" pitchFamily="50" charset="-128"/>
              </a:rPr>
              <a:t>（７月以降は翌年３月卒業者のみ申し込みが可能です）。</a:t>
            </a:r>
            <a:endParaRPr lang="en-US" altLang="ja-JP" sz="1000" spc="65">
              <a:solidFill>
                <a:schemeClr val="tx1"/>
              </a:solidFill>
              <a:latin typeface="メイリオ" panose="020B0604030504040204" pitchFamily="50" charset="-128"/>
              <a:ea typeface="メイリオ" panose="020B0604030504040204" pitchFamily="50" charset="-128"/>
            </a:endParaRPr>
          </a:p>
        </p:txBody>
      </p:sp>
      <p:sp>
        <p:nvSpPr>
          <p:cNvPr id="23" name="四角形: 角を丸くする 22">
            <a:extLst>
              <a:ext uri="{FF2B5EF4-FFF2-40B4-BE49-F238E27FC236}">
                <a16:creationId xmlns:a16="http://schemas.microsoft.com/office/drawing/2014/main" id="{B1C34C6B-2EB8-A8A9-6B9E-5DAF38CEE1C8}"/>
              </a:ext>
            </a:extLst>
          </p:cNvPr>
          <p:cNvSpPr/>
          <p:nvPr/>
        </p:nvSpPr>
        <p:spPr>
          <a:xfrm>
            <a:off x="547946" y="1851622"/>
            <a:ext cx="1138725" cy="371576"/>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求人区分</a:t>
            </a:r>
          </a:p>
        </p:txBody>
      </p:sp>
      <p:cxnSp>
        <p:nvCxnSpPr>
          <p:cNvPr id="2" name="直線コネクタ 1">
            <a:extLst>
              <a:ext uri="{FF2B5EF4-FFF2-40B4-BE49-F238E27FC236}">
                <a16:creationId xmlns:a16="http://schemas.microsoft.com/office/drawing/2014/main" id="{C11F6404-D492-0E23-A670-6D54BC088246}"/>
              </a:ext>
            </a:extLst>
          </p:cNvPr>
          <p:cNvCxnSpPr>
            <a:cxnSpLocks/>
          </p:cNvCxnSpPr>
          <p:nvPr/>
        </p:nvCxnSpPr>
        <p:spPr>
          <a:xfrm>
            <a:off x="6231" y="5172559"/>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5" name="四角形: 角を丸くする 4">
            <a:extLst>
              <a:ext uri="{FF2B5EF4-FFF2-40B4-BE49-F238E27FC236}">
                <a16:creationId xmlns:a16="http://schemas.microsoft.com/office/drawing/2014/main" id="{F10D6D83-CF03-3A8F-BAC2-AC30407BC9AF}"/>
              </a:ext>
            </a:extLst>
          </p:cNvPr>
          <p:cNvSpPr/>
          <p:nvPr/>
        </p:nvSpPr>
        <p:spPr>
          <a:xfrm>
            <a:off x="729983" y="7066476"/>
            <a:ext cx="5385213" cy="2271758"/>
          </a:xfrm>
          <a:prstGeom prst="roundRect">
            <a:avLst>
              <a:gd name="adj" fmla="val 9229"/>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pPr>
              <a:spcAft>
                <a:spcPts val="244"/>
              </a:spcAft>
            </a:pP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公開希望</a:t>
            </a:r>
            <a:r>
              <a:rPr lang="en-US" altLang="ja-JP" sz="1000" b="1">
                <a:solidFill>
                  <a:schemeClr val="tx1"/>
                </a:solidFill>
                <a:latin typeface="メイリオ" panose="020B0604030504040204" pitchFamily="50" charset="-128"/>
                <a:ea typeface="メイリオ" panose="020B0604030504040204" pitchFamily="50" charset="-128"/>
              </a:rPr>
              <a:t>】</a:t>
            </a:r>
          </a:p>
          <a:p>
            <a:pPr>
              <a:spcAft>
                <a:spcPts val="244"/>
              </a:spcAft>
            </a:pPr>
            <a:r>
              <a:rPr lang="ja-JP" altLang="en-US" sz="1000">
                <a:solidFill>
                  <a:schemeClr val="tx1"/>
                </a:solidFill>
                <a:latin typeface="メイリオ" panose="020B0604030504040204" pitchFamily="50" charset="-128"/>
                <a:ea typeface="メイリオ" panose="020B0604030504040204" pitchFamily="50" charset="-128"/>
              </a:rPr>
              <a:t>　ハローワークインターネットサービスでの求人情報や事業所名の公開について、該当するものを選択してください。</a:t>
            </a:r>
          </a:p>
          <a:p>
            <a:pPr>
              <a:spcAft>
                <a:spcPts val="244"/>
              </a:spcAft>
            </a:pPr>
            <a:r>
              <a:rPr lang="en-US" altLang="ja-JP" sz="1000">
                <a:solidFill>
                  <a:schemeClr val="tx1"/>
                </a:solidFill>
                <a:latin typeface="メイリオ" panose="020B0604030504040204" pitchFamily="50" charset="-128"/>
                <a:ea typeface="メイリオ" panose="020B0604030504040204" pitchFamily="50" charset="-128"/>
              </a:rPr>
              <a:t>※3</a:t>
            </a:r>
            <a:r>
              <a:rPr lang="ja-JP" altLang="en-US" sz="1000">
                <a:solidFill>
                  <a:schemeClr val="tx1"/>
                </a:solidFill>
                <a:latin typeface="メイリオ" panose="020B0604030504040204" pitchFamily="50" charset="-128"/>
                <a:ea typeface="メイリオ" panose="020B0604030504040204" pitchFamily="50" charset="-128"/>
              </a:rPr>
              <a:t>か</a:t>
            </a:r>
            <a:r>
              <a:rPr lang="en-US" altLang="ja-JP" sz="1000">
                <a:solidFill>
                  <a:schemeClr val="tx1"/>
                </a:solidFill>
                <a:latin typeface="メイリオ" panose="020B0604030504040204" pitchFamily="50" charset="-128"/>
                <a:ea typeface="メイリオ" panose="020B0604030504040204" pitchFamily="50" charset="-128"/>
              </a:rPr>
              <a:t>4</a:t>
            </a:r>
            <a:r>
              <a:rPr lang="ja-JP" altLang="en-US" sz="1000">
                <a:solidFill>
                  <a:schemeClr val="tx1"/>
                </a:solidFill>
                <a:latin typeface="メイリオ" panose="020B0604030504040204" pitchFamily="50" charset="-128"/>
                <a:ea typeface="メイリオ" panose="020B0604030504040204" pitchFamily="50" charset="-128"/>
              </a:rPr>
              <a:t>を選択した場合は、オンライン自主応募（求職者がマイページを通じて行う直接応募。３</a:t>
            </a:r>
            <a:r>
              <a:rPr lang="en-US" altLang="ja-JP" sz="1000">
                <a:solidFill>
                  <a:schemeClr val="tx1"/>
                </a:solidFill>
                <a:latin typeface="メイリオ" panose="020B0604030504040204" pitchFamily="50" charset="-128"/>
                <a:ea typeface="メイリオ" panose="020B0604030504040204" pitchFamily="50" charset="-128"/>
              </a:rPr>
              <a:t>P</a:t>
            </a:r>
            <a:r>
              <a:rPr lang="ja-JP" altLang="en-US" sz="1000">
                <a:solidFill>
                  <a:schemeClr val="tx1"/>
                </a:solidFill>
                <a:latin typeface="メイリオ" panose="020B0604030504040204" pitchFamily="50" charset="-128"/>
                <a:ea typeface="メイリオ" panose="020B0604030504040204" pitchFamily="50" charset="-128"/>
              </a:rPr>
              <a:t>参照）を受け付けることはできません。</a:t>
            </a:r>
          </a:p>
          <a:p>
            <a:pPr>
              <a:spcAft>
                <a:spcPts val="244"/>
              </a:spcAft>
            </a:pPr>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ハローワークインターネットサービスは、民間の人材ビジネス企業のサイトなどに求人情報の転載を認めているため、公開すると事業所に対して各種の問い合わせがくる場合があります。あらかじめご了承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Aft>
                <a:spcPts val="244"/>
              </a:spcAft>
            </a:pPr>
            <a:endParaRPr lang="en-US" altLang="ja-JP" sz="1000">
              <a:solidFill>
                <a:schemeClr val="tx1"/>
              </a:solidFill>
              <a:latin typeface="メイリオ" panose="020B0604030504040204" pitchFamily="50" charset="-128"/>
              <a:ea typeface="メイリオ" panose="020B0604030504040204" pitchFamily="50" charset="-128"/>
            </a:endParaRPr>
          </a:p>
          <a:p>
            <a:pPr>
              <a:spcAft>
                <a:spcPts val="244"/>
              </a:spcAft>
            </a:pP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オンライン自主応募の受付</a:t>
            </a:r>
            <a:r>
              <a:rPr lang="en-US" altLang="ja-JP" sz="1000" b="1">
                <a:solidFill>
                  <a:schemeClr val="tx1"/>
                </a:solidFill>
                <a:latin typeface="メイリオ" panose="020B0604030504040204" pitchFamily="50" charset="-128"/>
                <a:ea typeface="メイリオ" panose="020B0604030504040204" pitchFamily="50" charset="-128"/>
              </a:rPr>
              <a:t>】</a:t>
            </a:r>
          </a:p>
          <a:p>
            <a:pPr>
              <a:spcAft>
                <a:spcPts val="244"/>
              </a:spcAft>
            </a:pPr>
            <a:r>
              <a:rPr lang="ja-JP" altLang="en-US" sz="1000">
                <a:solidFill>
                  <a:schemeClr val="tx1"/>
                </a:solidFill>
                <a:latin typeface="メイリオ" panose="020B0604030504040204" pitchFamily="50" charset="-128"/>
                <a:ea typeface="メイリオ" panose="020B0604030504040204" pitchFamily="50" charset="-128"/>
              </a:rPr>
              <a:t>　求職者がマイページを通じて行う直接応募（オンライン自主応募）の受付可否を選択してください。オンライン自主応募の際の応募書類の受付方法については「７ 選考方法」登録ページの「補足事項」欄（</a:t>
            </a:r>
            <a:r>
              <a:rPr lang="en-US" altLang="ja-JP" sz="1000">
                <a:solidFill>
                  <a:schemeClr val="tx1"/>
                </a:solidFill>
                <a:latin typeface="メイリオ" panose="020B0604030504040204" pitchFamily="50" charset="-128"/>
                <a:ea typeface="メイリオ" panose="020B0604030504040204" pitchFamily="50" charset="-128"/>
              </a:rPr>
              <a:t>28P</a:t>
            </a:r>
            <a:r>
              <a:rPr lang="ja-JP" altLang="en-US" sz="1000">
                <a:solidFill>
                  <a:schemeClr val="tx1"/>
                </a:solidFill>
                <a:latin typeface="メイリオ" panose="020B0604030504040204" pitchFamily="50" charset="-128"/>
                <a:ea typeface="メイリオ" panose="020B0604030504040204" pitchFamily="50" charset="-128"/>
              </a:rPr>
              <a:t>）に必ず入力してください。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4" name="四角形: 角を丸くする 13">
            <a:extLst>
              <a:ext uri="{FF2B5EF4-FFF2-40B4-BE49-F238E27FC236}">
                <a16:creationId xmlns:a16="http://schemas.microsoft.com/office/drawing/2014/main" id="{A1AAD308-AB97-3FA1-4B1A-5C415AB59C50}"/>
              </a:ext>
            </a:extLst>
          </p:cNvPr>
          <p:cNvSpPr/>
          <p:nvPr/>
        </p:nvSpPr>
        <p:spPr>
          <a:xfrm>
            <a:off x="495265" y="5264323"/>
            <a:ext cx="3266031" cy="371576"/>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求人情報・事業所名の公開範囲</a:t>
            </a:r>
          </a:p>
        </p:txBody>
      </p:sp>
      <p:sp>
        <p:nvSpPr>
          <p:cNvPr id="3" name="テキスト ボックス 2">
            <a:extLst>
              <a:ext uri="{FF2B5EF4-FFF2-40B4-BE49-F238E27FC236}">
                <a16:creationId xmlns:a16="http://schemas.microsoft.com/office/drawing/2014/main" id="{825D8C6C-10B9-19CF-C3F0-20D34181F80A}"/>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⑤</a:t>
            </a:r>
          </a:p>
        </p:txBody>
      </p:sp>
      <p:pic>
        <p:nvPicPr>
          <p:cNvPr id="18" name="図 17">
            <a:extLst>
              <a:ext uri="{FF2B5EF4-FFF2-40B4-BE49-F238E27FC236}">
                <a16:creationId xmlns:a16="http://schemas.microsoft.com/office/drawing/2014/main" id="{3EE64049-F327-5A72-4F5D-7826BFADAC90}"/>
              </a:ext>
            </a:extLst>
          </p:cNvPr>
          <p:cNvPicPr>
            <a:picLocks noChangeAspect="1"/>
          </p:cNvPicPr>
          <p:nvPr/>
        </p:nvPicPr>
        <p:blipFill>
          <a:blip r:embed="rId5"/>
          <a:srcRect l="5822" r="5474"/>
          <a:stretch/>
        </p:blipFill>
        <p:spPr>
          <a:xfrm>
            <a:off x="946149" y="5686165"/>
            <a:ext cx="4546601" cy="1339343"/>
          </a:xfrm>
          <a:prstGeom prst="rect">
            <a:avLst/>
          </a:prstGeom>
        </p:spPr>
      </p:pic>
    </p:spTree>
    <p:extLst>
      <p:ext uri="{BB962C8B-B14F-4D97-AF65-F5344CB8AC3E}">
        <p14:creationId xmlns:p14="http://schemas.microsoft.com/office/powerpoint/2010/main" val="2323372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60B3D-8D83-6B32-CC29-0F96E3AB51AE}"/>
            </a:ext>
          </a:extLst>
        </p:cNvPr>
        <p:cNvGrpSpPr/>
        <p:nvPr/>
      </p:nvGrpSpPr>
      <p:grpSpPr>
        <a:xfrm>
          <a:off x="0" y="0"/>
          <a:ext cx="0" cy="0"/>
          <a:chOff x="0" y="0"/>
          <a:chExt cx="0" cy="0"/>
        </a:xfrm>
      </p:grpSpPr>
      <p:sp>
        <p:nvSpPr>
          <p:cNvPr id="64" name="角丸四角形 20">
            <a:extLst>
              <a:ext uri="{FF2B5EF4-FFF2-40B4-BE49-F238E27FC236}">
                <a16:creationId xmlns:a16="http://schemas.microsoft.com/office/drawing/2014/main" id="{8DB48B6F-AA8F-B30E-6F86-3F30E9D635EC}"/>
              </a:ext>
            </a:extLst>
          </p:cNvPr>
          <p:cNvSpPr/>
          <p:nvPr/>
        </p:nvSpPr>
        <p:spPr>
          <a:xfrm>
            <a:off x="446239" y="4110952"/>
            <a:ext cx="5928465" cy="5296112"/>
          </a:xfrm>
          <a:prstGeom prst="roundRect">
            <a:avLst>
              <a:gd name="adj" fmla="val 8508"/>
            </a:avLst>
          </a:prstGeom>
          <a:solidFill>
            <a:srgbClr val="FFF8E5"/>
          </a:solidFill>
          <a:ln w="28575">
            <a:solidFill>
              <a:srgbClr val="99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endParaRPr lang="en-US" altLang="ja-JP" sz="1100" b="1">
              <a:solidFill>
                <a:schemeClr val="accent5">
                  <a:lumMod val="75000"/>
                </a:schemeClr>
              </a:solidFill>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AED296DE-F1E4-88BA-99D0-240F58EB7E6D}"/>
              </a:ext>
            </a:extLst>
          </p:cNvPr>
          <p:cNvPicPr>
            <a:picLocks noChangeAspect="1"/>
          </p:cNvPicPr>
          <p:nvPr/>
        </p:nvPicPr>
        <p:blipFill>
          <a:blip r:embed="rId3"/>
          <a:srcRect l="6010" r="3245"/>
          <a:stretch/>
        </p:blipFill>
        <p:spPr>
          <a:xfrm>
            <a:off x="928244" y="1304388"/>
            <a:ext cx="5036782" cy="1214920"/>
          </a:xfrm>
          <a:prstGeom prst="rect">
            <a:avLst/>
          </a:prstGeom>
        </p:spPr>
      </p:pic>
      <p:pic>
        <p:nvPicPr>
          <p:cNvPr id="4" name="図 3">
            <a:extLst>
              <a:ext uri="{FF2B5EF4-FFF2-40B4-BE49-F238E27FC236}">
                <a16:creationId xmlns:a16="http://schemas.microsoft.com/office/drawing/2014/main" id="{1C730ED3-4B17-3E78-180F-59C65D29709C}"/>
              </a:ext>
            </a:extLst>
          </p:cNvPr>
          <p:cNvPicPr>
            <a:picLocks noChangeAspect="1"/>
          </p:cNvPicPr>
          <p:nvPr/>
        </p:nvPicPr>
        <p:blipFill>
          <a:blip r:embed="rId4"/>
          <a:srcRect r="6621" b="14834"/>
          <a:stretch/>
        </p:blipFill>
        <p:spPr>
          <a:xfrm>
            <a:off x="446239" y="243955"/>
            <a:ext cx="5947868" cy="613610"/>
          </a:xfrm>
          <a:prstGeom prst="rect">
            <a:avLst/>
          </a:prstGeom>
        </p:spPr>
      </p:pic>
      <p:grpSp>
        <p:nvGrpSpPr>
          <p:cNvPr id="17" name="グループ化 16">
            <a:extLst>
              <a:ext uri="{FF2B5EF4-FFF2-40B4-BE49-F238E27FC236}">
                <a16:creationId xmlns:a16="http://schemas.microsoft.com/office/drawing/2014/main" id="{B1D5F614-E864-1711-DF2D-FEE7C031948E}"/>
              </a:ext>
            </a:extLst>
          </p:cNvPr>
          <p:cNvGrpSpPr/>
          <p:nvPr/>
        </p:nvGrpSpPr>
        <p:grpSpPr>
          <a:xfrm>
            <a:off x="5873753" y="2295287"/>
            <a:ext cx="584192" cy="1433639"/>
            <a:chOff x="5595857" y="7347523"/>
            <a:chExt cx="445621" cy="1320281"/>
          </a:xfrm>
        </p:grpSpPr>
        <p:cxnSp>
          <p:nvCxnSpPr>
            <p:cNvPr id="29" name="直線矢印コネクタ 28">
              <a:extLst>
                <a:ext uri="{FF2B5EF4-FFF2-40B4-BE49-F238E27FC236}">
                  <a16:creationId xmlns:a16="http://schemas.microsoft.com/office/drawing/2014/main" id="{6E35256F-FE09-A302-BF59-706EDCCBAFD4}"/>
                </a:ext>
              </a:extLst>
            </p:cNvPr>
            <p:cNvCxnSpPr>
              <a:cxnSpLocks/>
            </p:cNvCxnSpPr>
            <p:nvPr/>
          </p:nvCxnSpPr>
          <p:spPr>
            <a:xfrm flipH="1">
              <a:off x="5595857" y="7368883"/>
              <a:ext cx="41171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7AB49F-BCF4-9675-3C1B-231AEA0545DB}"/>
                </a:ext>
              </a:extLst>
            </p:cNvPr>
            <p:cNvCxnSpPr>
              <a:cxnSpLocks/>
            </p:cNvCxnSpPr>
            <p:nvPr/>
          </p:nvCxnSpPr>
          <p:spPr>
            <a:xfrm>
              <a:off x="6021523" y="7347523"/>
              <a:ext cx="0" cy="13202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F36C92F8-BCD3-4108-FDA7-E6B1DCD6C4C5}"/>
                </a:ext>
              </a:extLst>
            </p:cNvPr>
            <p:cNvCxnSpPr>
              <a:cxnSpLocks/>
            </p:cNvCxnSpPr>
            <p:nvPr/>
          </p:nvCxnSpPr>
          <p:spPr>
            <a:xfrm flipH="1">
              <a:off x="5729992" y="8667804"/>
              <a:ext cx="3114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AutoShape 14">
            <a:extLst>
              <a:ext uri="{FF2B5EF4-FFF2-40B4-BE49-F238E27FC236}">
                <a16:creationId xmlns:a16="http://schemas.microsoft.com/office/drawing/2014/main" id="{78EABE98-E2A3-8892-F57B-4E98FBA8FD91}"/>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6" name="AutoShape 14">
            <a:extLst>
              <a:ext uri="{FF2B5EF4-FFF2-40B4-BE49-F238E27FC236}">
                <a16:creationId xmlns:a16="http://schemas.microsoft.com/office/drawing/2014/main" id="{940A5426-9BE2-DF14-0C5B-8FDAEE60F73F}"/>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6" name="直線コネクタ 5">
            <a:extLst>
              <a:ext uri="{FF2B5EF4-FFF2-40B4-BE49-F238E27FC236}">
                <a16:creationId xmlns:a16="http://schemas.microsoft.com/office/drawing/2014/main" id="{D88E3490-7F6E-6309-D3D9-C422FB26B87F}"/>
              </a:ext>
            </a:extLst>
          </p:cNvPr>
          <p:cNvCxnSpPr>
            <a:cxnSpLocks/>
          </p:cNvCxnSpPr>
          <p:nvPr/>
        </p:nvCxnSpPr>
        <p:spPr>
          <a:xfrm>
            <a:off x="6231" y="3946873"/>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72BAFA7F-C550-0865-CD73-2CEABA843D35}"/>
              </a:ext>
            </a:extLst>
          </p:cNvPr>
          <p:cNvSpPr txBox="1"/>
          <p:nvPr/>
        </p:nvSpPr>
        <p:spPr>
          <a:xfrm>
            <a:off x="804579" y="3609247"/>
            <a:ext cx="5248841" cy="430887"/>
          </a:xfrm>
          <a:prstGeom prst="rect">
            <a:avLst/>
          </a:prstGeom>
          <a:noFill/>
          <a:ln w="19050">
            <a:noFill/>
          </a:ln>
        </p:spPr>
        <p:txBody>
          <a:bodyPr wrap="square" rtlCol="0">
            <a:spAutoFit/>
          </a:bodyPr>
          <a:lstStyle/>
          <a:p>
            <a:r>
              <a:rPr lang="ja-JP" altLang="en-US" sz="110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sp>
        <p:nvSpPr>
          <p:cNvPr id="48" name="四角形: 角を丸くする 47">
            <a:extLst>
              <a:ext uri="{FF2B5EF4-FFF2-40B4-BE49-F238E27FC236}">
                <a16:creationId xmlns:a16="http://schemas.microsoft.com/office/drawing/2014/main" id="{78FE6DA9-C79C-7B4F-8CF0-955665BF97BA}"/>
              </a:ext>
            </a:extLst>
          </p:cNvPr>
          <p:cNvSpPr/>
          <p:nvPr/>
        </p:nvSpPr>
        <p:spPr>
          <a:xfrm>
            <a:off x="524081" y="879654"/>
            <a:ext cx="2166245" cy="371576"/>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求人情報提供の希望</a:t>
            </a:r>
          </a:p>
        </p:txBody>
      </p:sp>
      <p:sp>
        <p:nvSpPr>
          <p:cNvPr id="3" name="四角形: 角を丸くする 2">
            <a:extLst>
              <a:ext uri="{FF2B5EF4-FFF2-40B4-BE49-F238E27FC236}">
                <a16:creationId xmlns:a16="http://schemas.microsoft.com/office/drawing/2014/main" id="{6C5EB45C-2B9F-1EDE-9EAC-FFB5C5C909AC}"/>
              </a:ext>
            </a:extLst>
          </p:cNvPr>
          <p:cNvSpPr/>
          <p:nvPr/>
        </p:nvSpPr>
        <p:spPr>
          <a:xfrm>
            <a:off x="704744" y="2528837"/>
            <a:ext cx="5408353" cy="978614"/>
          </a:xfrm>
          <a:prstGeom prst="roundRect">
            <a:avLst>
              <a:gd name="adj" fmla="val 19520"/>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pPr>
              <a:spcAft>
                <a:spcPts val="244"/>
              </a:spcAft>
            </a:pPr>
            <a:r>
              <a:rPr lang="ja-JP" altLang="en-US" sz="1000">
                <a:solidFill>
                  <a:schemeClr val="tx1"/>
                </a:solidFill>
                <a:latin typeface="メイリオ" panose="020B0604030504040204" pitchFamily="50" charset="-128"/>
                <a:ea typeface="メイリオ" panose="020B0604030504040204" pitchFamily="50" charset="-128"/>
              </a:rPr>
              <a:t>ハローワークにお申し込みいただいた求人は、原則として、職業紹介事業を行う地方自治体・地方版ハローワークや民間人材ビジネスにオンラインで提供されます</a:t>
            </a:r>
            <a:r>
              <a:rPr lang="ja-JP" altLang="en-US" sz="1000" b="1">
                <a:solidFill>
                  <a:schemeClr val="tx1"/>
                </a:solidFill>
                <a:latin typeface="メイリオ" panose="020B0604030504040204" pitchFamily="50" charset="-128"/>
                <a:ea typeface="メイリオ" panose="020B0604030504040204" pitchFamily="50" charset="-128"/>
              </a:rPr>
              <a:t>（公開範囲にかかわらず事業所名等を含めた求人情報を提供）</a:t>
            </a:r>
            <a:r>
              <a:rPr lang="ja-JP" altLang="en-US" sz="1000">
                <a:solidFill>
                  <a:schemeClr val="tx1"/>
                </a:solidFill>
                <a:latin typeface="メイリオ" panose="020B0604030504040204" pitchFamily="50" charset="-128"/>
                <a:ea typeface="メイリオ" panose="020B0604030504040204" pitchFamily="50" charset="-128"/>
              </a:rPr>
              <a:t>。オンライン提供を希望しない場合は、不可とする機関を選択してください。 </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65" name="テキスト ボックス 64">
            <a:extLst>
              <a:ext uri="{FF2B5EF4-FFF2-40B4-BE49-F238E27FC236}">
                <a16:creationId xmlns:a16="http://schemas.microsoft.com/office/drawing/2014/main" id="{11EDD67C-A23F-5F57-E1D1-E74D322EAF52}"/>
              </a:ext>
            </a:extLst>
          </p:cNvPr>
          <p:cNvSpPr txBox="1"/>
          <p:nvPr/>
        </p:nvSpPr>
        <p:spPr>
          <a:xfrm>
            <a:off x="458829" y="4446448"/>
            <a:ext cx="5677777" cy="1186981"/>
          </a:xfrm>
          <a:prstGeom prst="rect">
            <a:avLst/>
          </a:prstGeom>
          <a:noFill/>
        </p:spPr>
        <p:txBody>
          <a:bodyPr wrap="square" tIns="72000" bIns="36000" rtlCol="0" anchor="t" anchorCtr="0">
            <a:noAutofit/>
          </a:bodyPr>
          <a:lstStyle/>
          <a:p>
            <a:pPr>
              <a:lnSpc>
                <a:spcPct val="110000"/>
              </a:lnSpc>
            </a:pPr>
            <a:r>
              <a:rPr lang="ja-JP" altLang="en-US" sz="900" b="1">
                <a:latin typeface="メイリオ" panose="020B0604030504040204" pitchFamily="50" charset="-128"/>
                <a:ea typeface="メイリオ" panose="020B0604030504040204" pitchFamily="50" charset="-128"/>
                <a:cs typeface="メイリオ" panose="020B0604030504040204" pitchFamily="50" charset="-128"/>
              </a:rPr>
              <a:t>　〇 「直接リクエスト」とは、求人者マイページから求職情報検索を行い、自社求人に応募してほしい</a:t>
            </a:r>
            <a:br>
              <a:rPr lang="en-US" altLang="ja-JP" sz="900" b="1">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1">
                <a:latin typeface="メイリオ" panose="020B0604030504040204" pitchFamily="50" charset="-128"/>
                <a:ea typeface="メイリオ" panose="020B0604030504040204" pitchFamily="50" charset="-128"/>
                <a:cs typeface="メイリオ" panose="020B0604030504040204" pitchFamily="50" charset="-128"/>
              </a:rPr>
              <a:t>　　　求職者に、マイページを 通じてメッセージと応募を検討して欲しい求人の情報を直接送付できる</a:t>
            </a:r>
            <a:br>
              <a:rPr lang="en-US" altLang="ja-JP" sz="900" b="1">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1">
                <a:latin typeface="メイリオ" panose="020B0604030504040204" pitchFamily="50" charset="-128"/>
                <a:ea typeface="メイリオ" panose="020B0604030504040204" pitchFamily="50" charset="-128"/>
                <a:cs typeface="メイリオ" panose="020B0604030504040204" pitchFamily="50" charset="-128"/>
              </a:rPr>
              <a:t>　　　機能</a:t>
            </a:r>
            <a:r>
              <a:rPr lang="en-US" altLang="ja-JP" sz="900" b="1" baseline="300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a:latin typeface="メイリオ" panose="020B0604030504040204" pitchFamily="50" charset="-128"/>
                <a:ea typeface="メイリオ" panose="020B0604030504040204" pitchFamily="50" charset="-128"/>
                <a:cs typeface="メイリオ" panose="020B0604030504040204" pitchFamily="50" charset="-128"/>
              </a:rPr>
              <a:t>です。</a:t>
            </a:r>
            <a:endParaRPr lang="en-US" altLang="ja-JP" sz="900" b="1">
              <a:latin typeface="メイリオ" panose="020B0604030504040204" pitchFamily="50" charset="-128"/>
              <a:ea typeface="メイリオ" panose="020B0604030504040204" pitchFamily="50" charset="-128"/>
              <a:cs typeface="メイリオ" panose="020B0604030504040204" pitchFamily="50" charset="-128"/>
            </a:endParaRPr>
          </a:p>
          <a:p>
            <a:pPr>
              <a:lnSpc>
                <a:spcPct val="110000"/>
              </a:lnSpc>
            </a:pPr>
            <a:endParaRPr lang="en-US" altLang="ja-JP" sz="200" b="1">
              <a:latin typeface="メイリオ" panose="020B0604030504040204" pitchFamily="50" charset="-128"/>
              <a:ea typeface="メイリオ" panose="020B0604030504040204" pitchFamily="50" charset="-128"/>
              <a:cs typeface="メイリオ" panose="020B0604030504040204" pitchFamily="50" charset="-128"/>
            </a:endParaRPr>
          </a:p>
          <a:p>
            <a:pPr>
              <a:lnSpc>
                <a:spcPct val="110000"/>
              </a:lnSpc>
            </a:pPr>
            <a:r>
              <a:rPr lang="ja-JP" altLang="en-US" sz="900" b="1">
                <a:latin typeface="メイリオ" panose="020B0604030504040204" pitchFamily="50" charset="-128"/>
                <a:ea typeface="メイリオ" panose="020B0604030504040204" pitchFamily="50" charset="-128"/>
                <a:cs typeface="メイリオ" panose="020B0604030504040204" pitchFamily="50" charset="-128"/>
              </a:rPr>
              <a:t>　〇 直接リクエストは、求人者マイページを開設し、応募受付方法について</a:t>
            </a:r>
            <a:r>
              <a:rPr lang="en-US" altLang="ja-JP" sz="900" b="1">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a:latin typeface="メイリオ" panose="020B0604030504040204" pitchFamily="50" charset="-128"/>
                <a:ea typeface="メイリオ" panose="020B0604030504040204" pitchFamily="50" charset="-128"/>
                <a:cs typeface="メイリオ" panose="020B0604030504040204" pitchFamily="50" charset="-128"/>
              </a:rPr>
              <a:t>オンライン自主応募の受付</a:t>
            </a:r>
            <a:r>
              <a:rPr lang="en-US" altLang="ja-JP" sz="900" b="1">
                <a:latin typeface="メイリオ" panose="020B0604030504040204" pitchFamily="50" charset="-128"/>
                <a:ea typeface="メイリオ" panose="020B0604030504040204" pitchFamily="50" charset="-128"/>
                <a:cs typeface="メイリオ" panose="020B0604030504040204" pitchFamily="50" charset="-128"/>
              </a:rPr>
              <a:t>｣</a:t>
            </a:r>
            <a:br>
              <a:rPr lang="en-US" altLang="ja-JP" sz="900" b="1">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1">
                <a:latin typeface="メイリオ" panose="020B0604030504040204" pitchFamily="50" charset="-128"/>
                <a:ea typeface="メイリオ" panose="020B0604030504040204" pitchFamily="50" charset="-128"/>
                <a:cs typeface="メイリオ" panose="020B0604030504040204" pitchFamily="50" charset="-128"/>
              </a:rPr>
              <a:t>　　 を可とする有効中の求人がある場合に行うことができます。</a:t>
            </a:r>
            <a:endParaRPr lang="en-US" altLang="ja-JP" sz="1000" b="1">
              <a:latin typeface="メイリオ" panose="020B0604030504040204" pitchFamily="50" charset="-128"/>
              <a:ea typeface="メイリオ" panose="020B0604030504040204" pitchFamily="50" charset="-128"/>
              <a:cs typeface="メイリオ" panose="020B0604030504040204" pitchFamily="50" charset="-128"/>
            </a:endParaRPr>
          </a:p>
          <a:p>
            <a:pPr>
              <a:lnSpc>
                <a:spcPct val="110000"/>
              </a:lnSpc>
            </a:pPr>
            <a:endParaRPr lang="en-US" altLang="ja-JP" sz="400">
              <a:latin typeface="メイリオ" panose="020B0604030504040204" pitchFamily="50" charset="-128"/>
              <a:ea typeface="メイリオ" panose="020B0604030504040204" pitchFamily="50" charset="-128"/>
              <a:cs typeface="メイリオ" panose="020B0604030504040204" pitchFamily="50" charset="-128"/>
            </a:endParaRPr>
          </a:p>
          <a:p>
            <a:pPr>
              <a:lnSpc>
                <a:spcPct val="110000"/>
              </a:lnSpc>
            </a:pPr>
            <a:r>
              <a:rPr lang="ja-JP" altLang="en-US" sz="8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 対象となる求職者が求職者マイページを開設している場合に限ります。開設していない求職者へのリクエストは、</a:t>
            </a:r>
            <a:br>
              <a:rPr lang="en-US" altLang="ja-JP" sz="800">
                <a:latin typeface="メイリオ" panose="020B0604030504040204" pitchFamily="50" charset="-128"/>
                <a:ea typeface="メイリオ" panose="020B0604030504040204" pitchFamily="50" charset="-128"/>
                <a:cs typeface="メイリオ" panose="020B0604030504040204" pitchFamily="50" charset="-128"/>
              </a:rPr>
            </a:br>
            <a:r>
              <a:rPr lang="ja-JP" altLang="en-US" sz="800">
                <a:latin typeface="メイリオ" panose="020B0604030504040204" pitchFamily="50" charset="-128"/>
                <a:ea typeface="メイリオ" panose="020B0604030504040204" pitchFamily="50" charset="-128"/>
                <a:cs typeface="メイリオ" panose="020B0604030504040204" pitchFamily="50" charset="-128"/>
              </a:rPr>
              <a:t>　　 求職情報詳細画面に表示されている問い合わせ先ハローワークへご連絡ください。</a:t>
            </a: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a:p>
            <a:pPr>
              <a:lnSpc>
                <a:spcPct val="110000"/>
              </a:lnSpc>
            </a:pPr>
            <a:r>
              <a:rPr lang="ja-JP" altLang="en-US" sz="80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600">
              <a:latin typeface="メイリオ" panose="020B0604030504040204" pitchFamily="50" charset="-128"/>
              <a:ea typeface="メイリオ" panose="020B0604030504040204" pitchFamily="50" charset="-128"/>
              <a:cs typeface="メイリオ" panose="020B0604030504040204" pitchFamily="50" charset="-128"/>
            </a:endParaRPr>
          </a:p>
          <a:p>
            <a:pPr>
              <a:lnSpc>
                <a:spcPct val="110000"/>
              </a:lnSpc>
            </a:pPr>
            <a:r>
              <a:rPr lang="ja-JP" altLang="en-US" sz="6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60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6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8" name="グループ化 67">
            <a:extLst>
              <a:ext uri="{FF2B5EF4-FFF2-40B4-BE49-F238E27FC236}">
                <a16:creationId xmlns:a16="http://schemas.microsoft.com/office/drawing/2014/main" id="{CFC73F0F-A3C6-4531-5D2B-253986D267D6}"/>
              </a:ext>
            </a:extLst>
          </p:cNvPr>
          <p:cNvGrpSpPr/>
          <p:nvPr/>
        </p:nvGrpSpPr>
        <p:grpSpPr>
          <a:xfrm>
            <a:off x="824026" y="5742965"/>
            <a:ext cx="4182185" cy="1090595"/>
            <a:chOff x="211928" y="2878162"/>
            <a:chExt cx="5056378" cy="1384952"/>
          </a:xfrm>
        </p:grpSpPr>
        <p:sp>
          <p:nvSpPr>
            <p:cNvPr id="73" name="右矢印 68">
              <a:extLst>
                <a:ext uri="{FF2B5EF4-FFF2-40B4-BE49-F238E27FC236}">
                  <a16:creationId xmlns:a16="http://schemas.microsoft.com/office/drawing/2014/main" id="{5105F28F-BF60-B260-93C4-A7B9AAFCB3AC}"/>
                </a:ext>
              </a:extLst>
            </p:cNvPr>
            <p:cNvSpPr/>
            <p:nvPr/>
          </p:nvSpPr>
          <p:spPr>
            <a:xfrm>
              <a:off x="3316808" y="3805059"/>
              <a:ext cx="504056" cy="458055"/>
            </a:xfrm>
            <a:prstGeom prst="rightArrow">
              <a:avLst/>
            </a:prstGeom>
            <a:solidFill>
              <a:srgbClr val="DB4D6D"/>
            </a:solidFill>
            <a:ln>
              <a:solidFill>
                <a:srgbClr val="DB4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3B24090A-FF5A-CAC8-9B0C-2E88E393B2C4}"/>
                </a:ext>
              </a:extLst>
            </p:cNvPr>
            <p:cNvSpPr/>
            <p:nvPr/>
          </p:nvSpPr>
          <p:spPr>
            <a:xfrm>
              <a:off x="4206629" y="3296419"/>
              <a:ext cx="1061677" cy="1821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100">
                <a:solidFill>
                  <a:schemeClr val="tx1"/>
                </a:solidFill>
              </a:endParaRPr>
            </a:p>
          </p:txBody>
        </p:sp>
        <p:sp>
          <p:nvSpPr>
            <p:cNvPr id="75" name="正方形/長方形 74">
              <a:extLst>
                <a:ext uri="{FF2B5EF4-FFF2-40B4-BE49-F238E27FC236}">
                  <a16:creationId xmlns:a16="http://schemas.microsoft.com/office/drawing/2014/main" id="{486E1005-1178-AA8C-71A7-B81E0F923C7C}"/>
                </a:ext>
              </a:extLst>
            </p:cNvPr>
            <p:cNvSpPr/>
            <p:nvPr/>
          </p:nvSpPr>
          <p:spPr>
            <a:xfrm>
              <a:off x="1096579" y="3940289"/>
              <a:ext cx="576064" cy="757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endParaRPr>
            </a:p>
          </p:txBody>
        </p:sp>
        <p:sp>
          <p:nvSpPr>
            <p:cNvPr id="76" name="正方形/長方形 75">
              <a:extLst>
                <a:ext uri="{FF2B5EF4-FFF2-40B4-BE49-F238E27FC236}">
                  <a16:creationId xmlns:a16="http://schemas.microsoft.com/office/drawing/2014/main" id="{C0EC9E74-33CF-A58E-8923-641F6344CE6E}"/>
                </a:ext>
              </a:extLst>
            </p:cNvPr>
            <p:cNvSpPr/>
            <p:nvPr/>
          </p:nvSpPr>
          <p:spPr>
            <a:xfrm>
              <a:off x="1092412" y="3735023"/>
              <a:ext cx="917049" cy="70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00">
                  <a:solidFill>
                    <a:schemeClr val="tx1"/>
                  </a:solidFill>
                </a:rPr>
                <a:t>10000-9999999</a:t>
              </a:r>
              <a:endParaRPr kumimoji="1" lang="ja-JP" altLang="en-US" sz="500">
                <a:solidFill>
                  <a:schemeClr val="tx1"/>
                </a:solidFill>
              </a:endParaRPr>
            </a:p>
          </p:txBody>
        </p:sp>
        <p:sp>
          <p:nvSpPr>
            <p:cNvPr id="78" name="テキスト ボックス 77">
              <a:extLst>
                <a:ext uri="{FF2B5EF4-FFF2-40B4-BE49-F238E27FC236}">
                  <a16:creationId xmlns:a16="http://schemas.microsoft.com/office/drawing/2014/main" id="{4A45920E-5A30-F406-DF71-4CF5A73BFF95}"/>
                </a:ext>
              </a:extLst>
            </p:cNvPr>
            <p:cNvSpPr txBox="1"/>
            <p:nvPr/>
          </p:nvSpPr>
          <p:spPr>
            <a:xfrm>
              <a:off x="211928" y="2878162"/>
              <a:ext cx="3417921" cy="261607"/>
            </a:xfrm>
            <a:prstGeom prst="rect">
              <a:avLst/>
            </a:prstGeom>
            <a:noFill/>
          </p:spPr>
          <p:txBody>
            <a:bodyPr wrap="square" rtlCol="0">
              <a:spAutoFit/>
            </a:bodyPr>
            <a:lstStyle/>
            <a:p>
              <a:r>
                <a:rPr kumimoji="1" lang="en-US" altLang="ja-JP" sz="1050" b="1">
                  <a:latin typeface="メイリオ" panose="020B0604030504040204" pitchFamily="50" charset="-128"/>
                  <a:ea typeface="メイリオ" panose="020B0604030504040204" pitchFamily="50" charset="-128"/>
                </a:rPr>
                <a:t>【</a:t>
              </a:r>
              <a:r>
                <a:rPr kumimoji="1" lang="ja-JP" altLang="en-US" sz="1050" b="1">
                  <a:latin typeface="メイリオ" panose="020B0604030504040204" pitchFamily="50" charset="-128"/>
                  <a:ea typeface="メイリオ" panose="020B0604030504040204" pitchFamily="50" charset="-128"/>
                </a:rPr>
                <a:t>マイページ上の表示画面イメージ</a:t>
              </a:r>
              <a:r>
                <a:rPr kumimoji="1" lang="en-US" altLang="ja-JP" sz="1050" b="1">
                  <a:latin typeface="メイリオ" panose="020B0604030504040204" pitchFamily="50" charset="-128"/>
                  <a:ea typeface="メイリオ" panose="020B0604030504040204" pitchFamily="50" charset="-128"/>
                </a:rPr>
                <a:t>】</a:t>
              </a:r>
              <a:endParaRPr kumimoji="1" lang="ja-JP" altLang="en-US" sz="1050" b="1">
                <a:latin typeface="メイリオ" panose="020B0604030504040204" pitchFamily="50" charset="-128"/>
                <a:ea typeface="メイリオ" panose="020B0604030504040204" pitchFamily="50" charset="-128"/>
              </a:endParaRPr>
            </a:p>
          </p:txBody>
        </p:sp>
        <p:sp>
          <p:nvSpPr>
            <p:cNvPr id="79" name="正方形/長方形 78">
              <a:extLst>
                <a:ext uri="{FF2B5EF4-FFF2-40B4-BE49-F238E27FC236}">
                  <a16:creationId xmlns:a16="http://schemas.microsoft.com/office/drawing/2014/main" id="{1FCBF57A-9564-CE72-A33D-DB13D9DD650B}"/>
                </a:ext>
              </a:extLst>
            </p:cNvPr>
            <p:cNvSpPr/>
            <p:nvPr/>
          </p:nvSpPr>
          <p:spPr>
            <a:xfrm>
              <a:off x="2457595" y="3629866"/>
              <a:ext cx="412295" cy="210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a:extLst>
                <a:ext uri="{FF2B5EF4-FFF2-40B4-BE49-F238E27FC236}">
                  <a16:creationId xmlns:a16="http://schemas.microsoft.com/office/drawing/2014/main" id="{B793C1A1-D9B0-0459-36AC-5A756859322E}"/>
                </a:ext>
              </a:extLst>
            </p:cNvPr>
            <p:cNvSpPr/>
            <p:nvPr/>
          </p:nvSpPr>
          <p:spPr>
            <a:xfrm>
              <a:off x="1096538" y="3716437"/>
              <a:ext cx="920820" cy="70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400">
                  <a:solidFill>
                    <a:schemeClr val="tx1"/>
                  </a:solidFill>
                  <a:latin typeface="メイリオ" panose="020B0604030504040204" pitchFamily="50" charset="-128"/>
                  <a:ea typeface="メイリオ" panose="020B0604030504040204" pitchFamily="50" charset="-128"/>
                </a:rPr>
                <a:t>10000-XXXXXXX</a:t>
              </a:r>
            </a:p>
          </p:txBody>
        </p:sp>
        <p:sp>
          <p:nvSpPr>
            <p:cNvPr id="82" name="正方形/長方形 81">
              <a:extLst>
                <a:ext uri="{FF2B5EF4-FFF2-40B4-BE49-F238E27FC236}">
                  <a16:creationId xmlns:a16="http://schemas.microsoft.com/office/drawing/2014/main" id="{46362EB7-1DC0-11E9-8613-DD896E618A64}"/>
                </a:ext>
              </a:extLst>
            </p:cNvPr>
            <p:cNvSpPr/>
            <p:nvPr/>
          </p:nvSpPr>
          <p:spPr>
            <a:xfrm>
              <a:off x="4334113" y="3929002"/>
              <a:ext cx="511796" cy="5805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
                  <a:solidFill>
                    <a:schemeClr val="tx1"/>
                  </a:solidFill>
                  <a:latin typeface="メイリオ" panose="020B0604030504040204" pitchFamily="50" charset="-128"/>
                  <a:ea typeface="メイリオ" panose="020B0604030504040204" pitchFamily="50" charset="-128"/>
                </a:rPr>
                <a:t>10000-XXXXXXX</a:t>
              </a:r>
            </a:p>
          </p:txBody>
        </p:sp>
        <p:sp>
          <p:nvSpPr>
            <p:cNvPr id="83" name="正方形/長方形 82">
              <a:extLst>
                <a:ext uri="{FF2B5EF4-FFF2-40B4-BE49-F238E27FC236}">
                  <a16:creationId xmlns:a16="http://schemas.microsoft.com/office/drawing/2014/main" id="{13061F43-EEFF-EAF9-7757-686BD26BE99F}"/>
                </a:ext>
              </a:extLst>
            </p:cNvPr>
            <p:cNvSpPr/>
            <p:nvPr/>
          </p:nvSpPr>
          <p:spPr>
            <a:xfrm>
              <a:off x="4334731" y="4029153"/>
              <a:ext cx="511176" cy="5805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
                  <a:solidFill>
                    <a:schemeClr val="tx1"/>
                  </a:solidFill>
                  <a:latin typeface="メイリオ" panose="020B0604030504040204" pitchFamily="50" charset="-128"/>
                  <a:ea typeface="メイリオ" panose="020B0604030504040204" pitchFamily="50" charset="-128"/>
                </a:rPr>
                <a:t>13010-XXXXXXX</a:t>
              </a:r>
            </a:p>
          </p:txBody>
        </p:sp>
      </p:grpSp>
      <p:sp>
        <p:nvSpPr>
          <p:cNvPr id="69" name="正方形/長方形 68">
            <a:extLst>
              <a:ext uri="{FF2B5EF4-FFF2-40B4-BE49-F238E27FC236}">
                <a16:creationId xmlns:a16="http://schemas.microsoft.com/office/drawing/2014/main" id="{D45165C8-F58D-1064-A3B3-CDA1B4E9C689}"/>
              </a:ext>
            </a:extLst>
          </p:cNvPr>
          <p:cNvSpPr/>
          <p:nvPr/>
        </p:nvSpPr>
        <p:spPr>
          <a:xfrm>
            <a:off x="704744" y="7285015"/>
            <a:ext cx="1454244" cy="230832"/>
          </a:xfrm>
          <a:prstGeom prst="rect">
            <a:avLst/>
          </a:prstGeom>
          <a:ln>
            <a:noFill/>
          </a:ln>
        </p:spPr>
        <p:txBody>
          <a:bodyPr wrap="none">
            <a:spAutoFit/>
          </a:bodyPr>
          <a:lstStyle/>
          <a:p>
            <a:pPr>
              <a:spcAft>
                <a:spcPts val="600"/>
              </a:spcAft>
            </a:pPr>
            <a:r>
              <a:rPr lang="ja-JP" altLang="en-US" sz="900" b="1">
                <a:solidFill>
                  <a:srgbClr val="990000"/>
                </a:solidFill>
                <a:latin typeface="メイリオ" panose="020B0604030504040204" pitchFamily="50" charset="-128"/>
                <a:ea typeface="メイリオ" panose="020B0604030504040204" pitchFamily="50" charset="-128"/>
              </a:rPr>
              <a:t>直接リクエストの注意点</a:t>
            </a:r>
            <a:endParaRPr lang="en-US" altLang="ja-JP" sz="900" b="1">
              <a:solidFill>
                <a:srgbClr val="990000"/>
              </a:solidFill>
              <a:latin typeface="メイリオ" panose="020B0604030504040204" pitchFamily="50" charset="-128"/>
              <a:ea typeface="メイリオ" panose="020B0604030504040204" pitchFamily="50" charset="-128"/>
            </a:endParaRPr>
          </a:p>
        </p:txBody>
      </p:sp>
      <p:cxnSp>
        <p:nvCxnSpPr>
          <p:cNvPr id="70" name="直線コネクタ 69">
            <a:extLst>
              <a:ext uri="{FF2B5EF4-FFF2-40B4-BE49-F238E27FC236}">
                <a16:creationId xmlns:a16="http://schemas.microsoft.com/office/drawing/2014/main" id="{E3D6FE96-D1B9-E246-A167-0E6ED1859AC2}"/>
              </a:ext>
            </a:extLst>
          </p:cNvPr>
          <p:cNvCxnSpPr>
            <a:cxnSpLocks/>
          </p:cNvCxnSpPr>
          <p:nvPr/>
        </p:nvCxnSpPr>
        <p:spPr>
          <a:xfrm>
            <a:off x="763102" y="7478042"/>
            <a:ext cx="1322982" cy="0"/>
          </a:xfrm>
          <a:prstGeom prst="line">
            <a:avLst/>
          </a:prstGeom>
          <a:ln w="12700">
            <a:solidFill>
              <a:srgbClr val="990000"/>
            </a:solidFill>
          </a:ln>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7990876A-09C8-3AAE-D7C7-856F59B084F1}"/>
              </a:ext>
            </a:extLst>
          </p:cNvPr>
          <p:cNvSpPr txBox="1"/>
          <p:nvPr/>
        </p:nvSpPr>
        <p:spPr>
          <a:xfrm>
            <a:off x="715241" y="7510914"/>
            <a:ext cx="5484648" cy="1874359"/>
          </a:xfrm>
          <a:prstGeom prst="rect">
            <a:avLst/>
          </a:prstGeom>
          <a:noFill/>
        </p:spPr>
        <p:txBody>
          <a:bodyPr wrap="square">
            <a:spAutoFit/>
          </a:bodyPr>
          <a:lstStyle/>
          <a:p>
            <a:pPr indent="-144000">
              <a:lnSpc>
                <a:spcPct val="110000"/>
              </a:lnSpc>
            </a:pPr>
            <a:r>
              <a:rPr lang="ja-JP" altLang="en-US" sz="800" b="1">
                <a:solidFill>
                  <a:srgbClr val="FF0000"/>
                </a:solidFill>
                <a:latin typeface="メイリオ" panose="020B0604030504040204" pitchFamily="50" charset="-128"/>
                <a:ea typeface="メイリオ" panose="020B0604030504040204" pitchFamily="50" charset="-128"/>
              </a:rPr>
              <a:t> ●新規大学等卒業・修了予定者については、卒業・修了年度の６月１日以降に採用選考活動を開始する</a:t>
            </a:r>
            <a:br>
              <a:rPr lang="en-US" altLang="ja-JP" sz="800" b="1">
                <a:solidFill>
                  <a:srgbClr val="FF0000"/>
                </a:solidFill>
                <a:latin typeface="メイリオ" panose="020B0604030504040204" pitchFamily="50" charset="-128"/>
                <a:ea typeface="メイリオ" panose="020B0604030504040204" pitchFamily="50" charset="-128"/>
              </a:rPr>
            </a:br>
            <a:r>
              <a:rPr lang="ja-JP" altLang="en-US" sz="800" b="1">
                <a:solidFill>
                  <a:srgbClr val="FF0000"/>
                </a:solidFill>
                <a:latin typeface="メイリオ" panose="020B0604030504040204" pitchFamily="50" charset="-128"/>
                <a:ea typeface="メイリオ" panose="020B0604030504040204" pitchFamily="50" charset="-128"/>
              </a:rPr>
              <a:t>　よう要請しています。直接リクエストを行う場合も、この要請を遵守してください</a:t>
            </a:r>
            <a:r>
              <a:rPr lang="ja-JP" altLang="en-US" sz="800">
                <a:solidFill>
                  <a:srgbClr val="FF0000"/>
                </a:solidFill>
                <a:latin typeface="メイリオ" panose="020B0604030504040204" pitchFamily="50" charset="-128"/>
                <a:ea typeface="メイリオ" panose="020B0604030504040204" pitchFamily="50" charset="-128"/>
              </a:rPr>
              <a:t>。</a:t>
            </a:r>
            <a:endParaRPr lang="en-US" altLang="ja-JP" sz="800">
              <a:solidFill>
                <a:srgbClr val="FF0000"/>
              </a:solidFill>
              <a:latin typeface="メイリオ" panose="020B0604030504040204" pitchFamily="50" charset="-128"/>
              <a:ea typeface="メイリオ" panose="020B0604030504040204" pitchFamily="50" charset="-128"/>
            </a:endParaRPr>
          </a:p>
          <a:p>
            <a:pPr indent="-144000">
              <a:lnSpc>
                <a:spcPct val="110000"/>
              </a:lnSpc>
            </a:pPr>
            <a:endParaRPr lang="en-US" altLang="ja-JP" sz="200">
              <a:solidFill>
                <a:srgbClr val="FF0000"/>
              </a:solidFill>
              <a:latin typeface="メイリオ" panose="020B0604030504040204" pitchFamily="50" charset="-128"/>
              <a:ea typeface="メイリオ" panose="020B0604030504040204" pitchFamily="50" charset="-128"/>
            </a:endParaRPr>
          </a:p>
          <a:p>
            <a:pPr indent="-144000">
              <a:lnSpc>
                <a:spcPct val="110000"/>
              </a:lnSpc>
            </a:pPr>
            <a:r>
              <a:rPr lang="ja-JP" altLang="en-US" sz="800">
                <a:latin typeface="メイリオ" panose="020B0604030504040204" pitchFamily="50" charset="-128"/>
                <a:ea typeface="メイリオ" panose="020B0604030504040204" pitchFamily="50" charset="-128"/>
              </a:rPr>
              <a:t>●求人者からの直接リクエストを受けて求職者がハローワークを介さず求人へ直接応募した場合（オンライン自主応</a:t>
            </a:r>
            <a:br>
              <a:rPr lang="en-US" altLang="ja-JP" sz="800">
                <a:latin typeface="メイリオ" panose="020B0604030504040204" pitchFamily="50" charset="-128"/>
                <a:ea typeface="メイリオ" panose="020B0604030504040204" pitchFamily="50" charset="-128"/>
              </a:rPr>
            </a:br>
            <a:r>
              <a:rPr lang="ja-JP" altLang="en-US" sz="800">
                <a:latin typeface="メイリオ" panose="020B0604030504040204" pitchFamily="50" charset="-128"/>
                <a:ea typeface="メイリオ" panose="020B0604030504040204" pitchFamily="50" charset="-128"/>
              </a:rPr>
              <a:t>　募）、ハローワークによる職業紹介に該当しないため、ハローワーク等の職業紹介を要件とする助成金の対象外</a:t>
            </a:r>
            <a:br>
              <a:rPr lang="en-US" altLang="ja-JP" sz="800">
                <a:latin typeface="メイリオ" panose="020B0604030504040204" pitchFamily="50" charset="-128"/>
                <a:ea typeface="メイリオ" panose="020B0604030504040204" pitchFamily="50" charset="-128"/>
              </a:rPr>
            </a:br>
            <a:r>
              <a:rPr lang="ja-JP" altLang="en-US" sz="800">
                <a:latin typeface="メイリオ" panose="020B0604030504040204" pitchFamily="50" charset="-128"/>
                <a:ea typeface="メイリオ" panose="020B0604030504040204" pitchFamily="50" charset="-128"/>
              </a:rPr>
              <a:t>　です。求職者の応募方法は指定できないため、助成金の対象とならない前提で直接リクエストを行ってください。</a:t>
            </a:r>
            <a:endParaRPr lang="en-US" altLang="ja-JP" sz="800">
              <a:latin typeface="メイリオ" panose="020B0604030504040204" pitchFamily="50" charset="-128"/>
              <a:ea typeface="メイリオ" panose="020B0604030504040204" pitchFamily="50" charset="-128"/>
            </a:endParaRPr>
          </a:p>
          <a:p>
            <a:pPr indent="-144000">
              <a:lnSpc>
                <a:spcPct val="110000"/>
              </a:lnSpc>
            </a:pPr>
            <a:endParaRPr lang="en-US" altLang="ja-JP" sz="200">
              <a:latin typeface="メイリオ" panose="020B0604030504040204" pitchFamily="50" charset="-128"/>
              <a:ea typeface="メイリオ" panose="020B0604030504040204" pitchFamily="50" charset="-128"/>
            </a:endParaRPr>
          </a:p>
          <a:p>
            <a:pPr indent="-144000">
              <a:lnSpc>
                <a:spcPct val="110000"/>
              </a:lnSpc>
            </a:pPr>
            <a:r>
              <a:rPr lang="ja-JP" altLang="en-US" sz="800">
                <a:latin typeface="メイリオ" panose="020B0604030504040204" pitchFamily="50" charset="-128"/>
                <a:ea typeface="メイリオ" panose="020B0604030504040204" pitchFamily="50" charset="-128"/>
              </a:rPr>
              <a:t>●公開されている求職者情報は求職者自身が公開内容に責任を持って作成したものです。ハローワークが確認してい</a:t>
            </a:r>
            <a:br>
              <a:rPr lang="en-US" altLang="ja-JP" sz="800">
                <a:latin typeface="メイリオ" panose="020B0604030504040204" pitchFamily="50" charset="-128"/>
                <a:ea typeface="メイリオ" panose="020B0604030504040204" pitchFamily="50" charset="-128"/>
              </a:rPr>
            </a:br>
            <a:r>
              <a:rPr lang="ja-JP" altLang="en-US" sz="800">
                <a:latin typeface="メイリオ" panose="020B0604030504040204" pitchFamily="50" charset="-128"/>
                <a:ea typeface="メイリオ" panose="020B0604030504040204" pitchFamily="50" charset="-128"/>
              </a:rPr>
              <a:t>　ない内容を含む場合もあります。</a:t>
            </a:r>
          </a:p>
          <a:p>
            <a:pPr indent="-144000">
              <a:lnSpc>
                <a:spcPct val="110000"/>
              </a:lnSpc>
            </a:pPr>
            <a:endParaRPr lang="ja-JP" altLang="en-US" sz="200">
              <a:latin typeface="メイリオ" panose="020B0604030504040204" pitchFamily="50" charset="-128"/>
              <a:ea typeface="メイリオ" panose="020B0604030504040204" pitchFamily="50" charset="-128"/>
            </a:endParaRPr>
          </a:p>
          <a:p>
            <a:pPr indent="-144000">
              <a:lnSpc>
                <a:spcPct val="110000"/>
              </a:lnSpc>
            </a:pPr>
            <a:r>
              <a:rPr lang="ja-JP" altLang="en-US" sz="800">
                <a:latin typeface="メイリオ" panose="020B0604030504040204" pitchFamily="50" charset="-128"/>
                <a:ea typeface="メイリオ" panose="020B0604030504040204" pitchFamily="50" charset="-128"/>
              </a:rPr>
              <a:t>● 直接リクエストおよびオンライン自主応募に伴って生じるトラブル等は当事者同士で対応することが基本です。ハローワークがトラブル等に対応することはできません。</a:t>
            </a:r>
            <a:endParaRPr lang="en-US" altLang="ja-JP" sz="800">
              <a:latin typeface="メイリオ" panose="020B0604030504040204" pitchFamily="50" charset="-128"/>
              <a:ea typeface="メイリオ" panose="020B0604030504040204" pitchFamily="50" charset="-128"/>
            </a:endParaRPr>
          </a:p>
          <a:p>
            <a:pPr indent="-144000">
              <a:lnSpc>
                <a:spcPct val="110000"/>
              </a:lnSpc>
            </a:pPr>
            <a:endParaRPr lang="en-US" altLang="ja-JP" sz="800">
              <a:latin typeface="メイリオ" panose="020B0604030504040204" pitchFamily="50" charset="-128"/>
              <a:ea typeface="メイリオ" panose="020B0604030504040204" pitchFamily="50" charset="-128"/>
            </a:endParaRPr>
          </a:p>
          <a:p>
            <a:pPr indent="-144000"/>
            <a:r>
              <a:rPr lang="en-US" altLang="ja-JP" sz="800" spc="80">
                <a:latin typeface="メイリオ" panose="020B0604030504040204" pitchFamily="50" charset="-128"/>
                <a:ea typeface="メイリオ" panose="020B0604030504040204" pitchFamily="50" charset="-128"/>
              </a:rPr>
              <a:t>｢</a:t>
            </a:r>
            <a:r>
              <a:rPr lang="ja-JP" altLang="en-US" sz="800" spc="80">
                <a:latin typeface="メイリオ" panose="020B0604030504040204" pitchFamily="50" charset="-128"/>
                <a:ea typeface="メイリオ" panose="020B0604030504040204" pitchFamily="50" charset="-128"/>
              </a:rPr>
              <a:t>直接リクエスト</a:t>
            </a:r>
            <a:r>
              <a:rPr lang="en-US" altLang="ja-JP" sz="800" spc="80">
                <a:latin typeface="メイリオ" panose="020B0604030504040204" pitchFamily="50" charset="-128"/>
                <a:ea typeface="メイリオ" panose="020B0604030504040204" pitchFamily="50" charset="-128"/>
              </a:rPr>
              <a:t>｣</a:t>
            </a:r>
            <a:r>
              <a:rPr lang="ja-JP" altLang="en-US" sz="800" spc="80">
                <a:latin typeface="メイリオ" panose="020B0604030504040204" pitchFamily="50" charset="-128"/>
                <a:ea typeface="メイリオ" panose="020B0604030504040204" pitchFamily="50" charset="-128"/>
              </a:rPr>
              <a:t>の詳しい方法や、その他の注意点については、下記</a:t>
            </a:r>
            <a:r>
              <a:rPr lang="en-US" altLang="ja-JP" sz="800" spc="80">
                <a:latin typeface="メイリオ" panose="020B0604030504040204" pitchFamily="50" charset="-128"/>
                <a:ea typeface="メイリオ" panose="020B0604030504040204" pitchFamily="50" charset="-128"/>
              </a:rPr>
              <a:t>URL</a:t>
            </a:r>
            <a:r>
              <a:rPr lang="ja-JP" altLang="en-US" sz="800" spc="80">
                <a:latin typeface="メイリオ" panose="020B0604030504040204" pitchFamily="50" charset="-128"/>
                <a:ea typeface="メイリオ" panose="020B0604030504040204" pitchFamily="50" charset="-128"/>
              </a:rPr>
              <a:t>からご覧ください</a:t>
            </a:r>
            <a:r>
              <a:rPr lang="ja-JP" altLang="en-US" sz="900" spc="80">
                <a:latin typeface="メイリオ" panose="020B0604030504040204" pitchFamily="50" charset="-128"/>
                <a:ea typeface="メイリオ" panose="020B0604030504040204" pitchFamily="50" charset="-128"/>
              </a:rPr>
              <a:t>。</a:t>
            </a:r>
            <a:endParaRPr lang="en-US" altLang="ja-JP" sz="900" spc="80">
              <a:latin typeface="メイリオ" panose="020B0604030504040204" pitchFamily="50" charset="-128"/>
              <a:ea typeface="メイリオ" panose="020B0604030504040204" pitchFamily="50" charset="-128"/>
            </a:endParaRPr>
          </a:p>
          <a:p>
            <a:pPr indent="-144000"/>
            <a:endParaRPr lang="en-US" altLang="ja-JP" sz="200" spc="80">
              <a:latin typeface="メイリオ" panose="020B0604030504040204" pitchFamily="50" charset="-128"/>
              <a:ea typeface="メイリオ" panose="020B0604030504040204" pitchFamily="50" charset="-128"/>
              <a:hlinkClick r:id="" action="ppaction://noaction"/>
            </a:endParaRPr>
          </a:p>
          <a:p>
            <a:pPr indent="-144000"/>
            <a:r>
              <a:rPr lang="en-US" altLang="ja-JP" sz="800" spc="80">
                <a:latin typeface="メイリオ" panose="020B0604030504040204" pitchFamily="50" charset="-128"/>
                <a:ea typeface="メイリオ" panose="020B0604030504040204" pitchFamily="50" charset="-128"/>
                <a:hlinkClick r:id="rId5"/>
              </a:rPr>
              <a:t>https://www.mhlw.go.jp/content/11600000/000901326.pdf</a:t>
            </a:r>
            <a:endParaRPr lang="ja-JP" altLang="en-US" sz="800">
              <a:latin typeface="メイリオ" panose="020B0604030504040204" pitchFamily="50" charset="-128"/>
              <a:ea typeface="メイリオ" panose="020B0604030504040204" pitchFamily="50" charset="-128"/>
            </a:endParaRPr>
          </a:p>
          <a:p>
            <a:pPr indent="-144000">
              <a:lnSpc>
                <a:spcPct val="110000"/>
              </a:lnSpc>
            </a:pPr>
            <a:endParaRPr lang="en-US" altLang="ja-JP" sz="200">
              <a:latin typeface="メイリオ" panose="020B0604030504040204" pitchFamily="50" charset="-128"/>
              <a:ea typeface="メイリオ" panose="020B0604030504040204" pitchFamily="50" charset="-128"/>
            </a:endParaRPr>
          </a:p>
        </p:txBody>
      </p:sp>
      <p:sp>
        <p:nvSpPr>
          <p:cNvPr id="86" name="正方形/長方形 85">
            <a:extLst>
              <a:ext uri="{FF2B5EF4-FFF2-40B4-BE49-F238E27FC236}">
                <a16:creationId xmlns:a16="http://schemas.microsoft.com/office/drawing/2014/main" id="{C8BDF5BA-8EB0-AE1B-32A4-B9FB97AD56CA}"/>
              </a:ext>
            </a:extLst>
          </p:cNvPr>
          <p:cNvSpPr/>
          <p:nvPr/>
        </p:nvSpPr>
        <p:spPr>
          <a:xfrm>
            <a:off x="2255440" y="4209914"/>
            <a:ext cx="2544286" cy="276999"/>
          </a:xfrm>
          <a:prstGeom prst="rect">
            <a:avLst/>
          </a:prstGeom>
          <a:ln>
            <a:noFill/>
          </a:ln>
        </p:spPr>
        <p:txBody>
          <a:bodyPr wrap="none">
            <a:spAutoFit/>
          </a:bodyPr>
          <a:lstStyle/>
          <a:p>
            <a:pPr>
              <a:spcAft>
                <a:spcPts val="600"/>
              </a:spcAft>
            </a:pPr>
            <a:r>
              <a:rPr lang="ja-JP" altLang="en-US" sz="1200" b="1">
                <a:solidFill>
                  <a:srgbClr val="990000"/>
                </a:solidFill>
                <a:latin typeface="メイリオ" panose="020B0604030504040204" pitchFamily="50" charset="-128"/>
                <a:ea typeface="メイリオ" panose="020B0604030504040204" pitchFamily="50" charset="-128"/>
              </a:rPr>
              <a:t>～「直接リクエスト」のご案内 ～</a:t>
            </a:r>
            <a:endParaRPr lang="en-US" altLang="ja-JP" sz="1200" b="1">
              <a:solidFill>
                <a:srgbClr val="990000"/>
              </a:solidFill>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78B94761-E0A9-50D1-7DE8-B8F961FC287C}"/>
              </a:ext>
            </a:extLst>
          </p:cNvPr>
          <p:cNvSpPr txBox="1"/>
          <p:nvPr/>
        </p:nvSpPr>
        <p:spPr>
          <a:xfrm>
            <a:off x="25281" y="9404659"/>
            <a:ext cx="325704" cy="317459"/>
          </a:xfrm>
          <a:prstGeom prst="rect">
            <a:avLst/>
          </a:prstGeom>
          <a:noFill/>
        </p:spPr>
        <p:txBody>
          <a:bodyPr wrap="square" rtlCol="0">
            <a:spAutoFit/>
          </a:bodyPr>
          <a:lstStyle/>
          <a:p>
            <a:r>
              <a:rPr lang="ja-JP" altLang="en-US" sz="1463" b="1">
                <a:solidFill>
                  <a:srgbClr val="008000"/>
                </a:solidFill>
              </a:rPr>
              <a:t>⑥</a:t>
            </a:r>
          </a:p>
        </p:txBody>
      </p:sp>
      <p:pic>
        <p:nvPicPr>
          <p:cNvPr id="27" name="図 26">
            <a:extLst>
              <a:ext uri="{FF2B5EF4-FFF2-40B4-BE49-F238E27FC236}">
                <a16:creationId xmlns:a16="http://schemas.microsoft.com/office/drawing/2014/main" id="{FDA2A86A-3949-5990-8EB9-162564A1B0D3}"/>
              </a:ext>
            </a:extLst>
          </p:cNvPr>
          <p:cNvPicPr>
            <a:picLocks noChangeAspect="1"/>
          </p:cNvPicPr>
          <p:nvPr/>
        </p:nvPicPr>
        <p:blipFill>
          <a:blip r:embed="rId6"/>
          <a:srcRect b="29583"/>
          <a:stretch/>
        </p:blipFill>
        <p:spPr>
          <a:xfrm>
            <a:off x="999848" y="5966124"/>
            <a:ext cx="2124037" cy="1267741"/>
          </a:xfrm>
          <a:prstGeom prst="rect">
            <a:avLst/>
          </a:prstGeom>
          <a:ln>
            <a:solidFill>
              <a:schemeClr val="accent5"/>
            </a:solidFill>
          </a:ln>
        </p:spPr>
      </p:pic>
      <p:pic>
        <p:nvPicPr>
          <p:cNvPr id="14" name="図 13">
            <a:extLst>
              <a:ext uri="{FF2B5EF4-FFF2-40B4-BE49-F238E27FC236}">
                <a16:creationId xmlns:a16="http://schemas.microsoft.com/office/drawing/2014/main" id="{15731CFB-C6B9-A897-CCE5-1317115A27D7}"/>
              </a:ext>
            </a:extLst>
          </p:cNvPr>
          <p:cNvPicPr>
            <a:picLocks noChangeAspect="1"/>
          </p:cNvPicPr>
          <p:nvPr/>
        </p:nvPicPr>
        <p:blipFill>
          <a:blip r:embed="rId7"/>
          <a:srcRect b="10644"/>
          <a:stretch/>
        </p:blipFill>
        <p:spPr>
          <a:xfrm>
            <a:off x="3015274" y="3533725"/>
            <a:ext cx="758505" cy="249070"/>
          </a:xfrm>
          <a:prstGeom prst="rect">
            <a:avLst/>
          </a:prstGeom>
        </p:spPr>
      </p:pic>
      <p:pic>
        <p:nvPicPr>
          <p:cNvPr id="8" name="図 7">
            <a:extLst>
              <a:ext uri="{FF2B5EF4-FFF2-40B4-BE49-F238E27FC236}">
                <a16:creationId xmlns:a16="http://schemas.microsoft.com/office/drawing/2014/main" id="{21CCB763-CA3D-BDFD-C6FB-025193FFF742}"/>
              </a:ext>
            </a:extLst>
          </p:cNvPr>
          <p:cNvPicPr>
            <a:picLocks noChangeAspect="1"/>
          </p:cNvPicPr>
          <p:nvPr/>
        </p:nvPicPr>
        <p:blipFill>
          <a:blip r:embed="rId8"/>
          <a:stretch>
            <a:fillRect/>
          </a:stretch>
        </p:blipFill>
        <p:spPr>
          <a:xfrm>
            <a:off x="1447224" y="6749909"/>
            <a:ext cx="1285611" cy="437283"/>
          </a:xfrm>
          <a:prstGeom prst="rect">
            <a:avLst/>
          </a:prstGeom>
        </p:spPr>
      </p:pic>
      <p:pic>
        <p:nvPicPr>
          <p:cNvPr id="9" name="図 8">
            <a:extLst>
              <a:ext uri="{FF2B5EF4-FFF2-40B4-BE49-F238E27FC236}">
                <a16:creationId xmlns:a16="http://schemas.microsoft.com/office/drawing/2014/main" id="{A50F685B-1B2C-B7EC-D321-1B395BCDA96B}"/>
              </a:ext>
            </a:extLst>
          </p:cNvPr>
          <p:cNvPicPr>
            <a:picLocks noChangeAspect="1"/>
          </p:cNvPicPr>
          <p:nvPr/>
        </p:nvPicPr>
        <p:blipFill>
          <a:blip r:embed="rId9"/>
          <a:stretch>
            <a:fillRect/>
          </a:stretch>
        </p:blipFill>
        <p:spPr>
          <a:xfrm>
            <a:off x="4077237" y="5951209"/>
            <a:ext cx="1944313" cy="1260994"/>
          </a:xfrm>
          <a:prstGeom prst="rect">
            <a:avLst/>
          </a:prstGeom>
          <a:ln>
            <a:solidFill>
              <a:schemeClr val="accent5"/>
            </a:solidFill>
          </a:ln>
        </p:spPr>
      </p:pic>
    </p:spTree>
    <p:extLst>
      <p:ext uri="{BB962C8B-B14F-4D97-AF65-F5344CB8AC3E}">
        <p14:creationId xmlns:p14="http://schemas.microsoft.com/office/powerpoint/2010/main" val="985440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D687C-5B4A-2731-FA97-AA428EC346FE}"/>
            </a:ext>
          </a:extLst>
        </p:cNvPr>
        <p:cNvGrpSpPr/>
        <p:nvPr/>
      </p:nvGrpSpPr>
      <p:grpSpPr>
        <a:xfrm>
          <a:off x="0" y="0"/>
          <a:ext cx="0" cy="0"/>
          <a:chOff x="0" y="0"/>
          <a:chExt cx="0" cy="0"/>
        </a:xfrm>
      </p:grpSpPr>
      <p:sp>
        <p:nvSpPr>
          <p:cNvPr id="82" name="正方形/長方形 81">
            <a:extLst>
              <a:ext uri="{FF2B5EF4-FFF2-40B4-BE49-F238E27FC236}">
                <a16:creationId xmlns:a16="http://schemas.microsoft.com/office/drawing/2014/main" id="{5EB74FFB-5777-64F2-F380-97338D942C46}"/>
              </a:ext>
            </a:extLst>
          </p:cNvPr>
          <p:cNvSpPr/>
          <p:nvPr/>
        </p:nvSpPr>
        <p:spPr>
          <a:xfrm>
            <a:off x="3122612" y="8795448"/>
            <a:ext cx="906463" cy="180169"/>
          </a:xfrm>
          <a:prstGeom prst="rect">
            <a:avLst/>
          </a:prstGeom>
          <a:solidFill>
            <a:srgbClr val="FF0000"/>
          </a:solidFill>
          <a:ln w="95250"/>
        </p:spPr>
        <p:style>
          <a:lnRef idx="2">
            <a:schemeClr val="accent1">
              <a:shade val="15000"/>
            </a:schemeClr>
          </a:lnRef>
          <a:fillRef idx="1001">
            <a:schemeClr val="lt1"/>
          </a:fillRef>
          <a:effectRef idx="0">
            <a:schemeClr val="accent1"/>
          </a:effectRef>
          <a:fontRef idx="minor">
            <a:schemeClr val="lt1"/>
          </a:fontRef>
        </p:style>
        <p:txBody>
          <a:bodyPr rtlCol="0" anchor="ctr"/>
          <a:lstStyle/>
          <a:p>
            <a:pPr algn="ctr"/>
            <a:endParaRPr kumimoji="1" lang="ja-JP" altLang="en-US"/>
          </a:p>
        </p:txBody>
      </p:sp>
      <p:pic>
        <p:nvPicPr>
          <p:cNvPr id="39" name="図 38">
            <a:extLst>
              <a:ext uri="{FF2B5EF4-FFF2-40B4-BE49-F238E27FC236}">
                <a16:creationId xmlns:a16="http://schemas.microsoft.com/office/drawing/2014/main" id="{9BF92574-E843-FB49-7DD4-C533F6CA6E9C}"/>
              </a:ext>
            </a:extLst>
          </p:cNvPr>
          <p:cNvPicPr>
            <a:picLocks noChangeAspect="1"/>
          </p:cNvPicPr>
          <p:nvPr/>
        </p:nvPicPr>
        <p:blipFill>
          <a:blip r:embed="rId3"/>
          <a:stretch>
            <a:fillRect/>
          </a:stretch>
        </p:blipFill>
        <p:spPr>
          <a:xfrm>
            <a:off x="2394189" y="5841320"/>
            <a:ext cx="795516" cy="354438"/>
          </a:xfrm>
          <a:prstGeom prst="rect">
            <a:avLst/>
          </a:prstGeom>
        </p:spPr>
      </p:pic>
      <p:pic>
        <p:nvPicPr>
          <p:cNvPr id="11" name="図 10">
            <a:extLst>
              <a:ext uri="{FF2B5EF4-FFF2-40B4-BE49-F238E27FC236}">
                <a16:creationId xmlns:a16="http://schemas.microsoft.com/office/drawing/2014/main" id="{47B4A582-10D5-594E-B5B4-E11924C3A4CC}"/>
              </a:ext>
            </a:extLst>
          </p:cNvPr>
          <p:cNvPicPr>
            <a:picLocks noChangeAspect="1"/>
          </p:cNvPicPr>
          <p:nvPr/>
        </p:nvPicPr>
        <p:blipFill>
          <a:blip r:embed="rId4"/>
          <a:stretch>
            <a:fillRect/>
          </a:stretch>
        </p:blipFill>
        <p:spPr>
          <a:xfrm>
            <a:off x="680530" y="1500671"/>
            <a:ext cx="4849786" cy="3584436"/>
          </a:xfrm>
          <a:prstGeom prst="rect">
            <a:avLst/>
          </a:prstGeom>
        </p:spPr>
      </p:pic>
      <p:pic>
        <p:nvPicPr>
          <p:cNvPr id="8" name="図 7">
            <a:extLst>
              <a:ext uri="{FF2B5EF4-FFF2-40B4-BE49-F238E27FC236}">
                <a16:creationId xmlns:a16="http://schemas.microsoft.com/office/drawing/2014/main" id="{147305EB-E829-AB4C-F827-34A8C5F6E952}"/>
              </a:ext>
            </a:extLst>
          </p:cNvPr>
          <p:cNvPicPr>
            <a:picLocks noChangeAspect="1"/>
          </p:cNvPicPr>
          <p:nvPr/>
        </p:nvPicPr>
        <p:blipFill>
          <a:blip r:embed="rId5"/>
          <a:srcRect r="5417" b="13083"/>
          <a:stretch/>
        </p:blipFill>
        <p:spPr>
          <a:xfrm>
            <a:off x="437728" y="193471"/>
            <a:ext cx="5683007" cy="659999"/>
          </a:xfrm>
          <a:prstGeom prst="rect">
            <a:avLst/>
          </a:prstGeom>
        </p:spPr>
      </p:pic>
      <p:cxnSp>
        <p:nvCxnSpPr>
          <p:cNvPr id="33" name="直線コネクタ 32">
            <a:extLst>
              <a:ext uri="{FF2B5EF4-FFF2-40B4-BE49-F238E27FC236}">
                <a16:creationId xmlns:a16="http://schemas.microsoft.com/office/drawing/2014/main" id="{F83C9EEA-7396-A0CB-4D44-BCF226FE4F8B}"/>
              </a:ext>
            </a:extLst>
          </p:cNvPr>
          <p:cNvCxnSpPr>
            <a:cxnSpLocks/>
          </p:cNvCxnSpPr>
          <p:nvPr/>
        </p:nvCxnSpPr>
        <p:spPr>
          <a:xfrm flipH="1">
            <a:off x="419540" y="6653178"/>
            <a:ext cx="5549011" cy="0"/>
          </a:xfrm>
          <a:prstGeom prst="line">
            <a:avLst/>
          </a:prstGeom>
          <a:ln w="57150">
            <a:solidFill>
              <a:srgbClr val="990000"/>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93AE2BA9-129E-94CE-7050-7BAA4C9C02E4}"/>
              </a:ext>
            </a:extLst>
          </p:cNvPr>
          <p:cNvSpPr txBox="1"/>
          <p:nvPr/>
        </p:nvSpPr>
        <p:spPr>
          <a:xfrm>
            <a:off x="1151034" y="5985371"/>
            <a:ext cx="4132000" cy="253916"/>
          </a:xfrm>
          <a:prstGeom prst="rect">
            <a:avLst/>
          </a:prstGeom>
          <a:noFill/>
          <a:ln w="19050">
            <a:noFill/>
          </a:ln>
        </p:spPr>
        <p:txBody>
          <a:bodyPr wrap="square" rtlCol="0">
            <a:spAutoFit/>
          </a:bodyPr>
          <a:lstStyle/>
          <a:p>
            <a:r>
              <a:rPr lang="ja-JP" altLang="en-US" sz="1050" b="1" u="sng">
                <a:latin typeface="メイリオ" panose="020B0604030504040204" pitchFamily="50" charset="-128"/>
                <a:ea typeface="メイリオ" panose="020B0604030504040204" pitchFamily="50" charset="-128"/>
              </a:rPr>
              <a:t>確認が終わったら、　　　　　　ボタンをクリックしてください。</a:t>
            </a:r>
          </a:p>
        </p:txBody>
      </p:sp>
      <p:sp>
        <p:nvSpPr>
          <p:cNvPr id="23" name="正方形/長方形 22">
            <a:extLst>
              <a:ext uri="{FF2B5EF4-FFF2-40B4-BE49-F238E27FC236}">
                <a16:creationId xmlns:a16="http://schemas.microsoft.com/office/drawing/2014/main" id="{E8C23D27-412E-AA90-EBE3-DC57E9A5F20E}"/>
              </a:ext>
            </a:extLst>
          </p:cNvPr>
          <p:cNvSpPr/>
          <p:nvPr/>
        </p:nvSpPr>
        <p:spPr>
          <a:xfrm>
            <a:off x="4609192" y="4835671"/>
            <a:ext cx="735874" cy="23465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nvGrpSpPr>
          <p:cNvPr id="45" name="グループ化 44">
            <a:extLst>
              <a:ext uri="{FF2B5EF4-FFF2-40B4-BE49-F238E27FC236}">
                <a16:creationId xmlns:a16="http://schemas.microsoft.com/office/drawing/2014/main" id="{297E897D-57BB-6DD1-952A-40954BE89485}"/>
              </a:ext>
            </a:extLst>
          </p:cNvPr>
          <p:cNvGrpSpPr/>
          <p:nvPr/>
        </p:nvGrpSpPr>
        <p:grpSpPr>
          <a:xfrm>
            <a:off x="5228375" y="4924426"/>
            <a:ext cx="393029" cy="1187903"/>
            <a:chOff x="5711366" y="6360511"/>
            <a:chExt cx="324465" cy="1034432"/>
          </a:xfrm>
        </p:grpSpPr>
        <p:cxnSp>
          <p:nvCxnSpPr>
            <p:cNvPr id="21" name="直線矢印コネクタ 20">
              <a:extLst>
                <a:ext uri="{FF2B5EF4-FFF2-40B4-BE49-F238E27FC236}">
                  <a16:creationId xmlns:a16="http://schemas.microsoft.com/office/drawing/2014/main" id="{08915766-F4D6-52D7-0F06-E8BEF3175F00}"/>
                </a:ext>
              </a:extLst>
            </p:cNvPr>
            <p:cNvCxnSpPr>
              <a:cxnSpLocks/>
            </p:cNvCxnSpPr>
            <p:nvPr/>
          </p:nvCxnSpPr>
          <p:spPr>
            <a:xfrm flipH="1">
              <a:off x="5797774" y="6385424"/>
              <a:ext cx="23805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139C0E81-CE59-441F-FB5D-8FEA46A59B98}"/>
                </a:ext>
              </a:extLst>
            </p:cNvPr>
            <p:cNvCxnSpPr>
              <a:cxnSpLocks/>
            </p:cNvCxnSpPr>
            <p:nvPr/>
          </p:nvCxnSpPr>
          <p:spPr>
            <a:xfrm>
              <a:off x="6035831" y="6360511"/>
              <a:ext cx="0" cy="10344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595B122-D513-7472-79D1-13BDC80E01F2}"/>
                </a:ext>
              </a:extLst>
            </p:cNvPr>
            <p:cNvCxnSpPr>
              <a:cxnSpLocks/>
            </p:cNvCxnSpPr>
            <p:nvPr/>
          </p:nvCxnSpPr>
          <p:spPr>
            <a:xfrm flipH="1">
              <a:off x="5711366" y="7368342"/>
              <a:ext cx="32446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角丸四角形 20">
            <a:extLst>
              <a:ext uri="{FF2B5EF4-FFF2-40B4-BE49-F238E27FC236}">
                <a16:creationId xmlns:a16="http://schemas.microsoft.com/office/drawing/2014/main" id="{69185A4E-0724-7D55-07CD-42812C06F0E2}"/>
              </a:ext>
            </a:extLst>
          </p:cNvPr>
          <p:cNvSpPr/>
          <p:nvPr/>
        </p:nvSpPr>
        <p:spPr>
          <a:xfrm>
            <a:off x="667492" y="6297231"/>
            <a:ext cx="5199570" cy="3335497"/>
          </a:xfrm>
          <a:prstGeom prst="roundRect">
            <a:avLst>
              <a:gd name="adj" fmla="val 8451"/>
            </a:avLst>
          </a:prstGeom>
          <a:solidFill>
            <a:srgbClr val="FFF8E5"/>
          </a:solidFill>
          <a:ln w="28575">
            <a:solidFill>
              <a:srgbClr val="99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100" b="1">
                <a:solidFill>
                  <a:srgbClr val="990000"/>
                </a:solidFill>
                <a:latin typeface="メイリオ" panose="020B0604030504040204" pitchFamily="50" charset="-128"/>
                <a:ea typeface="メイリオ" panose="020B0604030504040204" pitchFamily="50" charset="-128"/>
              </a:rPr>
              <a:t>～求人の一時保存について～</a:t>
            </a:r>
            <a:endParaRPr lang="en-US" altLang="ja-JP" sz="1100" b="1">
              <a:solidFill>
                <a:srgbClr val="990000"/>
              </a:solidFill>
              <a:latin typeface="メイリオ" panose="020B0604030504040204" pitchFamily="50" charset="-128"/>
              <a:ea typeface="メイリオ" panose="020B0604030504040204" pitchFamily="50" charset="-128"/>
            </a:endParaRPr>
          </a:p>
          <a:p>
            <a:pPr>
              <a:spcBef>
                <a:spcPts val="488"/>
              </a:spcBef>
            </a:pPr>
            <a:r>
              <a:rPr lang="ja-JP" altLang="en-US" sz="853">
                <a:solidFill>
                  <a:schemeClr val="tx1"/>
                </a:solidFill>
                <a:latin typeface="メイリオ" panose="020B0604030504040204" pitchFamily="50" charset="-128"/>
                <a:ea typeface="メイリオ" panose="020B0604030504040204" pitchFamily="50" charset="-128"/>
              </a:rPr>
              <a:t>　</a:t>
            </a:r>
            <a:r>
              <a:rPr lang="ja-JP" altLang="en-US" sz="900">
                <a:solidFill>
                  <a:schemeClr val="tx1"/>
                </a:solidFill>
                <a:latin typeface="メイリオ" panose="020B0604030504040204" pitchFamily="50" charset="-128"/>
                <a:ea typeface="メイリオ" panose="020B0604030504040204" pitchFamily="50" charset="-128"/>
              </a:rPr>
              <a:t>　　　　　　ボタンをクリックすると、入力中の求人情報を一時保存できます。（</a:t>
            </a:r>
            <a:r>
              <a:rPr lang="en-US" altLang="ja-JP" sz="900">
                <a:solidFill>
                  <a:schemeClr val="tx1"/>
                </a:solidFill>
                <a:latin typeface="メイリオ" panose="020B0604030504040204" pitchFamily="50" charset="-128"/>
                <a:ea typeface="メイリオ" panose="020B0604030504040204" pitchFamily="50" charset="-128"/>
              </a:rPr>
              <a:t>14</a:t>
            </a:r>
            <a:r>
              <a:rPr lang="ja-JP" altLang="en-US" sz="900">
                <a:solidFill>
                  <a:schemeClr val="tx1"/>
                </a:solidFill>
                <a:latin typeface="メイリオ" panose="020B0604030504040204" pitchFamily="50" charset="-128"/>
                <a:ea typeface="メイリオ" panose="020B0604030504040204" pitchFamily="50" charset="-128"/>
              </a:rPr>
              <a:t>日間）</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一時保存した求人がある場合は、マイページホームの「求人／応募管理」メニューから</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　　　　　　　ボタンを押して　　　　　　　　に移動し、入力を再開します。</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13">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r>
              <a:rPr lang="en-US" altLang="ja-JP" sz="900">
                <a:solidFill>
                  <a:schemeClr val="tx1"/>
                </a:solidFill>
                <a:latin typeface="メイリオ" panose="020B0604030504040204" pitchFamily="50" charset="-128"/>
                <a:ea typeface="メイリオ" panose="020B0604030504040204" pitchFamily="50" charset="-128"/>
              </a:rPr>
              <a:t>【</a:t>
            </a:r>
            <a:r>
              <a:rPr lang="ja-JP" altLang="en-US" sz="900">
                <a:solidFill>
                  <a:schemeClr val="tx1"/>
                </a:solidFill>
                <a:latin typeface="メイリオ" panose="020B0604030504040204" pitchFamily="50" charset="-128"/>
                <a:ea typeface="メイリオ" panose="020B0604030504040204" pitchFamily="50" charset="-128"/>
              </a:rPr>
              <a:t>注意</a:t>
            </a:r>
            <a:r>
              <a:rPr lang="en-US" altLang="ja-JP" sz="900">
                <a:solidFill>
                  <a:schemeClr val="tx1"/>
                </a:solidFill>
                <a:latin typeface="メイリオ" panose="020B0604030504040204" pitchFamily="50" charset="-128"/>
                <a:ea typeface="メイリオ" panose="020B0604030504040204" pitchFamily="50" charset="-128"/>
              </a:rPr>
              <a:t>】</a:t>
            </a:r>
            <a:br>
              <a:rPr lang="en-US" altLang="ja-JP" sz="900">
                <a:solidFill>
                  <a:schemeClr val="tx1"/>
                </a:solidFill>
                <a:latin typeface="メイリオ" panose="020B0604030504040204" pitchFamily="50" charset="-128"/>
                <a:ea typeface="メイリオ" panose="020B0604030504040204" pitchFamily="50" charset="-128"/>
              </a:rPr>
            </a:br>
            <a:r>
              <a:rPr lang="en-US" altLang="ja-JP" sz="900">
                <a:solidFill>
                  <a:schemeClr val="tx1"/>
                </a:solidFill>
                <a:latin typeface="メイリオ" panose="020B0604030504040204" pitchFamily="50" charset="-128"/>
                <a:ea typeface="メイリオ" panose="020B0604030504040204" pitchFamily="50" charset="-128"/>
              </a:rPr>
              <a:t> </a:t>
            </a:r>
            <a:r>
              <a:rPr lang="ja-JP" altLang="en-US" sz="900">
                <a:solidFill>
                  <a:schemeClr val="tx1"/>
                </a:solidFill>
                <a:latin typeface="メイリオ" panose="020B0604030504040204" pitchFamily="50" charset="-128"/>
                <a:ea typeface="メイリオ" panose="020B0604030504040204" pitchFamily="50" charset="-128"/>
              </a:rPr>
              <a:t> 一時保存中の求人がある場合は、新規求人の仮登録を開始することはできません。別の求人を申し込みたい場合、「一時保存した情報を削除」ボタンを押して情報を削除してから登録を行ってください。</a:t>
            </a:r>
          </a:p>
          <a:p>
            <a:pPr>
              <a:spcBef>
                <a:spcPts val="488"/>
              </a:spcBef>
            </a:pPr>
            <a:endParaRPr lang="en-US" altLang="ja-JP" sz="853">
              <a:solidFill>
                <a:schemeClr val="tx1"/>
              </a:solidFill>
              <a:latin typeface="メイリオ" panose="020B0604030504040204" pitchFamily="50" charset="-128"/>
              <a:ea typeface="メイリオ" panose="020B0604030504040204" pitchFamily="50" charset="-128"/>
            </a:endParaRPr>
          </a:p>
        </p:txBody>
      </p:sp>
      <p:cxnSp>
        <p:nvCxnSpPr>
          <p:cNvPr id="4" name="直線矢印コネクタ 3">
            <a:extLst>
              <a:ext uri="{FF2B5EF4-FFF2-40B4-BE49-F238E27FC236}">
                <a16:creationId xmlns:a16="http://schemas.microsoft.com/office/drawing/2014/main" id="{70E9F62B-663C-A418-F7A2-AA33B488BDFE}"/>
              </a:ext>
            </a:extLst>
          </p:cNvPr>
          <p:cNvCxnSpPr>
            <a:cxnSpLocks/>
          </p:cNvCxnSpPr>
          <p:nvPr/>
        </p:nvCxnSpPr>
        <p:spPr>
          <a:xfrm flipH="1">
            <a:off x="3683000" y="2719176"/>
            <a:ext cx="2337330" cy="0"/>
          </a:xfrm>
          <a:prstGeom prst="straightConnector1">
            <a:avLst/>
          </a:prstGeom>
          <a:ln w="57150">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6D206336-0A5E-F194-8CC4-2D472B404EB4}"/>
              </a:ext>
            </a:extLst>
          </p:cNvPr>
          <p:cNvCxnSpPr>
            <a:cxnSpLocks/>
          </p:cNvCxnSpPr>
          <p:nvPr/>
        </p:nvCxnSpPr>
        <p:spPr>
          <a:xfrm flipH="1">
            <a:off x="5968551" y="2706476"/>
            <a:ext cx="29120" cy="3965428"/>
          </a:xfrm>
          <a:prstGeom prst="line">
            <a:avLst/>
          </a:prstGeom>
          <a:ln w="57150">
            <a:solidFill>
              <a:srgbClr val="990000"/>
            </a:solidFill>
          </a:ln>
        </p:spPr>
        <p:style>
          <a:lnRef idx="1">
            <a:schemeClr val="accent1"/>
          </a:lnRef>
          <a:fillRef idx="0">
            <a:schemeClr val="accent1"/>
          </a:fillRef>
          <a:effectRef idx="0">
            <a:schemeClr val="accent1"/>
          </a:effectRef>
          <a:fontRef idx="minor">
            <a:schemeClr val="tx1"/>
          </a:fontRef>
        </p:style>
      </p:cxnSp>
      <p:sp>
        <p:nvSpPr>
          <p:cNvPr id="44" name="正方形/長方形 43">
            <a:extLst>
              <a:ext uri="{FF2B5EF4-FFF2-40B4-BE49-F238E27FC236}">
                <a16:creationId xmlns:a16="http://schemas.microsoft.com/office/drawing/2014/main" id="{2A2BE516-5641-C36A-9BCC-74BDFBFB2A0E}"/>
              </a:ext>
            </a:extLst>
          </p:cNvPr>
          <p:cNvSpPr/>
          <p:nvPr/>
        </p:nvSpPr>
        <p:spPr>
          <a:xfrm>
            <a:off x="2562225" y="2558528"/>
            <a:ext cx="1120775" cy="259003"/>
          </a:xfrm>
          <a:prstGeom prst="rect">
            <a:avLst/>
          </a:prstGeom>
          <a:noFill/>
          <a:ln w="28575">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7" name="AutoShape 14">
            <a:extLst>
              <a:ext uri="{FF2B5EF4-FFF2-40B4-BE49-F238E27FC236}">
                <a16:creationId xmlns:a16="http://schemas.microsoft.com/office/drawing/2014/main" id="{F140A29A-2490-C28B-1739-B7ABC49A34BE}"/>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9" name="AutoShape 14">
            <a:extLst>
              <a:ext uri="{FF2B5EF4-FFF2-40B4-BE49-F238E27FC236}">
                <a16:creationId xmlns:a16="http://schemas.microsoft.com/office/drawing/2014/main" id="{54DC0A97-082A-8BF6-8FD0-CB6B0CB35D35}"/>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37" name="コンテンツ プレースホルダー 2">
            <a:extLst>
              <a:ext uri="{FF2B5EF4-FFF2-40B4-BE49-F238E27FC236}">
                <a16:creationId xmlns:a16="http://schemas.microsoft.com/office/drawing/2014/main" id="{643F89F0-BFD5-281E-8944-4926FB2042F2}"/>
              </a:ext>
            </a:extLst>
          </p:cNvPr>
          <p:cNvSpPr txBox="1">
            <a:spLocks/>
          </p:cNvSpPr>
          <p:nvPr/>
        </p:nvSpPr>
        <p:spPr>
          <a:xfrm>
            <a:off x="495300" y="1305108"/>
            <a:ext cx="5917151" cy="276391"/>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spcBef>
                <a:spcPts val="488"/>
              </a:spcBef>
              <a:buNone/>
            </a:pPr>
            <a:r>
              <a:rPr lang="ja-JP" altLang="en-US" sz="1100">
                <a:latin typeface="メイリオ" panose="020B0604030504040204" pitchFamily="50" charset="-128"/>
                <a:ea typeface="メイリオ" panose="020B0604030504040204" pitchFamily="50" charset="-128"/>
              </a:rPr>
              <a:t>事業所情報の確認項目です。</a:t>
            </a:r>
          </a:p>
          <a:p>
            <a:pPr marL="0" indent="0">
              <a:spcBef>
                <a:spcPts val="488"/>
              </a:spcBef>
              <a:buFont typeface="Arial" panose="020B0604020202020204" pitchFamily="34" charset="0"/>
              <a:buNone/>
            </a:pPr>
            <a:endParaRPr lang="en-US" altLang="ja-JP" sz="1100">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AB267480-03B7-6786-E2BB-94211BF27E38}"/>
              </a:ext>
            </a:extLst>
          </p:cNvPr>
          <p:cNvSpPr/>
          <p:nvPr/>
        </p:nvSpPr>
        <p:spPr>
          <a:xfrm>
            <a:off x="817245" y="5112014"/>
            <a:ext cx="4500204" cy="652975"/>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pPr>
              <a:spcBef>
                <a:spcPts val="488"/>
              </a:spcBef>
            </a:pPr>
            <a:r>
              <a:rPr lang="ja-JP" altLang="en-US" sz="1000" spc="65">
                <a:solidFill>
                  <a:schemeClr val="tx1"/>
                </a:solidFill>
                <a:latin typeface="メイリオ" panose="020B0604030504040204" pitchFamily="50" charset="-128"/>
                <a:ea typeface="メイリオ" panose="020B0604030504040204" pitchFamily="50" charset="-128"/>
              </a:rPr>
              <a:t>この画面では、事業所情報の変更はできません。</a:t>
            </a:r>
            <a:br>
              <a:rPr lang="en-US" altLang="ja-JP" sz="1000" spc="65">
                <a:solidFill>
                  <a:schemeClr val="tx1"/>
                </a:solidFill>
                <a:latin typeface="メイリオ" panose="020B0604030504040204" pitchFamily="50" charset="-128"/>
                <a:ea typeface="メイリオ" panose="020B0604030504040204" pitchFamily="50" charset="-128"/>
              </a:rPr>
            </a:br>
            <a:r>
              <a:rPr lang="ja-JP" altLang="en-US" sz="1000" spc="65">
                <a:solidFill>
                  <a:schemeClr val="tx1"/>
                </a:solidFill>
                <a:latin typeface="メイリオ" panose="020B0604030504040204" pitchFamily="50" charset="-128"/>
                <a:ea typeface="メイリオ" panose="020B0604030504040204" pitchFamily="50" charset="-128"/>
              </a:rPr>
              <a:t>登録している内容を変更したい場合は、求人者マイページから事業所情報を変更していただくか、ハローワーク窓口でお申し出ください。</a:t>
            </a:r>
            <a:endParaRPr lang="en-US" altLang="ja-JP" sz="1000" spc="65">
              <a:solidFill>
                <a:schemeClr val="tx1"/>
              </a:solidFill>
              <a:latin typeface="メイリオ" panose="020B0604030504040204" pitchFamily="50" charset="-128"/>
              <a:ea typeface="メイリオ" panose="020B0604030504040204" pitchFamily="50" charset="-128"/>
            </a:endParaRPr>
          </a:p>
        </p:txBody>
      </p:sp>
      <p:sp>
        <p:nvSpPr>
          <p:cNvPr id="54" name="四角形: 角を丸くする 53">
            <a:extLst>
              <a:ext uri="{FF2B5EF4-FFF2-40B4-BE49-F238E27FC236}">
                <a16:creationId xmlns:a16="http://schemas.microsoft.com/office/drawing/2014/main" id="{1D3A2DE7-7EC9-6A1D-5C54-8C2D8BBC94B4}"/>
              </a:ext>
            </a:extLst>
          </p:cNvPr>
          <p:cNvSpPr/>
          <p:nvPr/>
        </p:nvSpPr>
        <p:spPr>
          <a:xfrm>
            <a:off x="388863" y="831404"/>
            <a:ext cx="1589569" cy="439071"/>
          </a:xfrm>
          <a:prstGeom prst="roundRect">
            <a:avLst/>
          </a:prstGeom>
          <a:solidFill>
            <a:srgbClr val="99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２ 事業所情報</a:t>
            </a:r>
          </a:p>
        </p:txBody>
      </p:sp>
      <p:sp>
        <p:nvSpPr>
          <p:cNvPr id="27" name="テキスト ボックス 26">
            <a:extLst>
              <a:ext uri="{FF2B5EF4-FFF2-40B4-BE49-F238E27FC236}">
                <a16:creationId xmlns:a16="http://schemas.microsoft.com/office/drawing/2014/main" id="{B32A5530-E787-C1BA-C152-7EC9945A4214}"/>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⑦</a:t>
            </a:r>
          </a:p>
        </p:txBody>
      </p:sp>
      <p:pic>
        <p:nvPicPr>
          <p:cNvPr id="56" name="図 55">
            <a:extLst>
              <a:ext uri="{FF2B5EF4-FFF2-40B4-BE49-F238E27FC236}">
                <a16:creationId xmlns:a16="http://schemas.microsoft.com/office/drawing/2014/main" id="{780A2E84-1843-203A-77E2-55869E1245B9}"/>
              </a:ext>
            </a:extLst>
          </p:cNvPr>
          <p:cNvPicPr>
            <a:picLocks noChangeAspect="1"/>
          </p:cNvPicPr>
          <p:nvPr/>
        </p:nvPicPr>
        <p:blipFill>
          <a:blip r:embed="rId6"/>
          <a:stretch>
            <a:fillRect/>
          </a:stretch>
        </p:blipFill>
        <p:spPr>
          <a:xfrm rot="10800000">
            <a:off x="388111" y="4820717"/>
            <a:ext cx="558764" cy="335309"/>
          </a:xfrm>
          <a:prstGeom prst="rect">
            <a:avLst/>
          </a:prstGeom>
        </p:spPr>
      </p:pic>
      <p:pic>
        <p:nvPicPr>
          <p:cNvPr id="58" name="図 57">
            <a:extLst>
              <a:ext uri="{FF2B5EF4-FFF2-40B4-BE49-F238E27FC236}">
                <a16:creationId xmlns:a16="http://schemas.microsoft.com/office/drawing/2014/main" id="{CE6AFCC0-51DC-318F-3ABA-7329BBA4CDD8}"/>
              </a:ext>
            </a:extLst>
          </p:cNvPr>
          <p:cNvPicPr>
            <a:picLocks noChangeAspect="1"/>
          </p:cNvPicPr>
          <p:nvPr/>
        </p:nvPicPr>
        <p:blipFill>
          <a:blip r:embed="rId7"/>
          <a:stretch>
            <a:fillRect/>
          </a:stretch>
        </p:blipFill>
        <p:spPr>
          <a:xfrm>
            <a:off x="921923" y="4869618"/>
            <a:ext cx="735874" cy="215489"/>
          </a:xfrm>
          <a:prstGeom prst="rect">
            <a:avLst/>
          </a:prstGeom>
        </p:spPr>
      </p:pic>
      <p:cxnSp>
        <p:nvCxnSpPr>
          <p:cNvPr id="66" name="直線コネクタ 65">
            <a:extLst>
              <a:ext uri="{FF2B5EF4-FFF2-40B4-BE49-F238E27FC236}">
                <a16:creationId xmlns:a16="http://schemas.microsoft.com/office/drawing/2014/main" id="{616CD198-8B89-7AF0-25D8-3C37941AB8C1}"/>
              </a:ext>
            </a:extLst>
          </p:cNvPr>
          <p:cNvCxnSpPr>
            <a:cxnSpLocks/>
          </p:cNvCxnSpPr>
          <p:nvPr/>
        </p:nvCxnSpPr>
        <p:spPr>
          <a:xfrm flipH="1">
            <a:off x="410440" y="4977362"/>
            <a:ext cx="9100" cy="1694542"/>
          </a:xfrm>
          <a:prstGeom prst="line">
            <a:avLst/>
          </a:prstGeom>
          <a:ln w="53975">
            <a:solidFill>
              <a:srgbClr val="990000"/>
            </a:solidFill>
          </a:ln>
        </p:spPr>
        <p:style>
          <a:lnRef idx="1">
            <a:schemeClr val="accent1"/>
          </a:lnRef>
          <a:fillRef idx="0">
            <a:schemeClr val="accent1"/>
          </a:fillRef>
          <a:effectRef idx="0">
            <a:schemeClr val="accent1"/>
          </a:effectRef>
          <a:fontRef idx="minor">
            <a:schemeClr val="tx1"/>
          </a:fontRef>
        </p:style>
      </p:cxnSp>
      <p:pic>
        <p:nvPicPr>
          <p:cNvPr id="77" name="図 76">
            <a:extLst>
              <a:ext uri="{FF2B5EF4-FFF2-40B4-BE49-F238E27FC236}">
                <a16:creationId xmlns:a16="http://schemas.microsoft.com/office/drawing/2014/main" id="{79EEAF00-7883-21E3-361E-4EE28704DCC5}"/>
              </a:ext>
            </a:extLst>
          </p:cNvPr>
          <p:cNvPicPr>
            <a:picLocks noChangeAspect="1"/>
          </p:cNvPicPr>
          <p:nvPr/>
        </p:nvPicPr>
        <p:blipFill>
          <a:blip r:embed="rId8"/>
          <a:srcRect b="7619"/>
          <a:stretch/>
        </p:blipFill>
        <p:spPr>
          <a:xfrm>
            <a:off x="841834" y="6523114"/>
            <a:ext cx="714966" cy="276026"/>
          </a:xfrm>
          <a:prstGeom prst="rect">
            <a:avLst/>
          </a:prstGeom>
        </p:spPr>
      </p:pic>
      <p:pic>
        <p:nvPicPr>
          <p:cNvPr id="78" name="図 77">
            <a:extLst>
              <a:ext uri="{FF2B5EF4-FFF2-40B4-BE49-F238E27FC236}">
                <a16:creationId xmlns:a16="http://schemas.microsoft.com/office/drawing/2014/main" id="{DFA91828-DCE7-285A-A613-4741D010D01A}"/>
              </a:ext>
            </a:extLst>
          </p:cNvPr>
          <p:cNvPicPr>
            <a:picLocks noChangeAspect="1"/>
          </p:cNvPicPr>
          <p:nvPr/>
        </p:nvPicPr>
        <p:blipFill>
          <a:blip r:embed="rId9"/>
          <a:srcRect b="12106"/>
          <a:stretch/>
        </p:blipFill>
        <p:spPr>
          <a:xfrm>
            <a:off x="1255314" y="7480225"/>
            <a:ext cx="3923440" cy="1496145"/>
          </a:xfrm>
          <a:prstGeom prst="rect">
            <a:avLst/>
          </a:prstGeom>
        </p:spPr>
      </p:pic>
      <p:pic>
        <p:nvPicPr>
          <p:cNvPr id="80" name="図 79">
            <a:extLst>
              <a:ext uri="{FF2B5EF4-FFF2-40B4-BE49-F238E27FC236}">
                <a16:creationId xmlns:a16="http://schemas.microsoft.com/office/drawing/2014/main" id="{0400663F-25AE-BE76-1B90-5495FD40B8DA}"/>
              </a:ext>
            </a:extLst>
          </p:cNvPr>
          <p:cNvPicPr>
            <a:picLocks noChangeAspect="1"/>
          </p:cNvPicPr>
          <p:nvPr/>
        </p:nvPicPr>
        <p:blipFill>
          <a:blip r:embed="rId10"/>
          <a:srcRect l="1157" t="2841" r="2340" b="3323"/>
          <a:stretch/>
        </p:blipFill>
        <p:spPr>
          <a:xfrm>
            <a:off x="841834" y="6973376"/>
            <a:ext cx="714966" cy="455381"/>
          </a:xfrm>
          <a:prstGeom prst="rect">
            <a:avLst/>
          </a:prstGeom>
        </p:spPr>
      </p:pic>
      <p:sp>
        <p:nvSpPr>
          <p:cNvPr id="83" name="正方形/長方形 82">
            <a:extLst>
              <a:ext uri="{FF2B5EF4-FFF2-40B4-BE49-F238E27FC236}">
                <a16:creationId xmlns:a16="http://schemas.microsoft.com/office/drawing/2014/main" id="{79CD0D72-AA23-0B08-F1C3-0A2C4E0333B4}"/>
              </a:ext>
            </a:extLst>
          </p:cNvPr>
          <p:cNvSpPr/>
          <p:nvPr/>
        </p:nvSpPr>
        <p:spPr>
          <a:xfrm>
            <a:off x="3148063" y="8765381"/>
            <a:ext cx="833388" cy="2085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pic>
        <p:nvPicPr>
          <p:cNvPr id="86" name="図 85">
            <a:extLst>
              <a:ext uri="{FF2B5EF4-FFF2-40B4-BE49-F238E27FC236}">
                <a16:creationId xmlns:a16="http://schemas.microsoft.com/office/drawing/2014/main" id="{479D88C3-B1A5-1696-CE56-64D3D589E48B}"/>
              </a:ext>
            </a:extLst>
          </p:cNvPr>
          <p:cNvPicPr>
            <a:picLocks noChangeAspect="1"/>
          </p:cNvPicPr>
          <p:nvPr/>
        </p:nvPicPr>
        <p:blipFill>
          <a:blip r:embed="rId11"/>
          <a:srcRect t="1" b="12347"/>
          <a:stretch/>
        </p:blipFill>
        <p:spPr>
          <a:xfrm>
            <a:off x="2387843" y="7021444"/>
            <a:ext cx="879434" cy="160023"/>
          </a:xfrm>
          <a:prstGeom prst="rect">
            <a:avLst/>
          </a:prstGeom>
        </p:spPr>
      </p:pic>
    </p:spTree>
    <p:extLst>
      <p:ext uri="{BB962C8B-B14F-4D97-AF65-F5344CB8AC3E}">
        <p14:creationId xmlns:p14="http://schemas.microsoft.com/office/powerpoint/2010/main" val="2260862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D48F4-2BC0-E90F-6A0B-AF86331BCE79}"/>
            </a:ext>
          </a:extLst>
        </p:cNvPr>
        <p:cNvGrpSpPr/>
        <p:nvPr/>
      </p:nvGrpSpPr>
      <p:grpSpPr>
        <a:xfrm>
          <a:off x="0" y="0"/>
          <a:ext cx="0" cy="0"/>
          <a:chOff x="0" y="0"/>
          <a:chExt cx="0" cy="0"/>
        </a:xfrm>
      </p:grpSpPr>
      <p:pic>
        <p:nvPicPr>
          <p:cNvPr id="15" name="図 14">
            <a:extLst>
              <a:ext uri="{FF2B5EF4-FFF2-40B4-BE49-F238E27FC236}">
                <a16:creationId xmlns:a16="http://schemas.microsoft.com/office/drawing/2014/main" id="{032C1C1D-B3F4-6661-D228-ACB683C15E7A}"/>
              </a:ext>
            </a:extLst>
          </p:cNvPr>
          <p:cNvPicPr>
            <a:picLocks noChangeAspect="1"/>
          </p:cNvPicPr>
          <p:nvPr/>
        </p:nvPicPr>
        <p:blipFill>
          <a:blip r:embed="rId3"/>
          <a:srcRect l="5927" r="6805"/>
          <a:stretch/>
        </p:blipFill>
        <p:spPr>
          <a:xfrm>
            <a:off x="975844" y="3641816"/>
            <a:ext cx="4805959" cy="1380876"/>
          </a:xfrm>
          <a:prstGeom prst="rect">
            <a:avLst/>
          </a:prstGeom>
        </p:spPr>
      </p:pic>
      <p:pic>
        <p:nvPicPr>
          <p:cNvPr id="10" name="図 9">
            <a:extLst>
              <a:ext uri="{FF2B5EF4-FFF2-40B4-BE49-F238E27FC236}">
                <a16:creationId xmlns:a16="http://schemas.microsoft.com/office/drawing/2014/main" id="{207545E9-234A-77E3-FBA4-84AB130AA0AF}"/>
              </a:ext>
            </a:extLst>
          </p:cNvPr>
          <p:cNvPicPr>
            <a:picLocks noChangeAspect="1"/>
          </p:cNvPicPr>
          <p:nvPr/>
        </p:nvPicPr>
        <p:blipFill>
          <a:blip r:embed="rId4"/>
          <a:srcRect r="5748"/>
          <a:stretch/>
        </p:blipFill>
        <p:spPr>
          <a:xfrm>
            <a:off x="481415" y="163406"/>
            <a:ext cx="5890810" cy="725752"/>
          </a:xfrm>
          <a:prstGeom prst="rect">
            <a:avLst/>
          </a:prstGeom>
        </p:spPr>
      </p:pic>
      <p:grpSp>
        <p:nvGrpSpPr>
          <p:cNvPr id="16" name="グループ化 15">
            <a:extLst>
              <a:ext uri="{FF2B5EF4-FFF2-40B4-BE49-F238E27FC236}">
                <a16:creationId xmlns:a16="http://schemas.microsoft.com/office/drawing/2014/main" id="{843DBFEE-8E44-E7F5-89F4-7502CCD905C1}"/>
              </a:ext>
            </a:extLst>
          </p:cNvPr>
          <p:cNvGrpSpPr/>
          <p:nvPr/>
        </p:nvGrpSpPr>
        <p:grpSpPr>
          <a:xfrm>
            <a:off x="827312" y="6406089"/>
            <a:ext cx="5255003" cy="3103746"/>
            <a:chOff x="827312" y="6650703"/>
            <a:chExt cx="5255003" cy="3045899"/>
          </a:xfrm>
          <a:solidFill>
            <a:srgbClr val="FFF8E5"/>
          </a:solidFill>
        </p:grpSpPr>
        <p:sp>
          <p:nvSpPr>
            <p:cNvPr id="19" name="角丸四角形 20">
              <a:extLst>
                <a:ext uri="{FF2B5EF4-FFF2-40B4-BE49-F238E27FC236}">
                  <a16:creationId xmlns:a16="http://schemas.microsoft.com/office/drawing/2014/main" id="{DE4BF513-3BA8-6996-81F9-903C5C7DB8B4}"/>
                </a:ext>
              </a:extLst>
            </p:cNvPr>
            <p:cNvSpPr/>
            <p:nvPr/>
          </p:nvSpPr>
          <p:spPr>
            <a:xfrm>
              <a:off x="827312" y="6650703"/>
              <a:ext cx="5255003" cy="3045899"/>
            </a:xfrm>
            <a:prstGeom prst="roundRect">
              <a:avLst>
                <a:gd name="adj" fmla="val 8508"/>
              </a:avLst>
            </a:prstGeom>
            <a:solidFill>
              <a:srgbClr val="FFF8E5"/>
            </a:solidFill>
            <a:ln w="28575">
              <a:solidFill>
                <a:srgbClr val="99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100" b="1">
                  <a:solidFill>
                    <a:srgbClr val="990000"/>
                  </a:solidFill>
                  <a:latin typeface="メイリオ" panose="020B0604030504040204" pitchFamily="50" charset="-128"/>
                  <a:ea typeface="メイリオ" panose="020B0604030504040204" pitchFamily="50" charset="-128"/>
                </a:rPr>
                <a:t>～職業分類の登録方法について～</a:t>
              </a:r>
              <a:endParaRPr lang="en-US" altLang="ja-JP" sz="1100" b="1">
                <a:solidFill>
                  <a:srgbClr val="990000"/>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①　 職業分類を選択　ボタンをクリック</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②</a:t>
              </a:r>
              <a:r>
                <a:rPr lang="ja-JP" altLang="en-US" sz="1000">
                  <a:solidFill>
                    <a:schemeClr val="tx1"/>
                  </a:solidFill>
                  <a:latin typeface="メイリオ" panose="020B0604030504040204" pitchFamily="50" charset="-128"/>
                  <a:ea typeface="メイリオ" panose="020B0604030504040204" pitchFamily="50" charset="-128"/>
                </a:rPr>
                <a:t>　</a:t>
              </a:r>
              <a:r>
                <a:rPr lang="ja-JP" altLang="en-US" sz="900">
                  <a:solidFill>
                    <a:schemeClr val="tx1"/>
                  </a:solidFill>
                  <a:latin typeface="メイリオ" panose="020B0604030504040204" pitchFamily="50" charset="-128"/>
                  <a:ea typeface="メイリオ" panose="020B0604030504040204" pitchFamily="50" charset="-128"/>
                </a:rPr>
                <a:t>画面</a:t>
              </a:r>
              <a:r>
                <a:rPr lang="ja-JP" altLang="en-US" sz="800">
                  <a:solidFill>
                    <a:schemeClr val="tx1"/>
                  </a:solidFill>
                  <a:latin typeface="メイリオ" panose="020B0604030504040204" pitchFamily="50" charset="-128"/>
                  <a:ea typeface="メイリオ" panose="020B0604030504040204" pitchFamily="50" charset="-128"/>
                </a:rPr>
                <a:t>（職業分類検索画面）</a:t>
              </a:r>
              <a:r>
                <a:rPr lang="ja-JP" altLang="en-US" sz="900">
                  <a:solidFill>
                    <a:schemeClr val="tx1"/>
                  </a:solidFill>
                  <a:latin typeface="メイリオ" panose="020B0604030504040204" pitchFamily="50" charset="-128"/>
                  <a:ea typeface="メイリオ" panose="020B0604030504040204" pitchFamily="50" charset="-128"/>
                </a:rPr>
                <a:t>が表示されます</a:t>
              </a:r>
              <a:endParaRPr lang="en-US" altLang="ja-JP" sz="900">
                <a:solidFill>
                  <a:schemeClr val="tx1"/>
                </a:solidFill>
                <a:latin typeface="メイリオ" panose="020B0604030504040204" pitchFamily="50" charset="-128"/>
                <a:ea typeface="メイリオ" panose="020B0604030504040204" pitchFamily="50" charset="-128"/>
              </a:endParaRPr>
            </a:p>
            <a:p>
              <a:pPr marL="69661" indent="-69661">
                <a:spcBef>
                  <a:spcPts val="488"/>
                </a:spcBef>
              </a:pPr>
              <a:r>
                <a:rPr lang="ja-JP" altLang="en-US" sz="900">
                  <a:solidFill>
                    <a:schemeClr val="tx1"/>
                  </a:solidFill>
                  <a:latin typeface="メイリオ" panose="020B0604030504040204" pitchFamily="50" charset="-128"/>
                  <a:ea typeface="メイリオ" panose="020B0604030504040204" pitchFamily="50" charset="-128"/>
                </a:rPr>
                <a:t>③　「検索キーワード」欄に、希望する</a:t>
              </a:r>
              <a:r>
                <a:rPr lang="ja-JP" altLang="en-US" sz="900" b="1">
                  <a:solidFill>
                    <a:schemeClr val="tx1"/>
                  </a:solidFill>
                  <a:latin typeface="メイリオ" panose="020B0604030504040204" pitchFamily="50" charset="-128"/>
                  <a:ea typeface="メイリオ" panose="020B0604030504040204" pitchFamily="50" charset="-128"/>
                </a:rPr>
                <a:t>職種名やキーワードを入力</a:t>
              </a:r>
              <a:r>
                <a:rPr lang="ja-JP" altLang="en-US" sz="900">
                  <a:solidFill>
                    <a:schemeClr val="tx1"/>
                  </a:solidFill>
                  <a:latin typeface="メイリオ" panose="020B0604030504040204" pitchFamily="50" charset="-128"/>
                  <a:ea typeface="メイリオ" panose="020B0604030504040204" pitchFamily="50" charset="-128"/>
                </a:rPr>
                <a:t>し、「検索」ボタンをクリック</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defRPr/>
              </a:pPr>
              <a:r>
                <a:rPr lang="ja-JP" altLang="en-US" sz="900">
                  <a:solidFill>
                    <a:prstClr val="black"/>
                  </a:solidFill>
                  <a:latin typeface="メイリオ" panose="020B0604030504040204" pitchFamily="50" charset="-128"/>
                  <a:ea typeface="メイリオ" panose="020B0604030504040204" pitchFamily="50" charset="-128"/>
                </a:rPr>
                <a:t>④　入力したワードに該当するリストが表示されます</a:t>
              </a:r>
              <a:endParaRPr lang="en-US" altLang="ja-JP" sz="900">
                <a:solidFill>
                  <a:prstClr val="black"/>
                </a:solidFill>
                <a:latin typeface="メイリオ" panose="020B0604030504040204" pitchFamily="50" charset="-128"/>
                <a:ea typeface="メイリオ" panose="020B0604030504040204" pitchFamily="50" charset="-128"/>
              </a:endParaRPr>
            </a:p>
            <a:p>
              <a:pPr>
                <a:lnSpc>
                  <a:spcPts val="975"/>
                </a:lnSpc>
                <a:spcBef>
                  <a:spcPts val="488"/>
                </a:spcBef>
                <a:defRPr/>
              </a:pPr>
              <a:r>
                <a:rPr lang="ja-JP" altLang="en-US" sz="900">
                  <a:solidFill>
                    <a:prstClr val="black"/>
                  </a:solidFill>
                  <a:latin typeface="メイリオ" panose="020B0604030504040204" pitchFamily="50" charset="-128"/>
                  <a:ea typeface="メイリオ" panose="020B0604030504040204" pitchFamily="50" charset="-128"/>
                </a:rPr>
                <a:t>⑤　リストから該当する職種名を選択し、「決定」ボタンをクリック</a:t>
              </a:r>
              <a:endParaRPr lang="en-US" altLang="ja-JP" sz="900" b="1">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b="1">
                <a:solidFill>
                  <a:schemeClr val="accent5">
                    <a:lumMod val="75000"/>
                  </a:schemeClr>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69EFE258-176E-F02A-940F-4543DC1A0009}"/>
                </a:ext>
              </a:extLst>
            </p:cNvPr>
            <p:cNvSpPr txBox="1"/>
            <p:nvPr/>
          </p:nvSpPr>
          <p:spPr>
            <a:xfrm>
              <a:off x="975845" y="8910024"/>
              <a:ext cx="4805959" cy="681469"/>
            </a:xfrm>
            <a:prstGeom prst="rect">
              <a:avLst/>
            </a:prstGeom>
            <a:grpFill/>
            <a:ln>
              <a:noFill/>
            </a:ln>
          </p:spPr>
          <p:txBody>
            <a:bodyPr wrap="square">
              <a:spAutoFit/>
            </a:bodyPr>
            <a:lstStyle/>
            <a:p>
              <a:pPr>
                <a:lnSpc>
                  <a:spcPts val="488"/>
                </a:lnSpc>
                <a:spcBef>
                  <a:spcPts val="488"/>
                </a:spcBef>
              </a:pPr>
              <a:r>
                <a:rPr lang="ja-JP" altLang="en-US" sz="853">
                  <a:latin typeface="メイリオ" panose="020B0604030504040204" pitchFamily="50" charset="-128"/>
                  <a:ea typeface="メイリオ" panose="020B0604030504040204" pitchFamily="50" charset="-128"/>
                </a:rPr>
                <a:t>　</a:t>
              </a:r>
              <a:endParaRPr lang="en-US" altLang="ja-JP" sz="853">
                <a:latin typeface="メイリオ" panose="020B0604030504040204" pitchFamily="50" charset="-128"/>
                <a:ea typeface="メイリオ" panose="020B0604030504040204" pitchFamily="50" charset="-128"/>
              </a:endParaRPr>
            </a:p>
            <a:p>
              <a:pPr>
                <a:lnSpc>
                  <a:spcPts val="488"/>
                </a:lnSpc>
                <a:spcBef>
                  <a:spcPts val="488"/>
                </a:spcBef>
              </a:pPr>
              <a:r>
                <a:rPr lang="ja-JP" altLang="en-US" sz="731">
                  <a:latin typeface="メイリオ" panose="020B0604030504040204" pitchFamily="50" charset="-128"/>
                  <a:ea typeface="メイリオ" panose="020B0604030504040204" pitchFamily="50" charset="-128"/>
                </a:rPr>
                <a:t> （注１） 該当する職種名がない場合などは、チェックボックスがついているリストの中からできる限り近い</a:t>
              </a:r>
              <a:endParaRPr lang="en-US" altLang="ja-JP" sz="731">
                <a:latin typeface="メイリオ" panose="020B0604030504040204" pitchFamily="50" charset="-128"/>
                <a:ea typeface="メイリオ" panose="020B0604030504040204" pitchFamily="50" charset="-128"/>
              </a:endParaRPr>
            </a:p>
            <a:p>
              <a:pPr>
                <a:lnSpc>
                  <a:spcPts val="488"/>
                </a:lnSpc>
                <a:spcBef>
                  <a:spcPts val="488"/>
                </a:spcBef>
              </a:pPr>
              <a:r>
                <a:rPr lang="ja-JP" altLang="en-US" sz="731">
                  <a:latin typeface="メイリオ" panose="020B0604030504040204" pitchFamily="50" charset="-128"/>
                  <a:ea typeface="メイリオ" panose="020B0604030504040204" pitchFamily="50" charset="-128"/>
                </a:rPr>
                <a:t>　　　　職業名を選択してください。その際、できる限りで詳しいリスト（下の階層のチェックボックス）を</a:t>
              </a:r>
              <a:endParaRPr lang="en-US" altLang="ja-JP" sz="731">
                <a:latin typeface="メイリオ" panose="020B0604030504040204" pitchFamily="50" charset="-128"/>
                <a:ea typeface="メイリオ" panose="020B0604030504040204" pitchFamily="50" charset="-128"/>
              </a:endParaRPr>
            </a:p>
            <a:p>
              <a:pPr>
                <a:lnSpc>
                  <a:spcPts val="488"/>
                </a:lnSpc>
                <a:spcBef>
                  <a:spcPts val="488"/>
                </a:spcBef>
              </a:pPr>
              <a:r>
                <a:rPr lang="ja-JP" altLang="en-US" sz="731">
                  <a:latin typeface="メイリオ" panose="020B0604030504040204" pitchFamily="50" charset="-128"/>
                  <a:ea typeface="メイリオ" panose="020B0604030504040204" pitchFamily="50" charset="-128"/>
                </a:rPr>
                <a:t>　　　　選択するようにしてください。</a:t>
              </a:r>
              <a:endParaRPr lang="en-US" altLang="ja-JP" sz="731">
                <a:latin typeface="メイリオ" panose="020B0604030504040204" pitchFamily="50" charset="-128"/>
                <a:ea typeface="メイリオ" panose="020B0604030504040204" pitchFamily="50" charset="-128"/>
              </a:endParaRPr>
            </a:p>
            <a:p>
              <a:pPr>
                <a:lnSpc>
                  <a:spcPts val="488"/>
                </a:lnSpc>
                <a:spcBef>
                  <a:spcPts val="488"/>
                </a:spcBef>
              </a:pPr>
              <a:r>
                <a:rPr lang="ja-JP" altLang="en-US" sz="731">
                  <a:latin typeface="メイリオ" panose="020B0604030504040204" pitchFamily="50" charset="-128"/>
                  <a:ea typeface="メイリオ" panose="020B0604030504040204" pitchFamily="50" charset="-128"/>
                </a:rPr>
                <a:t> （注２） 検索キーワードを入力せずに、カテゴリーから選択いただくこともできます。</a:t>
              </a:r>
              <a:endParaRPr lang="en-US" altLang="ja-JP" sz="731">
                <a:latin typeface="メイリオ" panose="020B0604030504040204" pitchFamily="50" charset="-128"/>
                <a:ea typeface="メイリオ" panose="020B0604030504040204" pitchFamily="50" charset="-128"/>
              </a:endParaRPr>
            </a:p>
          </p:txBody>
        </p:sp>
        <p:grpSp>
          <p:nvGrpSpPr>
            <p:cNvPr id="20" name="グループ化 19">
              <a:extLst>
                <a:ext uri="{FF2B5EF4-FFF2-40B4-BE49-F238E27FC236}">
                  <a16:creationId xmlns:a16="http://schemas.microsoft.com/office/drawing/2014/main" id="{BFE6F20E-9B93-A24C-7B01-F8BFAE77E676}"/>
                </a:ext>
              </a:extLst>
            </p:cNvPr>
            <p:cNvGrpSpPr/>
            <p:nvPr/>
          </p:nvGrpSpPr>
          <p:grpSpPr>
            <a:xfrm>
              <a:off x="2922359" y="8313311"/>
              <a:ext cx="1836377" cy="268601"/>
              <a:chOff x="4192096" y="5274958"/>
              <a:chExt cx="1831323" cy="270738"/>
            </a:xfrm>
            <a:grpFill/>
          </p:grpSpPr>
          <p:sp>
            <p:nvSpPr>
              <p:cNvPr id="22" name="角丸四角形 24">
                <a:extLst>
                  <a:ext uri="{FF2B5EF4-FFF2-40B4-BE49-F238E27FC236}">
                    <a16:creationId xmlns:a16="http://schemas.microsoft.com/office/drawing/2014/main" id="{AD060403-4051-D378-6D82-CA9B0E62CF4B}"/>
                  </a:ext>
                </a:extLst>
              </p:cNvPr>
              <p:cNvSpPr/>
              <p:nvPr/>
            </p:nvSpPr>
            <p:spPr>
              <a:xfrm>
                <a:off x="4192096" y="5274958"/>
                <a:ext cx="1694476" cy="116124"/>
              </a:xfrm>
              <a:prstGeom prst="round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23" name="角丸四角形 57">
                <a:extLst>
                  <a:ext uri="{FF2B5EF4-FFF2-40B4-BE49-F238E27FC236}">
                    <a16:creationId xmlns:a16="http://schemas.microsoft.com/office/drawing/2014/main" id="{2FDDB666-7411-FFB8-6956-E5C5CF92120B}"/>
                  </a:ext>
                </a:extLst>
              </p:cNvPr>
              <p:cNvSpPr/>
              <p:nvPr/>
            </p:nvSpPr>
            <p:spPr>
              <a:xfrm>
                <a:off x="5649540" y="5394765"/>
                <a:ext cx="373879" cy="150931"/>
              </a:xfrm>
              <a:prstGeom prst="round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grpSp>
      <p:sp>
        <p:nvSpPr>
          <p:cNvPr id="41" name="コンテンツ プレースホルダー 2">
            <a:extLst>
              <a:ext uri="{FF2B5EF4-FFF2-40B4-BE49-F238E27FC236}">
                <a16:creationId xmlns:a16="http://schemas.microsoft.com/office/drawing/2014/main" id="{C9AF8E73-D22C-31F6-668A-32E0B17E4C5D}"/>
              </a:ext>
            </a:extLst>
          </p:cNvPr>
          <p:cNvSpPr>
            <a:spLocks noGrp="1"/>
          </p:cNvSpPr>
          <p:nvPr>
            <p:ph idx="1"/>
          </p:nvPr>
        </p:nvSpPr>
        <p:spPr>
          <a:xfrm>
            <a:off x="502780" y="1290915"/>
            <a:ext cx="4805959" cy="297627"/>
          </a:xfrm>
        </p:spPr>
        <p:txBody>
          <a:bodyPr>
            <a:normAutofit/>
          </a:bodyPr>
          <a:lstStyle/>
          <a:p>
            <a:pPr marL="0" indent="0">
              <a:buNone/>
            </a:pPr>
            <a:r>
              <a:rPr lang="ja-JP" altLang="en-US" sz="1050">
                <a:latin typeface="メイリオ" panose="020B0604030504040204" pitchFamily="50" charset="-128"/>
                <a:ea typeface="メイリオ" panose="020B0604030504040204" pitchFamily="50" charset="-128"/>
              </a:rPr>
              <a:t>仕事内容について登録する項目です。</a:t>
            </a:r>
          </a:p>
        </p:txBody>
      </p:sp>
      <p:sp>
        <p:nvSpPr>
          <p:cNvPr id="42" name="四角形: 角を丸くする 41">
            <a:extLst>
              <a:ext uri="{FF2B5EF4-FFF2-40B4-BE49-F238E27FC236}">
                <a16:creationId xmlns:a16="http://schemas.microsoft.com/office/drawing/2014/main" id="{82690813-DF96-7884-780C-E844E9224380}"/>
              </a:ext>
            </a:extLst>
          </p:cNvPr>
          <p:cNvSpPr/>
          <p:nvPr/>
        </p:nvSpPr>
        <p:spPr>
          <a:xfrm>
            <a:off x="387393" y="812004"/>
            <a:ext cx="1437030" cy="432089"/>
          </a:xfrm>
          <a:prstGeom prst="roundRect">
            <a:avLst/>
          </a:prstGeom>
          <a:solidFill>
            <a:srgbClr val="99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３ 仕事内容</a:t>
            </a:r>
          </a:p>
        </p:txBody>
      </p:sp>
      <p:sp>
        <p:nvSpPr>
          <p:cNvPr id="6" name="AutoShape 14">
            <a:extLst>
              <a:ext uri="{FF2B5EF4-FFF2-40B4-BE49-F238E27FC236}">
                <a16:creationId xmlns:a16="http://schemas.microsoft.com/office/drawing/2014/main" id="{92D155A3-4989-6FBB-3BE0-E8581E2E9628}"/>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7" name="AutoShape 14">
            <a:extLst>
              <a:ext uri="{FF2B5EF4-FFF2-40B4-BE49-F238E27FC236}">
                <a16:creationId xmlns:a16="http://schemas.microsoft.com/office/drawing/2014/main" id="{24233D89-BF07-61C2-807E-BED980723C98}"/>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3" name="四角形: 角を丸くする 2">
            <a:extLst>
              <a:ext uri="{FF2B5EF4-FFF2-40B4-BE49-F238E27FC236}">
                <a16:creationId xmlns:a16="http://schemas.microsoft.com/office/drawing/2014/main" id="{B22AAAF9-DDEF-BB4E-0778-59E932BCACE6}"/>
              </a:ext>
            </a:extLst>
          </p:cNvPr>
          <p:cNvSpPr/>
          <p:nvPr/>
        </p:nvSpPr>
        <p:spPr>
          <a:xfrm>
            <a:off x="664759" y="5130971"/>
            <a:ext cx="5533776" cy="1157128"/>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職種</a:t>
            </a:r>
            <a:r>
              <a:rPr lang="en-US" altLang="ja-JP" sz="1050" b="1">
                <a:solidFill>
                  <a:schemeClr val="tx1"/>
                </a:solidFill>
                <a:latin typeface="メイリオ" panose="020B0604030504040204" pitchFamily="50" charset="-128"/>
                <a:ea typeface="メイリオ" panose="020B0604030504040204" pitchFamily="50" charset="-128"/>
              </a:rPr>
              <a:t>】</a:t>
            </a:r>
          </a:p>
          <a:p>
            <a:pPr marL="87761"/>
            <a:r>
              <a:rPr lang="ja-JP" altLang="en-US" sz="1000">
                <a:solidFill>
                  <a:schemeClr val="tx1"/>
                </a:solidFill>
                <a:latin typeface="メイリオ" panose="020B0604030504040204" pitchFamily="50" charset="-128"/>
                <a:ea typeface="メイリオ" panose="020B0604030504040204" pitchFamily="50" charset="-128"/>
              </a:rPr>
              <a:t> どのような職業かを求職者がイメージしやすいよう、専門用語や企業独自の呼称を避けた表現で入力してください。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40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職業分類</a:t>
            </a:r>
            <a:r>
              <a:rPr lang="en-US" altLang="ja-JP" sz="1050" b="1">
                <a:solidFill>
                  <a:schemeClr val="tx1"/>
                </a:solidFill>
                <a:latin typeface="メイリオ" panose="020B0604030504040204" pitchFamily="50" charset="-128"/>
                <a:ea typeface="メイリオ" panose="020B0604030504040204" pitchFamily="50" charset="-128"/>
              </a:rPr>
              <a:t>】</a:t>
            </a:r>
          </a:p>
          <a:p>
            <a:pPr marL="87761">
              <a:spcBef>
                <a:spcPts val="244"/>
              </a:spcBef>
            </a:pPr>
            <a:r>
              <a:rPr lang="ja-JP" altLang="en-US" sz="1000" b="1">
                <a:solidFill>
                  <a:schemeClr val="tx1"/>
                </a:solidFill>
                <a:latin typeface="メイリオ" panose="020B0604030504040204" pitchFamily="50" charset="-128"/>
                <a:ea typeface="メイリオ" panose="020B0604030504040204" pitchFamily="50" charset="-128"/>
              </a:rPr>
              <a:t> 「職業分類を選択」</a:t>
            </a:r>
            <a:r>
              <a:rPr lang="ja-JP" altLang="en-US" sz="1000">
                <a:solidFill>
                  <a:schemeClr val="tx1"/>
                </a:solidFill>
                <a:latin typeface="メイリオ" panose="020B0604030504040204" pitchFamily="50" charset="-128"/>
                <a:ea typeface="メイリオ" panose="020B0604030504040204" pitchFamily="50" charset="-128"/>
              </a:rPr>
              <a:t>ボタンをクリックすると別ウィンドウが表示されますので、該当する職種を探して登録・選択してください（登録方法は下欄参照）。</a:t>
            </a:r>
          </a:p>
        </p:txBody>
      </p:sp>
      <p:sp>
        <p:nvSpPr>
          <p:cNvPr id="9" name="四角形: 角を丸くする 8">
            <a:extLst>
              <a:ext uri="{FF2B5EF4-FFF2-40B4-BE49-F238E27FC236}">
                <a16:creationId xmlns:a16="http://schemas.microsoft.com/office/drawing/2014/main" id="{4BDD018D-AD95-AAE5-0A02-3E91BF82A6CA}"/>
              </a:ext>
            </a:extLst>
          </p:cNvPr>
          <p:cNvSpPr/>
          <p:nvPr/>
        </p:nvSpPr>
        <p:spPr>
          <a:xfrm>
            <a:off x="664759" y="3385762"/>
            <a:ext cx="846542" cy="356532"/>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職種</a:t>
            </a:r>
          </a:p>
        </p:txBody>
      </p:sp>
      <p:sp>
        <p:nvSpPr>
          <p:cNvPr id="55" name="テキスト ボックス 54">
            <a:extLst>
              <a:ext uri="{FF2B5EF4-FFF2-40B4-BE49-F238E27FC236}">
                <a16:creationId xmlns:a16="http://schemas.microsoft.com/office/drawing/2014/main" id="{96D3DDB2-F9D7-C911-9329-1AE37C5CAF02}"/>
              </a:ext>
            </a:extLst>
          </p:cNvPr>
          <p:cNvSpPr txBox="1"/>
          <p:nvPr/>
        </p:nvSpPr>
        <p:spPr>
          <a:xfrm>
            <a:off x="25281" y="9404659"/>
            <a:ext cx="325704" cy="317459"/>
          </a:xfrm>
          <a:prstGeom prst="rect">
            <a:avLst/>
          </a:prstGeom>
          <a:noFill/>
        </p:spPr>
        <p:txBody>
          <a:bodyPr wrap="square" rtlCol="0">
            <a:spAutoFit/>
          </a:bodyPr>
          <a:lstStyle/>
          <a:p>
            <a:r>
              <a:rPr lang="ja-JP" altLang="en-US" sz="1463" b="1">
                <a:solidFill>
                  <a:srgbClr val="008000"/>
                </a:solidFill>
              </a:rPr>
              <a:t>⑧</a:t>
            </a:r>
          </a:p>
        </p:txBody>
      </p:sp>
      <p:cxnSp>
        <p:nvCxnSpPr>
          <p:cNvPr id="4" name="直線コネクタ 3">
            <a:extLst>
              <a:ext uri="{FF2B5EF4-FFF2-40B4-BE49-F238E27FC236}">
                <a16:creationId xmlns:a16="http://schemas.microsoft.com/office/drawing/2014/main" id="{422CACE4-A649-1F9A-CFE5-D8B07DF3CE71}"/>
              </a:ext>
            </a:extLst>
          </p:cNvPr>
          <p:cNvCxnSpPr>
            <a:cxnSpLocks/>
          </p:cNvCxnSpPr>
          <p:nvPr/>
        </p:nvCxnSpPr>
        <p:spPr>
          <a:xfrm>
            <a:off x="6231" y="3333253"/>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23CF01BD-4EB8-1688-63C5-B798B672FCB4}"/>
              </a:ext>
            </a:extLst>
          </p:cNvPr>
          <p:cNvPicPr>
            <a:picLocks noChangeAspect="1"/>
          </p:cNvPicPr>
          <p:nvPr/>
        </p:nvPicPr>
        <p:blipFill>
          <a:blip r:embed="rId5"/>
          <a:stretch>
            <a:fillRect/>
          </a:stretch>
        </p:blipFill>
        <p:spPr>
          <a:xfrm>
            <a:off x="792105" y="1494839"/>
            <a:ext cx="5173438" cy="1730136"/>
          </a:xfrm>
          <a:prstGeom prst="rect">
            <a:avLst/>
          </a:prstGeom>
        </p:spPr>
      </p:pic>
      <p:pic>
        <p:nvPicPr>
          <p:cNvPr id="18" name="図 17">
            <a:extLst>
              <a:ext uri="{FF2B5EF4-FFF2-40B4-BE49-F238E27FC236}">
                <a16:creationId xmlns:a16="http://schemas.microsoft.com/office/drawing/2014/main" id="{9AFD1ECF-F47F-A6EE-BE20-6756BAC73E18}"/>
              </a:ext>
            </a:extLst>
          </p:cNvPr>
          <p:cNvPicPr>
            <a:picLocks noChangeAspect="1"/>
          </p:cNvPicPr>
          <p:nvPr/>
        </p:nvPicPr>
        <p:blipFill>
          <a:blip r:embed="rId6"/>
          <a:srcRect b="10019"/>
          <a:stretch/>
        </p:blipFill>
        <p:spPr>
          <a:xfrm>
            <a:off x="1161470" y="6677135"/>
            <a:ext cx="896179" cy="233963"/>
          </a:xfrm>
          <a:prstGeom prst="rect">
            <a:avLst/>
          </a:prstGeom>
        </p:spPr>
      </p:pic>
      <p:pic>
        <p:nvPicPr>
          <p:cNvPr id="25" name="図 24">
            <a:extLst>
              <a:ext uri="{FF2B5EF4-FFF2-40B4-BE49-F238E27FC236}">
                <a16:creationId xmlns:a16="http://schemas.microsoft.com/office/drawing/2014/main" id="{38A02F02-B095-95C7-D66F-936C93168272}"/>
              </a:ext>
            </a:extLst>
          </p:cNvPr>
          <p:cNvPicPr>
            <a:picLocks noChangeAspect="1"/>
          </p:cNvPicPr>
          <p:nvPr/>
        </p:nvPicPr>
        <p:blipFill>
          <a:blip r:embed="rId7"/>
          <a:stretch>
            <a:fillRect/>
          </a:stretch>
        </p:blipFill>
        <p:spPr>
          <a:xfrm>
            <a:off x="1711413" y="7759791"/>
            <a:ext cx="3333027" cy="964791"/>
          </a:xfrm>
          <a:prstGeom prst="rect">
            <a:avLst/>
          </a:prstGeom>
        </p:spPr>
      </p:pic>
    </p:spTree>
    <p:extLst>
      <p:ext uri="{BB962C8B-B14F-4D97-AF65-F5344CB8AC3E}">
        <p14:creationId xmlns:p14="http://schemas.microsoft.com/office/powerpoint/2010/main" val="2476335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F4ABC7A-A5A8-9480-093A-7BACA59F299F}"/>
              </a:ext>
            </a:extLst>
          </p:cNvPr>
          <p:cNvPicPr>
            <a:picLocks noChangeAspect="1"/>
          </p:cNvPicPr>
          <p:nvPr/>
        </p:nvPicPr>
        <p:blipFill>
          <a:blip r:embed="rId3"/>
          <a:srcRect r="8153" b="13584"/>
          <a:stretch/>
        </p:blipFill>
        <p:spPr>
          <a:xfrm>
            <a:off x="515502" y="141540"/>
            <a:ext cx="5707156" cy="775135"/>
          </a:xfrm>
          <a:prstGeom prst="rect">
            <a:avLst/>
          </a:prstGeom>
        </p:spPr>
      </p:pic>
      <p:sp>
        <p:nvSpPr>
          <p:cNvPr id="23" name="四角形: 角を丸くする 22">
            <a:extLst>
              <a:ext uri="{FF2B5EF4-FFF2-40B4-BE49-F238E27FC236}">
                <a16:creationId xmlns:a16="http://schemas.microsoft.com/office/drawing/2014/main" id="{AAD26381-2637-164F-94B5-E5224F933319}"/>
              </a:ext>
            </a:extLst>
          </p:cNvPr>
          <p:cNvSpPr/>
          <p:nvPr/>
        </p:nvSpPr>
        <p:spPr>
          <a:xfrm>
            <a:off x="735782" y="4033736"/>
            <a:ext cx="1542050" cy="37939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派遣・請負等</a:t>
            </a:r>
          </a:p>
        </p:txBody>
      </p:sp>
      <p:sp>
        <p:nvSpPr>
          <p:cNvPr id="26" name="四角形: 角を丸くする 25">
            <a:extLst>
              <a:ext uri="{FF2B5EF4-FFF2-40B4-BE49-F238E27FC236}">
                <a16:creationId xmlns:a16="http://schemas.microsoft.com/office/drawing/2014/main" id="{025547C0-2810-F260-3725-169886B2C829}"/>
              </a:ext>
            </a:extLst>
          </p:cNvPr>
          <p:cNvSpPr/>
          <p:nvPr/>
        </p:nvSpPr>
        <p:spPr>
          <a:xfrm>
            <a:off x="711541" y="8382945"/>
            <a:ext cx="5434917" cy="906776"/>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58500" bIns="58500" rtlCol="0" anchor="ctr"/>
          <a:lstStyle/>
          <a:p>
            <a:r>
              <a:rPr lang="ja-JP" altLang="en-US" sz="1000">
                <a:solidFill>
                  <a:schemeClr val="tx1"/>
                </a:solidFill>
                <a:latin typeface="メイリオ" panose="020B0604030504040204" pitchFamily="50" charset="-128"/>
                <a:ea typeface="メイリオ" panose="020B0604030504040204" pitchFamily="50" charset="-128"/>
              </a:rPr>
              <a:t>・「正社員以外」を選んだ場合は、「正社員以外の名称」に準社員、期間社員などの具体的な名称を選択してください。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ja-JP" altLang="en-US"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・無期派遣労働者については誤解を招かないよう「正社員」ではなく、「無期雇用派遣労働者」を選択してください。</a:t>
            </a:r>
          </a:p>
        </p:txBody>
      </p:sp>
      <p:sp>
        <p:nvSpPr>
          <p:cNvPr id="25" name="四角形: 角を丸くする 24">
            <a:extLst>
              <a:ext uri="{FF2B5EF4-FFF2-40B4-BE49-F238E27FC236}">
                <a16:creationId xmlns:a16="http://schemas.microsoft.com/office/drawing/2014/main" id="{7C08C50F-6A04-E343-DF45-030D21488B5F}"/>
              </a:ext>
            </a:extLst>
          </p:cNvPr>
          <p:cNvSpPr/>
          <p:nvPr/>
        </p:nvSpPr>
        <p:spPr>
          <a:xfrm>
            <a:off x="735782" y="6720905"/>
            <a:ext cx="1189306" cy="385475"/>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雇用形態</a:t>
            </a:r>
          </a:p>
        </p:txBody>
      </p:sp>
      <p:sp>
        <p:nvSpPr>
          <p:cNvPr id="5" name="AutoShape 14">
            <a:extLst>
              <a:ext uri="{FF2B5EF4-FFF2-40B4-BE49-F238E27FC236}">
                <a16:creationId xmlns:a16="http://schemas.microsoft.com/office/drawing/2014/main" id="{0A5E2BCE-D0E6-14BF-5661-33036421B7D1}"/>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6" name="AutoShape 14">
            <a:extLst>
              <a:ext uri="{FF2B5EF4-FFF2-40B4-BE49-F238E27FC236}">
                <a16:creationId xmlns:a16="http://schemas.microsoft.com/office/drawing/2014/main" id="{9493A370-D082-7006-4B26-848AB2AC92F3}"/>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8" name="直線コネクタ 7">
            <a:extLst>
              <a:ext uri="{FF2B5EF4-FFF2-40B4-BE49-F238E27FC236}">
                <a16:creationId xmlns:a16="http://schemas.microsoft.com/office/drawing/2014/main" id="{751E7FB7-4994-F749-A971-814B365DB07F}"/>
              </a:ext>
            </a:extLst>
          </p:cNvPr>
          <p:cNvCxnSpPr>
            <a:cxnSpLocks/>
          </p:cNvCxnSpPr>
          <p:nvPr/>
        </p:nvCxnSpPr>
        <p:spPr>
          <a:xfrm>
            <a:off x="6231" y="6590072"/>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D4E2374A-12B9-062E-40A5-501F29777C31}"/>
              </a:ext>
            </a:extLst>
          </p:cNvPr>
          <p:cNvCxnSpPr>
            <a:cxnSpLocks/>
          </p:cNvCxnSpPr>
          <p:nvPr/>
        </p:nvCxnSpPr>
        <p:spPr>
          <a:xfrm>
            <a:off x="6231" y="3893273"/>
            <a:ext cx="6832719" cy="0"/>
          </a:xfrm>
          <a:prstGeom prst="line">
            <a:avLst/>
          </a:prstGeom>
          <a:ln w="19050">
            <a:solidFill>
              <a:srgbClr val="990000"/>
            </a:solidFill>
            <a:prstDash val="solid"/>
          </a:ln>
        </p:spPr>
        <p:style>
          <a:lnRef idx="1">
            <a:schemeClr val="accent1"/>
          </a:lnRef>
          <a:fillRef idx="0">
            <a:schemeClr val="accent1"/>
          </a:fillRef>
          <a:effectRef idx="0">
            <a:schemeClr val="accent1"/>
          </a:effectRef>
          <a:fontRef idx="minor">
            <a:schemeClr val="tx1"/>
          </a:fontRef>
        </p:style>
      </p:cxnSp>
      <p:sp>
        <p:nvSpPr>
          <p:cNvPr id="3" name="四角形: 角を丸くする 2">
            <a:extLst>
              <a:ext uri="{FF2B5EF4-FFF2-40B4-BE49-F238E27FC236}">
                <a16:creationId xmlns:a16="http://schemas.microsoft.com/office/drawing/2014/main" id="{7EA44BE6-3960-128D-856F-653CC7621C54}"/>
              </a:ext>
            </a:extLst>
          </p:cNvPr>
          <p:cNvSpPr/>
          <p:nvPr/>
        </p:nvSpPr>
        <p:spPr>
          <a:xfrm>
            <a:off x="711541" y="2609255"/>
            <a:ext cx="5434918" cy="1128987"/>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r>
              <a:rPr lang="ja-JP" altLang="en-US" sz="1000">
                <a:solidFill>
                  <a:schemeClr val="tx1"/>
                </a:solidFill>
                <a:latin typeface="メイリオ" panose="020B0604030504040204" pitchFamily="50" charset="-128"/>
                <a:ea typeface="メイリオ" panose="020B0604030504040204" pitchFamily="50" charset="-128"/>
              </a:rPr>
              <a:t>・学生が重要視する項目の一つです。詳しく説明することで、求職者の方の疑問やとまどいを解消し、応募者が増えることにつながります。応募者の目線に立って詳細かつ分かりやすい内容で記入して下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ja-JP" altLang="en-US"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・将来の配置転換など今後の見込みも含めた、従事すべき業務の変更範囲を明示してください。</a:t>
            </a:r>
          </a:p>
        </p:txBody>
      </p:sp>
      <p:sp>
        <p:nvSpPr>
          <p:cNvPr id="14" name="四角形: 角を丸くする 13">
            <a:extLst>
              <a:ext uri="{FF2B5EF4-FFF2-40B4-BE49-F238E27FC236}">
                <a16:creationId xmlns:a16="http://schemas.microsoft.com/office/drawing/2014/main" id="{CB0B6BBB-663D-3812-2F8B-9CCA4185065A}"/>
              </a:ext>
            </a:extLst>
          </p:cNvPr>
          <p:cNvSpPr/>
          <p:nvPr/>
        </p:nvSpPr>
        <p:spPr>
          <a:xfrm>
            <a:off x="711541" y="5518307"/>
            <a:ext cx="5434918" cy="921360"/>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r>
              <a:rPr lang="ja-JP" altLang="en-US" sz="1000">
                <a:solidFill>
                  <a:schemeClr val="tx1"/>
                </a:solidFill>
                <a:latin typeface="メイリオ" panose="020B0604030504040204" pitchFamily="50" charset="-128"/>
                <a:ea typeface="メイリオ" panose="020B0604030504040204" pitchFamily="50" charset="-128"/>
              </a:rPr>
              <a:t>・派遣、紹介予定派遣、請負により他の事業所で就業する仕事に該当するか否かを選択してください。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・「派遣」「紹介予定派遣」の場合、労働者派遣事業の許可番号（事業所情報）が表示されます。</a:t>
            </a:r>
          </a:p>
        </p:txBody>
      </p:sp>
      <p:sp>
        <p:nvSpPr>
          <p:cNvPr id="19" name="四角形: 角を丸くする 18">
            <a:extLst>
              <a:ext uri="{FF2B5EF4-FFF2-40B4-BE49-F238E27FC236}">
                <a16:creationId xmlns:a16="http://schemas.microsoft.com/office/drawing/2014/main" id="{FC6AFFFF-61E7-6D1D-F058-E15A9C3B1D5F}"/>
              </a:ext>
            </a:extLst>
          </p:cNvPr>
          <p:cNvSpPr/>
          <p:nvPr/>
        </p:nvSpPr>
        <p:spPr>
          <a:xfrm>
            <a:off x="728332" y="926728"/>
            <a:ext cx="1352232" cy="371576"/>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仕事の内容</a:t>
            </a:r>
          </a:p>
        </p:txBody>
      </p:sp>
      <p:sp>
        <p:nvSpPr>
          <p:cNvPr id="40" name="テキスト ボックス 39">
            <a:extLst>
              <a:ext uri="{FF2B5EF4-FFF2-40B4-BE49-F238E27FC236}">
                <a16:creationId xmlns:a16="http://schemas.microsoft.com/office/drawing/2014/main" id="{02C9DC9F-6C8B-283C-B022-CE6382FE4BFC}"/>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⑨</a:t>
            </a:r>
          </a:p>
        </p:txBody>
      </p:sp>
      <p:pic>
        <p:nvPicPr>
          <p:cNvPr id="7" name="図 6">
            <a:extLst>
              <a:ext uri="{FF2B5EF4-FFF2-40B4-BE49-F238E27FC236}">
                <a16:creationId xmlns:a16="http://schemas.microsoft.com/office/drawing/2014/main" id="{287620DD-734C-C044-EAAB-9899197A0887}"/>
              </a:ext>
            </a:extLst>
          </p:cNvPr>
          <p:cNvPicPr>
            <a:picLocks noChangeAspect="1"/>
          </p:cNvPicPr>
          <p:nvPr/>
        </p:nvPicPr>
        <p:blipFill>
          <a:blip r:embed="rId4"/>
          <a:stretch>
            <a:fillRect/>
          </a:stretch>
        </p:blipFill>
        <p:spPr>
          <a:xfrm>
            <a:off x="588815" y="1367279"/>
            <a:ext cx="5194765" cy="1133373"/>
          </a:xfrm>
          <a:prstGeom prst="rect">
            <a:avLst/>
          </a:prstGeom>
        </p:spPr>
      </p:pic>
      <p:pic>
        <p:nvPicPr>
          <p:cNvPr id="11" name="図 10">
            <a:extLst>
              <a:ext uri="{FF2B5EF4-FFF2-40B4-BE49-F238E27FC236}">
                <a16:creationId xmlns:a16="http://schemas.microsoft.com/office/drawing/2014/main" id="{CDF1BE73-3D7B-A7A8-797A-0D5B809B1396}"/>
              </a:ext>
            </a:extLst>
          </p:cNvPr>
          <p:cNvPicPr>
            <a:picLocks noChangeAspect="1"/>
          </p:cNvPicPr>
          <p:nvPr/>
        </p:nvPicPr>
        <p:blipFill>
          <a:blip r:embed="rId5"/>
          <a:srcRect r="5803"/>
          <a:stretch/>
        </p:blipFill>
        <p:spPr>
          <a:xfrm>
            <a:off x="454847" y="4467141"/>
            <a:ext cx="6121214" cy="963681"/>
          </a:xfrm>
          <a:prstGeom prst="rect">
            <a:avLst/>
          </a:prstGeom>
        </p:spPr>
      </p:pic>
      <p:pic>
        <p:nvPicPr>
          <p:cNvPr id="29" name="図 28">
            <a:extLst>
              <a:ext uri="{FF2B5EF4-FFF2-40B4-BE49-F238E27FC236}">
                <a16:creationId xmlns:a16="http://schemas.microsoft.com/office/drawing/2014/main" id="{16C141ED-2E91-8D09-72EF-539AAB0DFDCE}"/>
              </a:ext>
            </a:extLst>
          </p:cNvPr>
          <p:cNvPicPr>
            <a:picLocks noChangeAspect="1"/>
          </p:cNvPicPr>
          <p:nvPr/>
        </p:nvPicPr>
        <p:blipFill>
          <a:blip r:embed="rId6"/>
          <a:stretch>
            <a:fillRect/>
          </a:stretch>
        </p:blipFill>
        <p:spPr>
          <a:xfrm>
            <a:off x="454846" y="7156762"/>
            <a:ext cx="6384103" cy="1118939"/>
          </a:xfrm>
          <a:prstGeom prst="rect">
            <a:avLst/>
          </a:prstGeom>
        </p:spPr>
      </p:pic>
    </p:spTree>
    <p:extLst>
      <p:ext uri="{BB962C8B-B14F-4D97-AF65-F5344CB8AC3E}">
        <p14:creationId xmlns:p14="http://schemas.microsoft.com/office/powerpoint/2010/main" val="81967170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4856c1c-163a-4db4-9f2d-e69ab44d016d" xsi:nil="true"/>
    <lcf76f155ced4ddcb4097134ff3c332f xmlns="025508c4-378c-4de0-ab43-4f65ee6af9c9">
      <Terms xmlns="http://schemas.microsoft.com/office/infopath/2007/PartnerControls"/>
    </lcf76f155ced4ddcb4097134ff3c332f>
    <Owner xmlns="025508c4-378c-4de0-ab43-4f65ee6af9c9">
      <UserInfo>
        <DisplayName/>
        <AccountId xsi:nil="true"/>
        <AccountType/>
      </UserInfo>
    </Owner>
    <_Flow_SignoffStatus xmlns="025508c4-378c-4de0-ab43-4f65ee6af9c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20AEEEBDB6E0B24ABE1370B535ACB2EF" ma:contentTypeVersion="16" ma:contentTypeDescription="新しいドキュメントを作成します。" ma:contentTypeScope="" ma:versionID="c66fa358cfb39a7715764acdae82b4d7">
  <xsd:schema xmlns:xsd="http://www.w3.org/2001/XMLSchema" xmlns:xs="http://www.w3.org/2001/XMLSchema" xmlns:p="http://schemas.microsoft.com/office/2006/metadata/properties" xmlns:ns2="025508c4-378c-4de0-ab43-4f65ee6af9c9" xmlns:ns3="44856c1c-163a-4db4-9f2d-e69ab44d016d" targetNamespace="http://schemas.microsoft.com/office/2006/metadata/properties" ma:root="true" ma:fieldsID="8abb3ebc6b9e3a9ca6b52eb3de05ae1e" ns2:_="" ns3:_="">
    <xsd:import namespace="025508c4-378c-4de0-ab43-4f65ee6af9c9"/>
    <xsd:import namespace="44856c1c-163a-4db4-9f2d-e69ab44d016d"/>
    <xsd:element name="properties">
      <xsd:complexType>
        <xsd:sequence>
          <xsd:element name="documentManagement">
            <xsd:complexType>
              <xsd:all>
                <xsd:element ref="ns2:Owner"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5508c4-378c-4de0-ab43-4f65ee6af9c9" elementFormDefault="qualified">
    <xsd:import namespace="http://schemas.microsoft.com/office/2006/documentManagement/types"/>
    <xsd:import namespace="http://schemas.microsoft.com/office/infopath/2007/PartnerControls"/>
    <xsd:element name="Owner" ma:index="8" nillable="true" ma:displayName="所有者"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画像タグ" ma:readOnly="false" ma:fieldId="{5cf76f15-5ced-4ddc-b409-7134ff3c332f}" ma:taxonomyMulti="true" ma:sspId="0347f584-7be2-4218-8e94-402d99aedf0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_Flow_SignoffStatus" ma:index="23" nillable="true" ma:displayName="承認の状態" ma:internalName="_x0024_Resources_x003a_core_x002c_Signoff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856c1c-163a-4db4-9f2d-e69ab44d016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ccf5da9-024f-4dfc-a39b-59ce36efb8f1}" ma:internalName="TaxCatchAll" ma:showField="CatchAllData" ma:web="44856c1c-163a-4db4-9f2d-e69ab44d01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23475F-7BB6-46DF-AF80-5D95DFF02158}">
  <ds:schemaRefs>
    <ds:schemaRef ds:uri="http://schemas.microsoft.com/office/2006/metadata/properties"/>
    <ds:schemaRef ds:uri="e0e86db0-997c-4cb6-bb34-f88ecb8e7e9c"/>
    <ds:schemaRef ds:uri="http://purl.org/dc/terms/"/>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da5649cb-50d3-497a-a17c-c5e1783177f5"/>
    <ds:schemaRef ds:uri="http://www.w3.org/XML/1998/namespace"/>
    <ds:schemaRef ds:uri="263dbbe5-076b-4606-a03b-9598f5f2f35a"/>
    <ds:schemaRef ds:uri="85cf2b44-be8a-4843-b38b-52e2d2c670ca"/>
    <ds:schemaRef ds:uri="db658f94-4821-4f1d-84d9-a6fdbda61af7"/>
  </ds:schemaRefs>
</ds:datastoreItem>
</file>

<file path=customXml/itemProps2.xml><?xml version="1.0" encoding="utf-8"?>
<ds:datastoreItem xmlns:ds="http://schemas.openxmlformats.org/officeDocument/2006/customXml" ds:itemID="{A25C079C-9FD9-456D-B5E5-4D2F35C33BA0}"/>
</file>

<file path=customXml/itemProps3.xml><?xml version="1.0" encoding="utf-8"?>
<ds:datastoreItem xmlns:ds="http://schemas.openxmlformats.org/officeDocument/2006/customXml" ds:itemID="{04E2D836-7449-4F94-B9A7-2C3CBA673E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Words>9216</Words>
  <PresentationFormat>A4 210 x 297 mm</PresentationFormat>
  <Paragraphs>608</Paragraphs>
  <Slides>33</Slides>
  <Notes>30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33</vt:i4>
      </vt:variant>
    </vt:vector>
  </HeadingPairs>
  <TitlesOfParts>
    <vt:vector size="40" baseType="lpstr">
      <vt:lpstr>HG丸ｺﾞｼｯｸM-PRO</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0x01010020AEEEBDB6E0B24ABE1370B535ACB2EF</vt:lpwstr>
  </property>
  <property fmtid="{D5CDD505-2E9C-101B-9397-08002B2CF9AE}" pid="3" name="MediaServiceImageTags">
    <vt:lpwstr/>
  </property>
  <property fmtid="{D5CDD505-2E9C-101B-9397-08002B2CF9AE}" pid="4" name="Order">
    <vt:lpwstr>65958200.0000000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TriggerFlowInfo">
    <vt:lpwstr/>
  </property>
  <property fmtid="{D5CDD505-2E9C-101B-9397-08002B2CF9AE}" pid="9" name="xd_Signature">
    <vt:lpwstr/>
  </property>
  <property fmtid="{D5CDD505-2E9C-101B-9397-08002B2CF9AE}" pid="10" name="_SourceUrl">
    <vt:lpwstr/>
  </property>
  <property fmtid="{D5CDD505-2E9C-101B-9397-08002B2CF9AE}" pid="11" name="_SharedFileIndex">
    <vt:lpwstr/>
  </property>
</Properties>
</file>