
<file path=[Content_Types].xml><?xml version="1.0" encoding="utf-8"?>
<Types xmlns="http://schemas.openxmlformats.org/package/2006/content-types">
  <Default ContentType="image/x-emf" Extension="emf"/>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9F06BA-CA17-4229-A351-52BB88BBDCD8}" v="18" dt="2025-03-14T05:46:12.1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57" autoAdjust="0"/>
    <p:restoredTop sz="94660"/>
  </p:normalViewPr>
  <p:slideViewPr>
    <p:cSldViewPr snapToGrid="0">
      <p:cViewPr varScale="1">
        <p:scale>
          <a:sx n="89" d="100"/>
          <a:sy n="89" d="100"/>
        </p:scale>
        <p:origin x="3360" y="-10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ustomXml/item2.xml" Type="http://schemas.openxmlformats.org/officeDocument/2006/relationships/customXml"/><Relationship Id="rId11" Target="../customXml/item3.xml" Type="http://schemas.openxmlformats.org/officeDocument/2006/relationships/customXml"/><Relationship Id="rId2" Target="slides/slide1.xml" Type="http://schemas.openxmlformats.org/officeDocument/2006/relationships/slide"/><Relationship Id="rId3" Target="presProps.xml" Type="http://schemas.openxmlformats.org/officeDocument/2006/relationships/presProps"/><Relationship Id="rId4" Target="viewProps.xml" Type="http://schemas.openxmlformats.org/officeDocument/2006/relationships/viewProps"/><Relationship Id="rId5" Target="theme/theme1.xml" Type="http://schemas.openxmlformats.org/officeDocument/2006/relationships/theme"/><Relationship Id="rId6" Target="tableStyles.xml" Type="http://schemas.openxmlformats.org/officeDocument/2006/relationships/tableStyles"/><Relationship Id="rId7" Target="changesInfos/changesInfo1.xml" Type="http://schemas.microsoft.com/office/2016/11/relationships/changesInfo"/><Relationship Id="rId8" Target="revisionInfo.xml" Type="http://schemas.microsoft.com/office/2015/10/relationships/revisionInfo"/><Relationship Id="rId9" Target="../customXml/item1.xml" Type="http://schemas.openxmlformats.org/officeDocument/2006/relationships/custom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鈴木 啓介(suzuki-keisuke)" userId="ba239b68-1703-440f-80ab-cf5bd60aaa6d" providerId="ADAL" clId="{539F06BA-CA17-4229-A351-52BB88BBDCD8}"/>
    <pc:docChg chg="undo redo custSel modSld">
      <pc:chgData name="鈴木 啓介(suzuki-keisuke)" userId="ba239b68-1703-440f-80ab-cf5bd60aaa6d" providerId="ADAL" clId="{539F06BA-CA17-4229-A351-52BB88BBDCD8}" dt="2025-03-14T05:46:12.946" v="60" actId="20577"/>
      <pc:docMkLst>
        <pc:docMk/>
      </pc:docMkLst>
      <pc:sldChg chg="modSp mod">
        <pc:chgData name="鈴木 啓介(suzuki-keisuke)" userId="ba239b68-1703-440f-80ab-cf5bd60aaa6d" providerId="ADAL" clId="{539F06BA-CA17-4229-A351-52BB88BBDCD8}" dt="2025-03-14T05:46:12.946" v="60" actId="20577"/>
        <pc:sldMkLst>
          <pc:docMk/>
          <pc:sldMk cId="665136480" sldId="256"/>
        </pc:sldMkLst>
        <pc:spChg chg="mod">
          <ac:chgData name="鈴木 啓介(suzuki-keisuke)" userId="ba239b68-1703-440f-80ab-cf5bd60aaa6d" providerId="ADAL" clId="{539F06BA-CA17-4229-A351-52BB88BBDCD8}" dt="2025-03-14T05:45:51.957" v="47"/>
          <ac:spMkLst>
            <pc:docMk/>
            <pc:sldMk cId="665136480" sldId="256"/>
            <ac:spMk id="15" creationId="{AA46FC49-CD39-410D-A421-44D12191E9D1}"/>
          </ac:spMkLst>
        </pc:spChg>
        <pc:spChg chg="mod">
          <ac:chgData name="鈴木 啓介(suzuki-keisuke)" userId="ba239b68-1703-440f-80ab-cf5bd60aaa6d" providerId="ADAL" clId="{539F06BA-CA17-4229-A351-52BB88BBDCD8}" dt="2025-03-14T05:45:39.318" v="31"/>
          <ac:spMkLst>
            <pc:docMk/>
            <pc:sldMk cId="665136480" sldId="256"/>
            <ac:spMk id="18" creationId="{D87E5F38-5781-4B9B-B8AC-4CD81CD0589D}"/>
          </ac:spMkLst>
        </pc:spChg>
        <pc:spChg chg="mod">
          <ac:chgData name="鈴木 啓介(suzuki-keisuke)" userId="ba239b68-1703-440f-80ab-cf5bd60aaa6d" providerId="ADAL" clId="{539F06BA-CA17-4229-A351-52BB88BBDCD8}" dt="2025-03-14T05:46:12.946" v="60" actId="20577"/>
          <ac:spMkLst>
            <pc:docMk/>
            <pc:sldMk cId="665136480" sldId="256"/>
            <ac:spMk id="47" creationId="{ECD294CC-9B82-C519-63C3-BAF3A320F16D}"/>
          </ac:spMkLst>
        </pc:spChg>
      </pc:sldChg>
    </pc:docChg>
  </pc:docChgLst>
  <pc:docChgLst>
    <pc:chgData name="井上 英明(inoue-hideaki)" userId="c1c9703c-6254-4b70-ac0a-f407b53c712d" providerId="ADAL" clId="{C9C49B52-0A5C-4DA4-8E2C-0C14A97297A9}"/>
    <pc:docChg chg="modSld">
      <pc:chgData name="井上 英明(inoue-hideaki)" userId="c1c9703c-6254-4b70-ac0a-f407b53c712d" providerId="ADAL" clId="{C9C49B52-0A5C-4DA4-8E2C-0C14A97297A9}" dt="2025-03-06T06:55:44.502" v="73" actId="20577"/>
      <pc:docMkLst>
        <pc:docMk/>
      </pc:docMkLst>
      <pc:sldChg chg="modSp mod">
        <pc:chgData name="井上 英明(inoue-hideaki)" userId="c1c9703c-6254-4b70-ac0a-f407b53c712d" providerId="ADAL" clId="{C9C49B52-0A5C-4DA4-8E2C-0C14A97297A9}" dt="2025-03-06T06:55:44.502" v="73" actId="20577"/>
        <pc:sldMkLst>
          <pc:docMk/>
          <pc:sldMk cId="665136480" sldId="256"/>
        </pc:sldMkLst>
        <pc:spChg chg="mod">
          <ac:chgData name="井上 英明(inoue-hideaki)" userId="c1c9703c-6254-4b70-ac0a-f407b53c712d" providerId="ADAL" clId="{C9C49B52-0A5C-4DA4-8E2C-0C14A97297A9}" dt="2025-03-06T06:55:09.256" v="5"/>
          <ac:spMkLst>
            <pc:docMk/>
            <pc:sldMk cId="665136480" sldId="256"/>
            <ac:spMk id="3" creationId="{BF741246-3F2D-2532-B788-96CD60B01C74}"/>
          </ac:spMkLst>
        </pc:spChg>
        <pc:spChg chg="mod">
          <ac:chgData name="井上 英明(inoue-hideaki)" userId="c1c9703c-6254-4b70-ac0a-f407b53c712d" providerId="ADAL" clId="{C9C49B52-0A5C-4DA4-8E2C-0C14A97297A9}" dt="2025-03-06T06:55:44.502" v="73" actId="20577"/>
          <ac:spMkLst>
            <pc:docMk/>
            <pc:sldMk cId="665136480" sldId="256"/>
            <ac:spMk id="15" creationId="{AA46FC49-CD39-410D-A421-44D12191E9D1}"/>
          </ac:spMkLst>
        </pc:spChg>
      </pc:sldChg>
    </pc:docChg>
  </pc:docChgLst>
</pc:chgInfo>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D109E6E-89BD-4BCE-A924-CF8061A03A18}"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68BB7B-6D29-4BA8-A824-A83F73915933}" type="slidenum">
              <a:rPr kumimoji="1" lang="ja-JP" altLang="en-US" smtClean="0"/>
              <a:t>‹#›</a:t>
            </a:fld>
            <a:endParaRPr kumimoji="1" lang="ja-JP" altLang="en-US"/>
          </a:p>
        </p:txBody>
      </p:sp>
    </p:spTree>
    <p:extLst>
      <p:ext uri="{BB962C8B-B14F-4D97-AF65-F5344CB8AC3E}">
        <p14:creationId xmlns:p14="http://schemas.microsoft.com/office/powerpoint/2010/main" val="4268089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109E6E-89BD-4BCE-A924-CF8061A03A18}"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68BB7B-6D29-4BA8-A824-A83F73915933}" type="slidenum">
              <a:rPr kumimoji="1" lang="ja-JP" altLang="en-US" smtClean="0"/>
              <a:t>‹#›</a:t>
            </a:fld>
            <a:endParaRPr kumimoji="1" lang="ja-JP" altLang="en-US"/>
          </a:p>
        </p:txBody>
      </p:sp>
    </p:spTree>
    <p:extLst>
      <p:ext uri="{BB962C8B-B14F-4D97-AF65-F5344CB8AC3E}">
        <p14:creationId xmlns:p14="http://schemas.microsoft.com/office/powerpoint/2010/main" val="163972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109E6E-89BD-4BCE-A924-CF8061A03A18}"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68BB7B-6D29-4BA8-A824-A83F73915933}" type="slidenum">
              <a:rPr kumimoji="1" lang="ja-JP" altLang="en-US" smtClean="0"/>
              <a:t>‹#›</a:t>
            </a:fld>
            <a:endParaRPr kumimoji="1" lang="ja-JP" altLang="en-US"/>
          </a:p>
        </p:txBody>
      </p:sp>
    </p:spTree>
    <p:extLst>
      <p:ext uri="{BB962C8B-B14F-4D97-AF65-F5344CB8AC3E}">
        <p14:creationId xmlns:p14="http://schemas.microsoft.com/office/powerpoint/2010/main" val="454145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109E6E-89BD-4BCE-A924-CF8061A03A18}"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68BB7B-6D29-4BA8-A824-A83F73915933}" type="slidenum">
              <a:rPr kumimoji="1" lang="ja-JP" altLang="en-US" smtClean="0"/>
              <a:t>‹#›</a:t>
            </a:fld>
            <a:endParaRPr kumimoji="1" lang="ja-JP" altLang="en-US"/>
          </a:p>
        </p:txBody>
      </p:sp>
    </p:spTree>
    <p:extLst>
      <p:ext uri="{BB962C8B-B14F-4D97-AF65-F5344CB8AC3E}">
        <p14:creationId xmlns:p14="http://schemas.microsoft.com/office/powerpoint/2010/main" val="2019504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D109E6E-89BD-4BCE-A924-CF8061A03A18}"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68BB7B-6D29-4BA8-A824-A83F73915933}" type="slidenum">
              <a:rPr kumimoji="1" lang="ja-JP" altLang="en-US" smtClean="0"/>
              <a:t>‹#›</a:t>
            </a:fld>
            <a:endParaRPr kumimoji="1" lang="ja-JP" altLang="en-US"/>
          </a:p>
        </p:txBody>
      </p:sp>
    </p:spTree>
    <p:extLst>
      <p:ext uri="{BB962C8B-B14F-4D97-AF65-F5344CB8AC3E}">
        <p14:creationId xmlns:p14="http://schemas.microsoft.com/office/powerpoint/2010/main" val="3569436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D109E6E-89BD-4BCE-A924-CF8061A03A18}"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68BB7B-6D29-4BA8-A824-A83F73915933}" type="slidenum">
              <a:rPr kumimoji="1" lang="ja-JP" altLang="en-US" smtClean="0"/>
              <a:t>‹#›</a:t>
            </a:fld>
            <a:endParaRPr kumimoji="1" lang="ja-JP" altLang="en-US"/>
          </a:p>
        </p:txBody>
      </p:sp>
    </p:spTree>
    <p:extLst>
      <p:ext uri="{BB962C8B-B14F-4D97-AF65-F5344CB8AC3E}">
        <p14:creationId xmlns:p14="http://schemas.microsoft.com/office/powerpoint/2010/main" val="1892627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D109E6E-89BD-4BCE-A924-CF8061A03A18}" type="datetimeFigureOut">
              <a:rPr kumimoji="1" lang="ja-JP" altLang="en-US" smtClean="0"/>
              <a:t>2025/3/14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668BB7B-6D29-4BA8-A824-A83F73915933}" type="slidenum">
              <a:rPr kumimoji="1" lang="ja-JP" altLang="en-US" smtClean="0"/>
              <a:t>‹#›</a:t>
            </a:fld>
            <a:endParaRPr kumimoji="1" lang="ja-JP" altLang="en-US"/>
          </a:p>
        </p:txBody>
      </p:sp>
    </p:spTree>
    <p:extLst>
      <p:ext uri="{BB962C8B-B14F-4D97-AF65-F5344CB8AC3E}">
        <p14:creationId xmlns:p14="http://schemas.microsoft.com/office/powerpoint/2010/main" val="4105835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D109E6E-89BD-4BCE-A924-CF8061A03A18}" type="datetimeFigureOut">
              <a:rPr kumimoji="1" lang="ja-JP" altLang="en-US" smtClean="0"/>
              <a:t>2025/3/14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668BB7B-6D29-4BA8-A824-A83F73915933}" type="slidenum">
              <a:rPr kumimoji="1" lang="ja-JP" altLang="en-US" smtClean="0"/>
              <a:t>‹#›</a:t>
            </a:fld>
            <a:endParaRPr kumimoji="1" lang="ja-JP" altLang="en-US"/>
          </a:p>
        </p:txBody>
      </p:sp>
    </p:spTree>
    <p:extLst>
      <p:ext uri="{BB962C8B-B14F-4D97-AF65-F5344CB8AC3E}">
        <p14:creationId xmlns:p14="http://schemas.microsoft.com/office/powerpoint/2010/main" val="2130060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109E6E-89BD-4BCE-A924-CF8061A03A18}" type="datetimeFigureOut">
              <a:rPr kumimoji="1" lang="ja-JP" altLang="en-US" smtClean="0"/>
              <a:t>2025/3/14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668BB7B-6D29-4BA8-A824-A83F73915933}" type="slidenum">
              <a:rPr kumimoji="1" lang="ja-JP" altLang="en-US" smtClean="0"/>
              <a:t>‹#›</a:t>
            </a:fld>
            <a:endParaRPr kumimoji="1" lang="ja-JP" altLang="en-US"/>
          </a:p>
        </p:txBody>
      </p:sp>
    </p:spTree>
    <p:extLst>
      <p:ext uri="{BB962C8B-B14F-4D97-AF65-F5344CB8AC3E}">
        <p14:creationId xmlns:p14="http://schemas.microsoft.com/office/powerpoint/2010/main" val="976229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D109E6E-89BD-4BCE-A924-CF8061A03A18}"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68BB7B-6D29-4BA8-A824-A83F73915933}" type="slidenum">
              <a:rPr kumimoji="1" lang="ja-JP" altLang="en-US" smtClean="0"/>
              <a:t>‹#›</a:t>
            </a:fld>
            <a:endParaRPr kumimoji="1" lang="ja-JP" altLang="en-US"/>
          </a:p>
        </p:txBody>
      </p:sp>
    </p:spTree>
    <p:extLst>
      <p:ext uri="{BB962C8B-B14F-4D97-AF65-F5344CB8AC3E}">
        <p14:creationId xmlns:p14="http://schemas.microsoft.com/office/powerpoint/2010/main" val="3514708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D109E6E-89BD-4BCE-A924-CF8061A03A18}"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68BB7B-6D29-4BA8-A824-A83F73915933}" type="slidenum">
              <a:rPr kumimoji="1" lang="ja-JP" altLang="en-US" smtClean="0"/>
              <a:t>‹#›</a:t>
            </a:fld>
            <a:endParaRPr kumimoji="1" lang="ja-JP" altLang="en-US"/>
          </a:p>
        </p:txBody>
      </p:sp>
    </p:spTree>
    <p:extLst>
      <p:ext uri="{BB962C8B-B14F-4D97-AF65-F5344CB8AC3E}">
        <p14:creationId xmlns:p14="http://schemas.microsoft.com/office/powerpoint/2010/main" val="410797161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D109E6E-89BD-4BCE-A924-CF8061A03A18}" type="datetimeFigureOut">
              <a:rPr kumimoji="1" lang="ja-JP" altLang="en-US" smtClean="0"/>
              <a:t>2025/3/14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668BB7B-6D29-4BA8-A824-A83F73915933}" type="slidenum">
              <a:rPr kumimoji="1" lang="ja-JP" altLang="en-US" smtClean="0"/>
              <a:t>‹#›</a:t>
            </a:fld>
            <a:endParaRPr kumimoji="1" lang="ja-JP" altLang="en-US"/>
          </a:p>
        </p:txBody>
      </p:sp>
    </p:spTree>
    <p:extLst>
      <p:ext uri="{BB962C8B-B14F-4D97-AF65-F5344CB8AC3E}">
        <p14:creationId xmlns:p14="http://schemas.microsoft.com/office/powerpoint/2010/main" val="40772348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emf" Type="http://schemas.openxmlformats.org/officeDocument/2006/relationships/image"/><Relationship Id="rId3" Target="../media/image2.e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D2D8371A-E186-9776-7F12-DC3CB626178B}"/>
              </a:ext>
            </a:extLst>
          </p:cNvPr>
          <p:cNvGrpSpPr/>
          <p:nvPr/>
        </p:nvGrpSpPr>
        <p:grpSpPr>
          <a:xfrm>
            <a:off x="-866438" y="-445511"/>
            <a:ext cx="8377555" cy="720080"/>
            <a:chOff x="-467841" y="10291353"/>
            <a:chExt cx="8377555" cy="720080"/>
          </a:xfrm>
        </p:grpSpPr>
        <p:grpSp>
          <p:nvGrpSpPr>
            <p:cNvPr id="5" name="Group 6">
              <a:extLst>
                <a:ext uri="{FF2B5EF4-FFF2-40B4-BE49-F238E27FC236}">
                  <a16:creationId xmlns:a16="http://schemas.microsoft.com/office/drawing/2014/main" id="{03C58DE6-49E8-C8F4-71E0-E718AD4FB6BF}"/>
                </a:ext>
              </a:extLst>
            </p:cNvPr>
            <p:cNvGrpSpPr>
              <a:grpSpLocks/>
            </p:cNvGrpSpPr>
            <p:nvPr/>
          </p:nvGrpSpPr>
          <p:grpSpPr bwMode="auto">
            <a:xfrm>
              <a:off x="-467841" y="10291353"/>
              <a:ext cx="8377555" cy="720080"/>
              <a:chOff x="-397" y="16443"/>
              <a:chExt cx="13193" cy="794"/>
            </a:xfrm>
          </p:grpSpPr>
          <p:sp>
            <p:nvSpPr>
              <p:cNvPr id="7" name="AutoShape 7">
                <a:extLst>
                  <a:ext uri="{FF2B5EF4-FFF2-40B4-BE49-F238E27FC236}">
                    <a16:creationId xmlns:a16="http://schemas.microsoft.com/office/drawing/2014/main" id="{2B196298-5528-8AE9-7D8D-D2489E001936}"/>
                  </a:ext>
                </a:extLst>
              </p:cNvPr>
              <p:cNvSpPr>
                <a:spLocks noChangeArrowheads="1"/>
              </p:cNvSpPr>
              <p:nvPr/>
            </p:nvSpPr>
            <p:spPr bwMode="auto">
              <a:xfrm>
                <a:off x="-397" y="16443"/>
                <a:ext cx="10529" cy="794"/>
              </a:xfrm>
              <a:prstGeom prst="roundRect">
                <a:avLst>
                  <a:gd name="adj" fmla="val 50000"/>
                </a:avLst>
              </a:prstGeom>
              <a:solidFill>
                <a:srgbClr val="00B050"/>
              </a:solidFill>
              <a:ln w="9525">
                <a:noFill/>
                <a:round/>
                <a:headEnd/>
                <a:tailEnd/>
              </a:ln>
            </p:spPr>
            <p:txBody>
              <a:bodyPr vert="horz" wrap="square" lIns="74295" tIns="8890" rIns="74295" bIns="8890" numCol="1" anchor="t" anchorCtr="0" compatLnSpc="1">
                <a:prstTxWarp prst="textNoShape">
                  <a:avLst/>
                </a:prstTxWarp>
              </a:bodyPr>
              <a:lstStyle>
                <a:defPPr>
                  <a:defRPr lang="ja-JP"/>
                </a:defPPr>
                <a:lvl1pPr marL="0" algn="l" defTabSz="910552" rtl="0" eaLnBrk="1" latinLnBrk="0" hangingPunct="1">
                  <a:defRPr kumimoji="1" sz="1800" kern="1200">
                    <a:solidFill>
                      <a:schemeClr val="tx1"/>
                    </a:solidFill>
                    <a:latin typeface="+mn-lt"/>
                    <a:ea typeface="+mn-ea"/>
                    <a:cs typeface="+mn-cs"/>
                  </a:defRPr>
                </a:lvl1pPr>
                <a:lvl2pPr marL="455277" algn="l" defTabSz="910552" rtl="0" eaLnBrk="1" latinLnBrk="0" hangingPunct="1">
                  <a:defRPr kumimoji="1" sz="1800" kern="1200">
                    <a:solidFill>
                      <a:schemeClr val="tx1"/>
                    </a:solidFill>
                    <a:latin typeface="+mn-lt"/>
                    <a:ea typeface="+mn-ea"/>
                    <a:cs typeface="+mn-cs"/>
                  </a:defRPr>
                </a:lvl2pPr>
                <a:lvl3pPr marL="910552" algn="l" defTabSz="910552" rtl="0" eaLnBrk="1" latinLnBrk="0" hangingPunct="1">
                  <a:defRPr kumimoji="1" sz="1800" kern="1200">
                    <a:solidFill>
                      <a:schemeClr val="tx1"/>
                    </a:solidFill>
                    <a:latin typeface="+mn-lt"/>
                    <a:ea typeface="+mn-ea"/>
                    <a:cs typeface="+mn-cs"/>
                  </a:defRPr>
                </a:lvl3pPr>
                <a:lvl4pPr marL="1365830" algn="l" defTabSz="910552" rtl="0" eaLnBrk="1" latinLnBrk="0" hangingPunct="1">
                  <a:defRPr kumimoji="1" sz="1800" kern="1200">
                    <a:solidFill>
                      <a:schemeClr val="tx1"/>
                    </a:solidFill>
                    <a:latin typeface="+mn-lt"/>
                    <a:ea typeface="+mn-ea"/>
                    <a:cs typeface="+mn-cs"/>
                  </a:defRPr>
                </a:lvl4pPr>
                <a:lvl5pPr marL="1821106" algn="l" defTabSz="910552" rtl="0" eaLnBrk="1" latinLnBrk="0" hangingPunct="1">
                  <a:defRPr kumimoji="1" sz="1800" kern="1200">
                    <a:solidFill>
                      <a:schemeClr val="tx1"/>
                    </a:solidFill>
                    <a:latin typeface="+mn-lt"/>
                    <a:ea typeface="+mn-ea"/>
                    <a:cs typeface="+mn-cs"/>
                  </a:defRPr>
                </a:lvl5pPr>
                <a:lvl6pPr marL="2276382" algn="l" defTabSz="910552" rtl="0" eaLnBrk="1" latinLnBrk="0" hangingPunct="1">
                  <a:defRPr kumimoji="1" sz="1800" kern="1200">
                    <a:solidFill>
                      <a:schemeClr val="tx1"/>
                    </a:solidFill>
                    <a:latin typeface="+mn-lt"/>
                    <a:ea typeface="+mn-ea"/>
                    <a:cs typeface="+mn-cs"/>
                  </a:defRPr>
                </a:lvl6pPr>
                <a:lvl7pPr marL="2731659" algn="l" defTabSz="910552" rtl="0" eaLnBrk="1" latinLnBrk="0" hangingPunct="1">
                  <a:defRPr kumimoji="1" sz="1800" kern="1200">
                    <a:solidFill>
                      <a:schemeClr val="tx1"/>
                    </a:solidFill>
                    <a:latin typeface="+mn-lt"/>
                    <a:ea typeface="+mn-ea"/>
                    <a:cs typeface="+mn-cs"/>
                  </a:defRPr>
                </a:lvl7pPr>
                <a:lvl8pPr marL="3186935" algn="l" defTabSz="910552" rtl="0" eaLnBrk="1" latinLnBrk="0" hangingPunct="1">
                  <a:defRPr kumimoji="1" sz="1800" kern="1200">
                    <a:solidFill>
                      <a:schemeClr val="tx1"/>
                    </a:solidFill>
                    <a:latin typeface="+mn-lt"/>
                    <a:ea typeface="+mn-ea"/>
                    <a:cs typeface="+mn-cs"/>
                  </a:defRPr>
                </a:lvl8pPr>
                <a:lvl9pPr marL="3642212" algn="l" defTabSz="910552" rtl="0" eaLnBrk="1" latinLnBrk="0" hangingPunct="1">
                  <a:defRPr kumimoji="1" sz="1800" kern="1200">
                    <a:solidFill>
                      <a:schemeClr val="tx1"/>
                    </a:solidFill>
                    <a:latin typeface="+mn-lt"/>
                    <a:ea typeface="+mn-ea"/>
                    <a:cs typeface="+mn-cs"/>
                  </a:defRPr>
                </a:lvl9pPr>
              </a:lstStyle>
              <a:p>
                <a:endParaRPr lang="ja-JP" altLang="en-US" sz="1801" dirty="0"/>
              </a:p>
            </p:txBody>
          </p:sp>
          <p:sp>
            <p:nvSpPr>
              <p:cNvPr id="8" name="AutoShape 9">
                <a:extLst>
                  <a:ext uri="{FF2B5EF4-FFF2-40B4-BE49-F238E27FC236}">
                    <a16:creationId xmlns:a16="http://schemas.microsoft.com/office/drawing/2014/main" id="{AE97A3DE-287D-9270-CB10-4B76EA90224D}"/>
                  </a:ext>
                </a:extLst>
              </p:cNvPr>
              <p:cNvSpPr>
                <a:spLocks noChangeArrowheads="1"/>
              </p:cNvSpPr>
              <p:nvPr/>
            </p:nvSpPr>
            <p:spPr bwMode="auto">
              <a:xfrm>
                <a:off x="11208" y="16443"/>
                <a:ext cx="1588" cy="794"/>
              </a:xfrm>
              <a:prstGeom prst="roundRect">
                <a:avLst>
                  <a:gd name="adj" fmla="val 50000"/>
                </a:avLst>
              </a:prstGeom>
              <a:solidFill>
                <a:srgbClr val="00B050"/>
              </a:solidFill>
              <a:ln w="9525">
                <a:noFill/>
                <a:round/>
                <a:headEnd/>
                <a:tailEnd/>
              </a:ln>
            </p:spPr>
            <p:txBody>
              <a:bodyPr vert="horz" wrap="square" lIns="74295" tIns="8890" rIns="74295" bIns="8890" numCol="1" anchor="t" anchorCtr="0" compatLnSpc="1">
                <a:prstTxWarp prst="textNoShape">
                  <a:avLst/>
                </a:prstTxWarp>
              </a:bodyPr>
              <a:lstStyle>
                <a:defPPr>
                  <a:defRPr lang="ja-JP"/>
                </a:defPPr>
                <a:lvl1pPr marL="0" algn="l" defTabSz="910552" rtl="0" eaLnBrk="1" latinLnBrk="0" hangingPunct="1">
                  <a:defRPr kumimoji="1" sz="1800" kern="1200">
                    <a:solidFill>
                      <a:schemeClr val="tx1"/>
                    </a:solidFill>
                    <a:latin typeface="+mn-lt"/>
                    <a:ea typeface="+mn-ea"/>
                    <a:cs typeface="+mn-cs"/>
                  </a:defRPr>
                </a:lvl1pPr>
                <a:lvl2pPr marL="455277" algn="l" defTabSz="910552" rtl="0" eaLnBrk="1" latinLnBrk="0" hangingPunct="1">
                  <a:defRPr kumimoji="1" sz="1800" kern="1200">
                    <a:solidFill>
                      <a:schemeClr val="tx1"/>
                    </a:solidFill>
                    <a:latin typeface="+mn-lt"/>
                    <a:ea typeface="+mn-ea"/>
                    <a:cs typeface="+mn-cs"/>
                  </a:defRPr>
                </a:lvl2pPr>
                <a:lvl3pPr marL="910552" algn="l" defTabSz="910552" rtl="0" eaLnBrk="1" latinLnBrk="0" hangingPunct="1">
                  <a:defRPr kumimoji="1" sz="1800" kern="1200">
                    <a:solidFill>
                      <a:schemeClr val="tx1"/>
                    </a:solidFill>
                    <a:latin typeface="+mn-lt"/>
                    <a:ea typeface="+mn-ea"/>
                    <a:cs typeface="+mn-cs"/>
                  </a:defRPr>
                </a:lvl3pPr>
                <a:lvl4pPr marL="1365830" algn="l" defTabSz="910552" rtl="0" eaLnBrk="1" latinLnBrk="0" hangingPunct="1">
                  <a:defRPr kumimoji="1" sz="1800" kern="1200">
                    <a:solidFill>
                      <a:schemeClr val="tx1"/>
                    </a:solidFill>
                    <a:latin typeface="+mn-lt"/>
                    <a:ea typeface="+mn-ea"/>
                    <a:cs typeface="+mn-cs"/>
                  </a:defRPr>
                </a:lvl4pPr>
                <a:lvl5pPr marL="1821106" algn="l" defTabSz="910552" rtl="0" eaLnBrk="1" latinLnBrk="0" hangingPunct="1">
                  <a:defRPr kumimoji="1" sz="1800" kern="1200">
                    <a:solidFill>
                      <a:schemeClr val="tx1"/>
                    </a:solidFill>
                    <a:latin typeface="+mn-lt"/>
                    <a:ea typeface="+mn-ea"/>
                    <a:cs typeface="+mn-cs"/>
                  </a:defRPr>
                </a:lvl5pPr>
                <a:lvl6pPr marL="2276382" algn="l" defTabSz="910552" rtl="0" eaLnBrk="1" latinLnBrk="0" hangingPunct="1">
                  <a:defRPr kumimoji="1" sz="1800" kern="1200">
                    <a:solidFill>
                      <a:schemeClr val="tx1"/>
                    </a:solidFill>
                    <a:latin typeface="+mn-lt"/>
                    <a:ea typeface="+mn-ea"/>
                    <a:cs typeface="+mn-cs"/>
                  </a:defRPr>
                </a:lvl6pPr>
                <a:lvl7pPr marL="2731659" algn="l" defTabSz="910552" rtl="0" eaLnBrk="1" latinLnBrk="0" hangingPunct="1">
                  <a:defRPr kumimoji="1" sz="1800" kern="1200">
                    <a:solidFill>
                      <a:schemeClr val="tx1"/>
                    </a:solidFill>
                    <a:latin typeface="+mn-lt"/>
                    <a:ea typeface="+mn-ea"/>
                    <a:cs typeface="+mn-cs"/>
                  </a:defRPr>
                </a:lvl7pPr>
                <a:lvl8pPr marL="3186935" algn="l" defTabSz="910552" rtl="0" eaLnBrk="1" latinLnBrk="0" hangingPunct="1">
                  <a:defRPr kumimoji="1" sz="1800" kern="1200">
                    <a:solidFill>
                      <a:schemeClr val="tx1"/>
                    </a:solidFill>
                    <a:latin typeface="+mn-lt"/>
                    <a:ea typeface="+mn-ea"/>
                    <a:cs typeface="+mn-cs"/>
                  </a:defRPr>
                </a:lvl8pPr>
                <a:lvl9pPr marL="3642212" algn="l" defTabSz="910552" rtl="0" eaLnBrk="1" latinLnBrk="0" hangingPunct="1">
                  <a:defRPr kumimoji="1" sz="1800" kern="1200">
                    <a:solidFill>
                      <a:schemeClr val="tx1"/>
                    </a:solidFill>
                    <a:latin typeface="+mn-lt"/>
                    <a:ea typeface="+mn-ea"/>
                    <a:cs typeface="+mn-cs"/>
                  </a:defRPr>
                </a:lvl9pPr>
              </a:lstStyle>
              <a:p>
                <a:endParaRPr lang="ja-JP" altLang="en-US" sz="1801" dirty="0"/>
              </a:p>
            </p:txBody>
          </p:sp>
        </p:grpSp>
        <p:pic>
          <p:nvPicPr>
            <p:cNvPr id="6" name="図 5">
              <a:extLst>
                <a:ext uri="{FF2B5EF4-FFF2-40B4-BE49-F238E27FC236}">
                  <a16:creationId xmlns:a16="http://schemas.microsoft.com/office/drawing/2014/main" id="{0BB72B38-CF24-EEB1-F2F1-4C9B067EF8F9}"/>
                </a:ext>
              </a:extLst>
            </p:cNvPr>
            <p:cNvPicPr>
              <a:picLocks noChangeAspect="1" noChangeArrowheads="1"/>
            </p:cNvPicPr>
            <p:nvPr/>
          </p:nvPicPr>
          <p:blipFill>
            <a:blip r:embed="rId2" cstate="print"/>
            <a:srcRect/>
            <a:stretch>
              <a:fillRect/>
            </a:stretch>
          </p:blipFill>
          <p:spPr bwMode="auto">
            <a:xfrm>
              <a:off x="6260368" y="10507377"/>
              <a:ext cx="640966" cy="504056"/>
            </a:xfrm>
            <a:prstGeom prst="rect">
              <a:avLst/>
            </a:prstGeom>
            <a:noFill/>
            <a:ln w="9525">
              <a:noFill/>
              <a:miter lim="800000"/>
              <a:headEnd/>
              <a:tailEnd/>
            </a:ln>
          </p:spPr>
        </p:pic>
      </p:grpSp>
      <p:sp>
        <p:nvSpPr>
          <p:cNvPr id="11" name="テキスト ボックス 10">
            <a:extLst>
              <a:ext uri="{FF2B5EF4-FFF2-40B4-BE49-F238E27FC236}">
                <a16:creationId xmlns:a16="http://schemas.microsoft.com/office/drawing/2014/main" id="{E4AAD084-E8D2-48A3-740F-813638A217A2}"/>
              </a:ext>
            </a:extLst>
          </p:cNvPr>
          <p:cNvSpPr txBox="1"/>
          <p:nvPr/>
        </p:nvSpPr>
        <p:spPr>
          <a:xfrm>
            <a:off x="215912" y="299944"/>
            <a:ext cx="1573039" cy="276999"/>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事業主の皆さまへ</a:t>
            </a:r>
          </a:p>
        </p:txBody>
      </p:sp>
      <p:sp>
        <p:nvSpPr>
          <p:cNvPr id="12" name="テキスト ボックス 11">
            <a:extLst>
              <a:ext uri="{FF2B5EF4-FFF2-40B4-BE49-F238E27FC236}">
                <a16:creationId xmlns:a16="http://schemas.microsoft.com/office/drawing/2014/main" id="{1C76FDE3-DC68-3064-184E-00AF9C1457C0}"/>
              </a:ext>
            </a:extLst>
          </p:cNvPr>
          <p:cNvSpPr txBox="1"/>
          <p:nvPr/>
        </p:nvSpPr>
        <p:spPr>
          <a:xfrm>
            <a:off x="3143815" y="299944"/>
            <a:ext cx="3714185" cy="230832"/>
          </a:xfrm>
          <a:prstGeom prst="rect">
            <a:avLst/>
          </a:prstGeom>
          <a:noFill/>
        </p:spPr>
        <p:txBody>
          <a:bodyPr wrap="square">
            <a:spAutoFit/>
          </a:bodyPr>
          <a:lstStyle/>
          <a:p>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このお知らせは、令和７年度厚生労働省予算案に基づくものです。</a:t>
            </a:r>
          </a:p>
        </p:txBody>
      </p:sp>
      <p:sp>
        <p:nvSpPr>
          <p:cNvPr id="13" name="四角形: 角を丸くする 12">
            <a:extLst>
              <a:ext uri="{FF2B5EF4-FFF2-40B4-BE49-F238E27FC236}">
                <a16:creationId xmlns:a16="http://schemas.microsoft.com/office/drawing/2014/main" id="{02384CCC-7F67-43EF-F071-6A312ECF6D70}"/>
              </a:ext>
            </a:extLst>
          </p:cNvPr>
          <p:cNvSpPr/>
          <p:nvPr/>
        </p:nvSpPr>
        <p:spPr>
          <a:xfrm>
            <a:off x="311516" y="555897"/>
            <a:ext cx="6311547" cy="944856"/>
          </a:xfrm>
          <a:prstGeom prst="roundRect">
            <a:avLst/>
          </a:prstGeom>
          <a:solidFill>
            <a:srgbClr val="C00000"/>
          </a:solidFill>
          <a:ln w="28575">
            <a:solidFill>
              <a:schemeClr val="bg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人材確保等支援助成金（人事評価改善等助成コース）は</a:t>
            </a:r>
            <a:endParaRPr kumimoji="1" lang="en-US" altLang="ja-JP" b="1" dirty="0">
              <a:solidFill>
                <a:schemeClr val="bg1"/>
              </a:solidFill>
            </a:endParaRPr>
          </a:p>
          <a:p>
            <a:pPr algn="ctr"/>
            <a:r>
              <a:rPr kumimoji="1" lang="ja-JP" altLang="en-US" b="1" dirty="0">
                <a:solidFill>
                  <a:schemeClr val="bg1"/>
                </a:solidFill>
              </a:rPr>
              <a:t>本年３月末に廃止を予定しています</a:t>
            </a:r>
            <a:endParaRPr kumimoji="1" lang="en-US" altLang="ja-JP" b="1" dirty="0">
              <a:solidFill>
                <a:schemeClr val="bg1"/>
              </a:solidFill>
            </a:endParaRPr>
          </a:p>
        </p:txBody>
      </p:sp>
      <p:sp>
        <p:nvSpPr>
          <p:cNvPr id="15" name="テキスト ボックス 14">
            <a:extLst>
              <a:ext uri="{FF2B5EF4-FFF2-40B4-BE49-F238E27FC236}">
                <a16:creationId xmlns:a16="http://schemas.microsoft.com/office/drawing/2014/main" id="{AA46FC49-CD39-410D-A421-44D12191E9D1}"/>
              </a:ext>
            </a:extLst>
          </p:cNvPr>
          <p:cNvSpPr txBox="1"/>
          <p:nvPr/>
        </p:nvSpPr>
        <p:spPr>
          <a:xfrm>
            <a:off x="300290" y="1679039"/>
            <a:ext cx="6311548" cy="2635337"/>
          </a:xfrm>
          <a:prstGeom prst="rect">
            <a:avLst/>
          </a:prstGeom>
          <a:noFill/>
        </p:spPr>
        <p:txBody>
          <a:bodyPr wrap="square">
            <a:spAutoFit/>
          </a:bodyPr>
          <a:lstStyle/>
          <a:p>
            <a:pPr>
              <a:lnSpc>
                <a:spcPct val="150000"/>
              </a:lnSpc>
            </a:pPr>
            <a:r>
              <a:rPr lang="ja-JP" altLang="en-US" sz="1200" b="1" dirty="0">
                <a:solidFill>
                  <a:srgbClr val="C00000"/>
                </a:solidFill>
                <a:latin typeface="メイリオ" panose="020B0604030504040204" pitchFamily="50" charset="-128"/>
                <a:ea typeface="メイリオ" panose="020B0604030504040204" pitchFamily="50" charset="-128"/>
              </a:rPr>
              <a:t>　</a:t>
            </a:r>
            <a:r>
              <a:rPr lang="ja-JP" altLang="en-US" sz="1600" b="1" dirty="0">
                <a:solidFill>
                  <a:srgbClr val="C00000"/>
                </a:solidFill>
                <a:latin typeface="メイリオ" panose="020B0604030504040204" pitchFamily="50" charset="-128"/>
                <a:ea typeface="メイリオ" panose="020B0604030504040204" pitchFamily="50" charset="-128"/>
              </a:rPr>
              <a:t>人材確保等支援助成金の「人事評価改善等助成コース（＊）」は</a:t>
            </a:r>
            <a:endParaRPr lang="en-US" altLang="ja-JP" sz="1600" b="1" dirty="0">
              <a:solidFill>
                <a:srgbClr val="C00000"/>
              </a:solidFill>
              <a:latin typeface="メイリオ" panose="020B0604030504040204" pitchFamily="50" charset="-128"/>
              <a:ea typeface="メイリオ" panose="020B0604030504040204" pitchFamily="50" charset="-128"/>
            </a:endParaRPr>
          </a:p>
          <a:p>
            <a:pPr>
              <a:lnSpc>
                <a:spcPct val="150000"/>
              </a:lnSpc>
            </a:pPr>
            <a:r>
              <a:rPr lang="ja-JP" altLang="en-US" sz="1600" b="1" dirty="0">
                <a:solidFill>
                  <a:srgbClr val="C00000"/>
                </a:solidFill>
                <a:latin typeface="メイリオ" panose="020B0604030504040204" pitchFamily="50" charset="-128"/>
                <a:ea typeface="メイリオ" panose="020B0604030504040204" pitchFamily="50" charset="-128"/>
              </a:rPr>
              <a:t>本年３月</a:t>
            </a:r>
            <a:r>
              <a:rPr lang="en-US" altLang="ja-JP" sz="1600" b="1" dirty="0">
                <a:solidFill>
                  <a:srgbClr val="C00000"/>
                </a:solidFill>
                <a:latin typeface="メイリオ" panose="020B0604030504040204" pitchFamily="50" charset="-128"/>
                <a:ea typeface="メイリオ" panose="020B0604030504040204" pitchFamily="50" charset="-128"/>
              </a:rPr>
              <a:t>31</a:t>
            </a:r>
            <a:r>
              <a:rPr lang="ja-JP" altLang="en-US" sz="1600" b="1" dirty="0">
                <a:solidFill>
                  <a:srgbClr val="C00000"/>
                </a:solidFill>
                <a:latin typeface="メイリオ" panose="020B0604030504040204" pitchFamily="50" charset="-128"/>
                <a:ea typeface="メイリオ" panose="020B0604030504040204" pitchFamily="50" charset="-128"/>
              </a:rPr>
              <a:t>日をもって廃止を予定しています。</a:t>
            </a:r>
            <a:endParaRPr lang="en-US" altLang="ja-JP" sz="1600" b="1" dirty="0">
              <a:solidFill>
                <a:srgbClr val="C00000"/>
              </a:solidFill>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（＊）生産性向上に資する人事評価制度を整備し、定期昇給等のみによらない賃金制度を設けることを通じて、生産性の向上、賃金アップ及び離職率の低下を図る事業主に対して支給する助成金です。</a:t>
            </a:r>
            <a:endParaRPr kumimoji="0" lang="en-US" altLang="ja-JP" sz="105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endParaRPr lang="en-US" altLang="ja-JP" sz="1050" b="1" dirty="0">
              <a:solidFill>
                <a:srgbClr val="C00000"/>
              </a:solidFill>
              <a:latin typeface="メイリオ" panose="020B0604030504040204" pitchFamily="50" charset="-128"/>
              <a:ea typeface="メイリオ" panose="020B0604030504040204" pitchFamily="50" charset="-128"/>
            </a:endParaRPr>
          </a:p>
          <a:p>
            <a:pPr>
              <a:lnSpc>
                <a:spcPct val="150000"/>
              </a:lnSpc>
            </a:pPr>
            <a:r>
              <a:rPr lang="ja-JP" altLang="en-US" sz="1600" dirty="0">
                <a:latin typeface="メイリオ" panose="020B0604030504040204" pitchFamily="50" charset="-128"/>
                <a:ea typeface="メイリオ" panose="020B0604030504040204" pitchFamily="50" charset="-128"/>
              </a:rPr>
              <a:t>　人事評価改善等助成コースの利用をお考えの場合、</a:t>
            </a:r>
            <a:r>
              <a:rPr lang="ja-JP" altLang="en-US" sz="1600" b="1" dirty="0">
                <a:solidFill>
                  <a:srgbClr val="00B050"/>
                </a:solidFill>
                <a:latin typeface="メイリオ" panose="020B0604030504040204" pitchFamily="50" charset="-128"/>
                <a:ea typeface="メイリオ" panose="020B0604030504040204" pitchFamily="50" charset="-128"/>
              </a:rPr>
              <a:t>令和７年３月</a:t>
            </a:r>
            <a:r>
              <a:rPr lang="en-US" altLang="ja-JP" sz="1600" b="1" dirty="0">
                <a:solidFill>
                  <a:srgbClr val="00B050"/>
                </a:solidFill>
                <a:latin typeface="メイリオ" panose="020B0604030504040204" pitchFamily="50" charset="-128"/>
                <a:ea typeface="メイリオ" panose="020B0604030504040204" pitchFamily="50" charset="-128"/>
              </a:rPr>
              <a:t>31</a:t>
            </a:r>
            <a:r>
              <a:rPr lang="ja-JP" altLang="en-US" sz="1600" b="1" dirty="0">
                <a:solidFill>
                  <a:srgbClr val="00B050"/>
                </a:solidFill>
                <a:latin typeface="メイリオ" panose="020B0604030504040204" pitchFamily="50" charset="-128"/>
                <a:ea typeface="メイリオ" panose="020B0604030504040204" pitchFamily="50" charset="-128"/>
              </a:rPr>
              <a:t>日までに</a:t>
            </a:r>
            <a:r>
              <a:rPr lang="ja-JP" altLang="ja-JP" sz="1600" b="1" dirty="0">
                <a:solidFill>
                  <a:srgbClr val="00B050"/>
                </a:solidFill>
                <a:latin typeface="メイリオ" panose="020B0604030504040204" pitchFamily="50" charset="-128"/>
                <a:ea typeface="メイリオ" panose="020B0604030504040204" pitchFamily="50" charset="-128"/>
                <a:cs typeface="ＭＳ 明朝" panose="02020609040205080304" pitchFamily="17" charset="-128"/>
              </a:rPr>
              <a:t>人事評価制度等整備計画の認定申請</a:t>
            </a:r>
            <a:r>
              <a:rPr lang="ja-JP" altLang="en-US" sz="1600" b="1" dirty="0">
                <a:solidFill>
                  <a:srgbClr val="00B050"/>
                </a:solidFill>
                <a:latin typeface="メイリオ" panose="020B0604030504040204" pitchFamily="50" charset="-128"/>
                <a:ea typeface="メイリオ" panose="020B0604030504040204" pitchFamily="50" charset="-128"/>
                <a:cs typeface="ＭＳ 明朝" panose="02020609040205080304" pitchFamily="17" charset="-128"/>
              </a:rPr>
              <a:t>を行う必要があります。</a:t>
            </a:r>
            <a:endParaRPr lang="en-US" altLang="ja-JP" sz="1600" b="1" dirty="0">
              <a:solidFill>
                <a:srgbClr val="00B050"/>
              </a:solidFill>
              <a:latin typeface="メイリオ" panose="020B0604030504040204" pitchFamily="50" charset="-128"/>
              <a:ea typeface="メイリオ" panose="020B0604030504040204" pitchFamily="50" charset="-128"/>
              <a:cs typeface="ＭＳ 明朝" panose="02020609040205080304" pitchFamily="17" charset="-128"/>
            </a:endParaRPr>
          </a:p>
        </p:txBody>
      </p:sp>
      <p:grpSp>
        <p:nvGrpSpPr>
          <p:cNvPr id="29" name="グループ化 28">
            <a:extLst>
              <a:ext uri="{FF2B5EF4-FFF2-40B4-BE49-F238E27FC236}">
                <a16:creationId xmlns:a16="http://schemas.microsoft.com/office/drawing/2014/main" id="{912C9321-8268-BBFB-8578-1C533F1A2B64}"/>
              </a:ext>
            </a:extLst>
          </p:cNvPr>
          <p:cNvGrpSpPr/>
          <p:nvPr/>
        </p:nvGrpSpPr>
        <p:grpSpPr>
          <a:xfrm>
            <a:off x="306524" y="5364045"/>
            <a:ext cx="6319680" cy="2269943"/>
            <a:chOff x="291974" y="4535763"/>
            <a:chExt cx="6433619" cy="2423866"/>
          </a:xfrm>
        </p:grpSpPr>
        <p:sp>
          <p:nvSpPr>
            <p:cNvPr id="16" name="正方形/長方形 15">
              <a:extLst>
                <a:ext uri="{FF2B5EF4-FFF2-40B4-BE49-F238E27FC236}">
                  <a16:creationId xmlns:a16="http://schemas.microsoft.com/office/drawing/2014/main" id="{865EA0EB-F1D3-7E42-C8E5-29395560ACEE}"/>
                </a:ext>
              </a:extLst>
            </p:cNvPr>
            <p:cNvSpPr/>
            <p:nvPr/>
          </p:nvSpPr>
          <p:spPr>
            <a:xfrm>
              <a:off x="291976" y="4952246"/>
              <a:ext cx="1790322" cy="543208"/>
            </a:xfrm>
            <a:prstGeom prst="rect">
              <a:avLst/>
            </a:prstGeom>
            <a:no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ysClr val="windowText" lastClr="000000"/>
                  </a:solidFill>
                  <a:latin typeface="メイリオ" panose="020B0604030504040204" pitchFamily="50" charset="-128"/>
                  <a:ea typeface="メイリオ" panose="020B0604030504040204" pitchFamily="50" charset="-128"/>
                </a:rPr>
                <a:t>人事評価制度等整備計画を提出済みの事業主</a:t>
              </a:r>
            </a:p>
          </p:txBody>
        </p:sp>
        <p:sp>
          <p:nvSpPr>
            <p:cNvPr id="17" name="正方形/長方形 16">
              <a:extLst>
                <a:ext uri="{FF2B5EF4-FFF2-40B4-BE49-F238E27FC236}">
                  <a16:creationId xmlns:a16="http://schemas.microsoft.com/office/drawing/2014/main" id="{EABB8CA6-7000-1903-795B-1956854EF01F}"/>
                </a:ext>
              </a:extLst>
            </p:cNvPr>
            <p:cNvSpPr/>
            <p:nvPr/>
          </p:nvSpPr>
          <p:spPr>
            <a:xfrm>
              <a:off x="291974" y="5594065"/>
              <a:ext cx="1790323" cy="1221738"/>
            </a:xfrm>
            <a:prstGeom prst="rect">
              <a:avLst/>
            </a:prstGeom>
            <a:solidFill>
              <a:schemeClr val="accent6">
                <a:lumMod val="20000"/>
                <a:lumOff val="80000"/>
              </a:schemeClr>
            </a:solid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ysClr val="windowText" lastClr="000000"/>
                  </a:solidFill>
                  <a:latin typeface="メイリオ" panose="020B0604030504040204" pitchFamily="50" charset="-128"/>
                  <a:ea typeface="メイリオ" panose="020B0604030504040204" pitchFamily="50" charset="-128"/>
                </a:rPr>
                <a:t>新たに本コースの利用を</a:t>
              </a:r>
              <a:endParaRPr kumimoji="1" lang="en-US" altLang="ja-JP" sz="1100" dirty="0">
                <a:solidFill>
                  <a:sysClr val="windowText" lastClr="000000"/>
                </a:solidFill>
                <a:latin typeface="メイリオ" panose="020B0604030504040204" pitchFamily="50" charset="-128"/>
                <a:ea typeface="メイリオ" panose="020B0604030504040204" pitchFamily="50" charset="-128"/>
              </a:endParaRPr>
            </a:p>
            <a:p>
              <a:r>
                <a:rPr kumimoji="1" lang="ja-JP" altLang="en-US" sz="1100" dirty="0">
                  <a:solidFill>
                    <a:sysClr val="windowText" lastClr="000000"/>
                  </a:solidFill>
                  <a:latin typeface="メイリオ" panose="020B0604030504040204" pitchFamily="50" charset="-128"/>
                  <a:ea typeface="メイリオ" panose="020B0604030504040204" pitchFamily="50" charset="-128"/>
                </a:rPr>
                <a:t>お考えの事業主</a:t>
              </a:r>
            </a:p>
          </p:txBody>
        </p:sp>
        <p:sp>
          <p:nvSpPr>
            <p:cNvPr id="18" name="正方形/長方形 17">
              <a:extLst>
                <a:ext uri="{FF2B5EF4-FFF2-40B4-BE49-F238E27FC236}">
                  <a16:creationId xmlns:a16="http://schemas.microsoft.com/office/drawing/2014/main" id="{D87E5F38-5781-4B9B-B8AC-4CD81CD0589D}"/>
                </a:ext>
              </a:extLst>
            </p:cNvPr>
            <p:cNvSpPr/>
            <p:nvPr/>
          </p:nvSpPr>
          <p:spPr>
            <a:xfrm>
              <a:off x="2393510" y="5594064"/>
              <a:ext cx="2310897" cy="562310"/>
            </a:xfrm>
            <a:prstGeom prst="rect">
              <a:avLst/>
            </a:prstGeom>
            <a:solidFill>
              <a:schemeClr val="accent6">
                <a:lumMod val="20000"/>
                <a:lumOff val="80000"/>
              </a:schemeClr>
            </a:solid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ysClr val="windowText" lastClr="000000"/>
                  </a:solidFill>
                  <a:latin typeface="メイリオ" panose="020B0604030504040204" pitchFamily="50" charset="-128"/>
                  <a:ea typeface="メイリオ" panose="020B0604030504040204" pitchFamily="50" charset="-128"/>
                </a:rPr>
                <a:t>人事評価制度等整備計画提出日が</a:t>
              </a:r>
              <a:r>
                <a:rPr kumimoji="1" lang="ja-JP" altLang="en-US" sz="1100" b="1" u="sng" dirty="0">
                  <a:solidFill>
                    <a:sysClr val="windowText" lastClr="000000"/>
                  </a:solidFill>
                  <a:latin typeface="メイリオ" panose="020B0604030504040204" pitchFamily="50" charset="-128"/>
                  <a:ea typeface="メイリオ" panose="020B0604030504040204" pitchFamily="50" charset="-128"/>
                </a:rPr>
                <a:t>令和７年３月</a:t>
              </a:r>
              <a:r>
                <a:rPr kumimoji="1" lang="en-US" altLang="ja-JP" sz="1100" b="1" u="sng" dirty="0">
                  <a:solidFill>
                    <a:sysClr val="windowText" lastClr="000000"/>
                  </a:solidFill>
                  <a:latin typeface="メイリオ" panose="020B0604030504040204" pitchFamily="50" charset="-128"/>
                  <a:ea typeface="メイリオ" panose="020B0604030504040204" pitchFamily="50" charset="-128"/>
                </a:rPr>
                <a:t>31</a:t>
              </a:r>
              <a:r>
                <a:rPr kumimoji="1" lang="ja-JP" altLang="en-US" sz="1100" b="1" u="sng" dirty="0">
                  <a:solidFill>
                    <a:sysClr val="windowText" lastClr="000000"/>
                  </a:solidFill>
                  <a:latin typeface="メイリオ" panose="020B0604030504040204" pitchFamily="50" charset="-128"/>
                  <a:ea typeface="メイリオ" panose="020B0604030504040204" pitchFamily="50" charset="-128"/>
                </a:rPr>
                <a:t>日</a:t>
              </a:r>
              <a:r>
                <a:rPr kumimoji="1" lang="ja-JP" altLang="en-US" sz="1100" dirty="0">
                  <a:solidFill>
                    <a:sysClr val="windowText" lastClr="000000"/>
                  </a:solidFill>
                  <a:latin typeface="メイリオ" panose="020B0604030504040204" pitchFamily="50" charset="-128"/>
                  <a:ea typeface="メイリオ" panose="020B0604030504040204" pitchFamily="50" charset="-128"/>
                </a:rPr>
                <a:t>までの場合</a:t>
              </a:r>
            </a:p>
          </p:txBody>
        </p:sp>
        <p:sp>
          <p:nvSpPr>
            <p:cNvPr id="19" name="正方形/長方形 18">
              <a:extLst>
                <a:ext uri="{FF2B5EF4-FFF2-40B4-BE49-F238E27FC236}">
                  <a16:creationId xmlns:a16="http://schemas.microsoft.com/office/drawing/2014/main" id="{6C90DF6D-BA17-B08E-050F-1400D3137909}"/>
                </a:ext>
              </a:extLst>
            </p:cNvPr>
            <p:cNvSpPr/>
            <p:nvPr/>
          </p:nvSpPr>
          <p:spPr>
            <a:xfrm>
              <a:off x="2393511" y="6253492"/>
              <a:ext cx="2310896" cy="562310"/>
            </a:xfrm>
            <a:prstGeom prst="rect">
              <a:avLst/>
            </a:prstGeom>
            <a:solidFill>
              <a:schemeClr val="accent6">
                <a:lumMod val="20000"/>
                <a:lumOff val="80000"/>
              </a:schemeClr>
            </a:solid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ysClr val="windowText" lastClr="000000"/>
                  </a:solidFill>
                  <a:latin typeface="メイリオ" panose="020B0604030504040204" pitchFamily="50" charset="-128"/>
                  <a:ea typeface="メイリオ" panose="020B0604030504040204" pitchFamily="50" charset="-128"/>
                </a:rPr>
                <a:t>人事評価制度等整備計画提出日が</a:t>
              </a:r>
              <a:r>
                <a:rPr kumimoji="1" lang="ja-JP" altLang="en-US" sz="1100" b="1" u="sng" dirty="0">
                  <a:solidFill>
                    <a:srgbClr val="FF0000"/>
                  </a:solidFill>
                  <a:latin typeface="メイリオ" panose="020B0604030504040204" pitchFamily="50" charset="-128"/>
                  <a:ea typeface="メイリオ" panose="020B0604030504040204" pitchFamily="50" charset="-128"/>
                </a:rPr>
                <a:t>令和７年４月１日以降</a:t>
              </a:r>
              <a:r>
                <a:rPr kumimoji="1" lang="ja-JP" altLang="en-US" sz="1100" dirty="0">
                  <a:solidFill>
                    <a:sysClr val="windowText" lastClr="000000"/>
                  </a:solidFill>
                  <a:latin typeface="メイリオ" panose="020B0604030504040204" pitchFamily="50" charset="-128"/>
                  <a:ea typeface="メイリオ" panose="020B0604030504040204" pitchFamily="50" charset="-128"/>
                </a:rPr>
                <a:t>の場合</a:t>
              </a:r>
            </a:p>
          </p:txBody>
        </p:sp>
        <p:sp>
          <p:nvSpPr>
            <p:cNvPr id="20" name="正方形/長方形 19">
              <a:extLst>
                <a:ext uri="{FF2B5EF4-FFF2-40B4-BE49-F238E27FC236}">
                  <a16:creationId xmlns:a16="http://schemas.microsoft.com/office/drawing/2014/main" id="{A873549F-6B69-71CB-0B8E-78B4DB7F2088}"/>
                </a:ext>
              </a:extLst>
            </p:cNvPr>
            <p:cNvSpPr/>
            <p:nvPr/>
          </p:nvSpPr>
          <p:spPr>
            <a:xfrm>
              <a:off x="5015620" y="4535763"/>
              <a:ext cx="1709973" cy="2423866"/>
            </a:xfrm>
            <a:prstGeom prst="rect">
              <a:avLst/>
            </a:prstGeom>
            <a:solidFill>
              <a:srgbClr val="00B050"/>
            </a:solid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４月以降の支給申請</a:t>
              </a: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21" name="正方形/長方形 20">
              <a:extLst>
                <a:ext uri="{FF2B5EF4-FFF2-40B4-BE49-F238E27FC236}">
                  <a16:creationId xmlns:a16="http://schemas.microsoft.com/office/drawing/2014/main" id="{25C86943-BA81-FCBE-C505-95AD80936550}"/>
                </a:ext>
              </a:extLst>
            </p:cNvPr>
            <p:cNvSpPr/>
            <p:nvPr/>
          </p:nvSpPr>
          <p:spPr>
            <a:xfrm>
              <a:off x="5082013" y="4952247"/>
              <a:ext cx="1554177" cy="543208"/>
            </a:xfrm>
            <a:prstGeom prst="rect">
              <a:avLst/>
            </a:prstGeom>
            <a:solidFill>
              <a:schemeClr val="bg1"/>
            </a:solid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ysClr val="windowText" lastClr="000000"/>
                  </a:solidFill>
                  <a:latin typeface="メイリオ" panose="020B0604030504040204" pitchFamily="50" charset="-128"/>
                  <a:ea typeface="メイリオ" panose="020B0604030504040204" pitchFamily="50" charset="-128"/>
                </a:rPr>
                <a:t>○</a:t>
              </a:r>
            </a:p>
          </p:txBody>
        </p:sp>
        <p:sp>
          <p:nvSpPr>
            <p:cNvPr id="22" name="正方形/長方形 21">
              <a:extLst>
                <a:ext uri="{FF2B5EF4-FFF2-40B4-BE49-F238E27FC236}">
                  <a16:creationId xmlns:a16="http://schemas.microsoft.com/office/drawing/2014/main" id="{503BF208-C427-758B-6331-8D124A0D3C27}"/>
                </a:ext>
              </a:extLst>
            </p:cNvPr>
            <p:cNvSpPr/>
            <p:nvPr/>
          </p:nvSpPr>
          <p:spPr>
            <a:xfrm>
              <a:off x="5082012" y="5594063"/>
              <a:ext cx="1554177" cy="562311"/>
            </a:xfrm>
            <a:prstGeom prst="rect">
              <a:avLst/>
            </a:prstGeom>
            <a:solidFill>
              <a:schemeClr val="bg1"/>
            </a:solid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ysClr val="windowText" lastClr="000000"/>
                  </a:solidFill>
                  <a:latin typeface="メイリオ" panose="020B0604030504040204" pitchFamily="50" charset="-128"/>
                  <a:ea typeface="メイリオ" panose="020B0604030504040204" pitchFamily="50" charset="-128"/>
                </a:rPr>
                <a:t>○</a:t>
              </a:r>
            </a:p>
          </p:txBody>
        </p:sp>
        <p:sp>
          <p:nvSpPr>
            <p:cNvPr id="23" name="正方形/長方形 22">
              <a:extLst>
                <a:ext uri="{FF2B5EF4-FFF2-40B4-BE49-F238E27FC236}">
                  <a16:creationId xmlns:a16="http://schemas.microsoft.com/office/drawing/2014/main" id="{07534874-45BA-9AFA-809B-451C15251EC7}"/>
                </a:ext>
              </a:extLst>
            </p:cNvPr>
            <p:cNvSpPr/>
            <p:nvPr/>
          </p:nvSpPr>
          <p:spPr>
            <a:xfrm>
              <a:off x="5093517" y="6253491"/>
              <a:ext cx="1554177" cy="562311"/>
            </a:xfrm>
            <a:prstGeom prst="rect">
              <a:avLst/>
            </a:prstGeom>
            <a:solidFill>
              <a:schemeClr val="bg1"/>
            </a:solid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rgbClr val="FF0000"/>
                  </a:solidFill>
                  <a:latin typeface="メイリオ" panose="020B0604030504040204" pitchFamily="50" charset="-128"/>
                  <a:ea typeface="メイリオ" panose="020B0604030504040204" pitchFamily="50" charset="-128"/>
                </a:rPr>
                <a:t>×</a:t>
              </a:r>
              <a:endParaRPr kumimoji="1" lang="ja-JP" altLang="en-US" sz="2800" dirty="0">
                <a:solidFill>
                  <a:srgbClr val="FF0000"/>
                </a:solidFill>
                <a:latin typeface="メイリオ" panose="020B0604030504040204" pitchFamily="50" charset="-128"/>
                <a:ea typeface="メイリオ" panose="020B0604030504040204" pitchFamily="50" charset="-128"/>
              </a:endParaRPr>
            </a:p>
          </p:txBody>
        </p:sp>
        <p:sp>
          <p:nvSpPr>
            <p:cNvPr id="24" name="矢印: 右 23">
              <a:extLst>
                <a:ext uri="{FF2B5EF4-FFF2-40B4-BE49-F238E27FC236}">
                  <a16:creationId xmlns:a16="http://schemas.microsoft.com/office/drawing/2014/main" id="{6F84B3B0-ACDF-9984-D5E7-2EFC96DB7D7C}"/>
                </a:ext>
              </a:extLst>
            </p:cNvPr>
            <p:cNvSpPr/>
            <p:nvPr/>
          </p:nvSpPr>
          <p:spPr>
            <a:xfrm>
              <a:off x="2093801" y="5065414"/>
              <a:ext cx="2898810" cy="350351"/>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801"/>
            </a:p>
          </p:txBody>
        </p:sp>
        <p:sp>
          <p:nvSpPr>
            <p:cNvPr id="25" name="矢印: 右 24">
              <a:extLst>
                <a:ext uri="{FF2B5EF4-FFF2-40B4-BE49-F238E27FC236}">
                  <a16:creationId xmlns:a16="http://schemas.microsoft.com/office/drawing/2014/main" id="{EFD17204-7CC9-B223-64A1-2FA7CDD62FA6}"/>
                </a:ext>
              </a:extLst>
            </p:cNvPr>
            <p:cNvSpPr/>
            <p:nvPr/>
          </p:nvSpPr>
          <p:spPr>
            <a:xfrm>
              <a:off x="2093800" y="5707233"/>
              <a:ext cx="299709" cy="316871"/>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801"/>
            </a:p>
          </p:txBody>
        </p:sp>
        <p:sp>
          <p:nvSpPr>
            <p:cNvPr id="26" name="矢印: 右 25">
              <a:extLst>
                <a:ext uri="{FF2B5EF4-FFF2-40B4-BE49-F238E27FC236}">
                  <a16:creationId xmlns:a16="http://schemas.microsoft.com/office/drawing/2014/main" id="{D3D2CF4B-9C6D-E8A8-8007-F0F3F466EA77}"/>
                </a:ext>
              </a:extLst>
            </p:cNvPr>
            <p:cNvSpPr/>
            <p:nvPr/>
          </p:nvSpPr>
          <p:spPr>
            <a:xfrm>
              <a:off x="2093800" y="6376210"/>
              <a:ext cx="299709" cy="316871"/>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801"/>
            </a:p>
          </p:txBody>
        </p:sp>
        <p:sp>
          <p:nvSpPr>
            <p:cNvPr id="27" name="矢印: 右 26">
              <a:extLst>
                <a:ext uri="{FF2B5EF4-FFF2-40B4-BE49-F238E27FC236}">
                  <a16:creationId xmlns:a16="http://schemas.microsoft.com/office/drawing/2014/main" id="{6A1D7F58-C215-E3B1-A36C-19DC4E619754}"/>
                </a:ext>
              </a:extLst>
            </p:cNvPr>
            <p:cNvSpPr/>
            <p:nvPr/>
          </p:nvSpPr>
          <p:spPr>
            <a:xfrm>
              <a:off x="4715910" y="5716782"/>
              <a:ext cx="299709" cy="316871"/>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801"/>
            </a:p>
          </p:txBody>
        </p:sp>
        <p:sp>
          <p:nvSpPr>
            <p:cNvPr id="28" name="矢印: 右 27">
              <a:extLst>
                <a:ext uri="{FF2B5EF4-FFF2-40B4-BE49-F238E27FC236}">
                  <a16:creationId xmlns:a16="http://schemas.microsoft.com/office/drawing/2014/main" id="{ED18D543-EE7F-0157-8B62-A23FF787B024}"/>
                </a:ext>
              </a:extLst>
            </p:cNvPr>
            <p:cNvSpPr/>
            <p:nvPr/>
          </p:nvSpPr>
          <p:spPr>
            <a:xfrm>
              <a:off x="4719357" y="6376210"/>
              <a:ext cx="299709" cy="316871"/>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801"/>
            </a:p>
          </p:txBody>
        </p:sp>
      </p:grpSp>
      <p:grpSp>
        <p:nvGrpSpPr>
          <p:cNvPr id="30" name="グループ化 29">
            <a:extLst>
              <a:ext uri="{FF2B5EF4-FFF2-40B4-BE49-F238E27FC236}">
                <a16:creationId xmlns:a16="http://schemas.microsoft.com/office/drawing/2014/main" id="{2D566331-BBED-9300-D0EC-83A688FF6A2E}"/>
              </a:ext>
            </a:extLst>
          </p:cNvPr>
          <p:cNvGrpSpPr/>
          <p:nvPr/>
        </p:nvGrpSpPr>
        <p:grpSpPr>
          <a:xfrm>
            <a:off x="-853369" y="9543820"/>
            <a:ext cx="8377555" cy="720080"/>
            <a:chOff x="-467841" y="10291353"/>
            <a:chExt cx="8377555" cy="720080"/>
          </a:xfrm>
        </p:grpSpPr>
        <p:grpSp>
          <p:nvGrpSpPr>
            <p:cNvPr id="31" name="Group 6">
              <a:extLst>
                <a:ext uri="{FF2B5EF4-FFF2-40B4-BE49-F238E27FC236}">
                  <a16:creationId xmlns:a16="http://schemas.microsoft.com/office/drawing/2014/main" id="{9EE0E4DF-04BC-6BCA-ECED-2ED948DA6F17}"/>
                </a:ext>
              </a:extLst>
            </p:cNvPr>
            <p:cNvGrpSpPr>
              <a:grpSpLocks/>
            </p:cNvGrpSpPr>
            <p:nvPr/>
          </p:nvGrpSpPr>
          <p:grpSpPr bwMode="auto">
            <a:xfrm>
              <a:off x="-467841" y="10291353"/>
              <a:ext cx="8377555" cy="720080"/>
              <a:chOff x="-397" y="16443"/>
              <a:chExt cx="13193" cy="794"/>
            </a:xfrm>
          </p:grpSpPr>
          <p:sp>
            <p:nvSpPr>
              <p:cNvPr id="33" name="AutoShape 7">
                <a:extLst>
                  <a:ext uri="{FF2B5EF4-FFF2-40B4-BE49-F238E27FC236}">
                    <a16:creationId xmlns:a16="http://schemas.microsoft.com/office/drawing/2014/main" id="{386C0A35-512B-B96B-54AF-D4DFECD9B01E}"/>
                  </a:ext>
                </a:extLst>
              </p:cNvPr>
              <p:cNvSpPr>
                <a:spLocks noChangeArrowheads="1"/>
              </p:cNvSpPr>
              <p:nvPr/>
            </p:nvSpPr>
            <p:spPr bwMode="auto">
              <a:xfrm>
                <a:off x="-397" y="16443"/>
                <a:ext cx="10529" cy="794"/>
              </a:xfrm>
              <a:prstGeom prst="roundRect">
                <a:avLst>
                  <a:gd name="adj" fmla="val 50000"/>
                </a:avLst>
              </a:prstGeom>
              <a:solidFill>
                <a:srgbClr val="00B050"/>
              </a:solidFill>
              <a:ln w="9525">
                <a:noFill/>
                <a:round/>
                <a:headEnd/>
                <a:tailEnd/>
              </a:ln>
            </p:spPr>
            <p:txBody>
              <a:bodyPr vert="horz" wrap="square" lIns="74295" tIns="8890" rIns="74295" bIns="8890" numCol="1" anchor="t" anchorCtr="0" compatLnSpc="1">
                <a:prstTxWarp prst="textNoShape">
                  <a:avLst/>
                </a:prstTxWarp>
              </a:bodyPr>
              <a:lstStyle>
                <a:defPPr>
                  <a:defRPr lang="ja-JP"/>
                </a:defPPr>
                <a:lvl1pPr marL="0" algn="l" defTabSz="910552" rtl="0" eaLnBrk="1" latinLnBrk="0" hangingPunct="1">
                  <a:defRPr kumimoji="1" sz="1800" kern="1200">
                    <a:solidFill>
                      <a:schemeClr val="tx1"/>
                    </a:solidFill>
                    <a:latin typeface="+mn-lt"/>
                    <a:ea typeface="+mn-ea"/>
                    <a:cs typeface="+mn-cs"/>
                  </a:defRPr>
                </a:lvl1pPr>
                <a:lvl2pPr marL="455277" algn="l" defTabSz="910552" rtl="0" eaLnBrk="1" latinLnBrk="0" hangingPunct="1">
                  <a:defRPr kumimoji="1" sz="1800" kern="1200">
                    <a:solidFill>
                      <a:schemeClr val="tx1"/>
                    </a:solidFill>
                    <a:latin typeface="+mn-lt"/>
                    <a:ea typeface="+mn-ea"/>
                    <a:cs typeface="+mn-cs"/>
                  </a:defRPr>
                </a:lvl2pPr>
                <a:lvl3pPr marL="910552" algn="l" defTabSz="910552" rtl="0" eaLnBrk="1" latinLnBrk="0" hangingPunct="1">
                  <a:defRPr kumimoji="1" sz="1800" kern="1200">
                    <a:solidFill>
                      <a:schemeClr val="tx1"/>
                    </a:solidFill>
                    <a:latin typeface="+mn-lt"/>
                    <a:ea typeface="+mn-ea"/>
                    <a:cs typeface="+mn-cs"/>
                  </a:defRPr>
                </a:lvl3pPr>
                <a:lvl4pPr marL="1365830" algn="l" defTabSz="910552" rtl="0" eaLnBrk="1" latinLnBrk="0" hangingPunct="1">
                  <a:defRPr kumimoji="1" sz="1800" kern="1200">
                    <a:solidFill>
                      <a:schemeClr val="tx1"/>
                    </a:solidFill>
                    <a:latin typeface="+mn-lt"/>
                    <a:ea typeface="+mn-ea"/>
                    <a:cs typeface="+mn-cs"/>
                  </a:defRPr>
                </a:lvl4pPr>
                <a:lvl5pPr marL="1821106" algn="l" defTabSz="910552" rtl="0" eaLnBrk="1" latinLnBrk="0" hangingPunct="1">
                  <a:defRPr kumimoji="1" sz="1800" kern="1200">
                    <a:solidFill>
                      <a:schemeClr val="tx1"/>
                    </a:solidFill>
                    <a:latin typeface="+mn-lt"/>
                    <a:ea typeface="+mn-ea"/>
                    <a:cs typeface="+mn-cs"/>
                  </a:defRPr>
                </a:lvl5pPr>
                <a:lvl6pPr marL="2276382" algn="l" defTabSz="910552" rtl="0" eaLnBrk="1" latinLnBrk="0" hangingPunct="1">
                  <a:defRPr kumimoji="1" sz="1800" kern="1200">
                    <a:solidFill>
                      <a:schemeClr val="tx1"/>
                    </a:solidFill>
                    <a:latin typeface="+mn-lt"/>
                    <a:ea typeface="+mn-ea"/>
                    <a:cs typeface="+mn-cs"/>
                  </a:defRPr>
                </a:lvl6pPr>
                <a:lvl7pPr marL="2731659" algn="l" defTabSz="910552" rtl="0" eaLnBrk="1" latinLnBrk="0" hangingPunct="1">
                  <a:defRPr kumimoji="1" sz="1800" kern="1200">
                    <a:solidFill>
                      <a:schemeClr val="tx1"/>
                    </a:solidFill>
                    <a:latin typeface="+mn-lt"/>
                    <a:ea typeface="+mn-ea"/>
                    <a:cs typeface="+mn-cs"/>
                  </a:defRPr>
                </a:lvl7pPr>
                <a:lvl8pPr marL="3186935" algn="l" defTabSz="910552" rtl="0" eaLnBrk="1" latinLnBrk="0" hangingPunct="1">
                  <a:defRPr kumimoji="1" sz="1800" kern="1200">
                    <a:solidFill>
                      <a:schemeClr val="tx1"/>
                    </a:solidFill>
                    <a:latin typeface="+mn-lt"/>
                    <a:ea typeface="+mn-ea"/>
                    <a:cs typeface="+mn-cs"/>
                  </a:defRPr>
                </a:lvl8pPr>
                <a:lvl9pPr marL="3642212" algn="l" defTabSz="910552" rtl="0" eaLnBrk="1" latinLnBrk="0" hangingPunct="1">
                  <a:defRPr kumimoji="1" sz="1800" kern="1200">
                    <a:solidFill>
                      <a:schemeClr val="tx1"/>
                    </a:solidFill>
                    <a:latin typeface="+mn-lt"/>
                    <a:ea typeface="+mn-ea"/>
                    <a:cs typeface="+mn-cs"/>
                  </a:defRPr>
                </a:lvl9pPr>
              </a:lstStyle>
              <a:p>
                <a:endParaRPr lang="ja-JP" altLang="en-US" sz="1801" dirty="0"/>
              </a:p>
            </p:txBody>
          </p:sp>
          <p:sp>
            <p:nvSpPr>
              <p:cNvPr id="34" name="AutoShape 9">
                <a:extLst>
                  <a:ext uri="{FF2B5EF4-FFF2-40B4-BE49-F238E27FC236}">
                    <a16:creationId xmlns:a16="http://schemas.microsoft.com/office/drawing/2014/main" id="{AE2D00BE-5E63-F09C-7F49-96A80A320542}"/>
                  </a:ext>
                </a:extLst>
              </p:cNvPr>
              <p:cNvSpPr>
                <a:spLocks noChangeArrowheads="1"/>
              </p:cNvSpPr>
              <p:nvPr/>
            </p:nvSpPr>
            <p:spPr bwMode="auto">
              <a:xfrm>
                <a:off x="11208" y="16443"/>
                <a:ext cx="1588" cy="794"/>
              </a:xfrm>
              <a:prstGeom prst="roundRect">
                <a:avLst>
                  <a:gd name="adj" fmla="val 50000"/>
                </a:avLst>
              </a:prstGeom>
              <a:solidFill>
                <a:srgbClr val="00B050"/>
              </a:solidFill>
              <a:ln w="9525">
                <a:noFill/>
                <a:round/>
                <a:headEnd/>
                <a:tailEnd/>
              </a:ln>
            </p:spPr>
            <p:txBody>
              <a:bodyPr vert="horz" wrap="square" lIns="74295" tIns="8890" rIns="74295" bIns="8890" numCol="1" anchor="t" anchorCtr="0" compatLnSpc="1">
                <a:prstTxWarp prst="textNoShape">
                  <a:avLst/>
                </a:prstTxWarp>
              </a:bodyPr>
              <a:lstStyle>
                <a:defPPr>
                  <a:defRPr lang="ja-JP"/>
                </a:defPPr>
                <a:lvl1pPr marL="0" algn="l" defTabSz="910552" rtl="0" eaLnBrk="1" latinLnBrk="0" hangingPunct="1">
                  <a:defRPr kumimoji="1" sz="1800" kern="1200">
                    <a:solidFill>
                      <a:schemeClr val="tx1"/>
                    </a:solidFill>
                    <a:latin typeface="+mn-lt"/>
                    <a:ea typeface="+mn-ea"/>
                    <a:cs typeface="+mn-cs"/>
                  </a:defRPr>
                </a:lvl1pPr>
                <a:lvl2pPr marL="455277" algn="l" defTabSz="910552" rtl="0" eaLnBrk="1" latinLnBrk="0" hangingPunct="1">
                  <a:defRPr kumimoji="1" sz="1800" kern="1200">
                    <a:solidFill>
                      <a:schemeClr val="tx1"/>
                    </a:solidFill>
                    <a:latin typeface="+mn-lt"/>
                    <a:ea typeface="+mn-ea"/>
                    <a:cs typeface="+mn-cs"/>
                  </a:defRPr>
                </a:lvl2pPr>
                <a:lvl3pPr marL="910552" algn="l" defTabSz="910552" rtl="0" eaLnBrk="1" latinLnBrk="0" hangingPunct="1">
                  <a:defRPr kumimoji="1" sz="1800" kern="1200">
                    <a:solidFill>
                      <a:schemeClr val="tx1"/>
                    </a:solidFill>
                    <a:latin typeface="+mn-lt"/>
                    <a:ea typeface="+mn-ea"/>
                    <a:cs typeface="+mn-cs"/>
                  </a:defRPr>
                </a:lvl3pPr>
                <a:lvl4pPr marL="1365830" algn="l" defTabSz="910552" rtl="0" eaLnBrk="1" latinLnBrk="0" hangingPunct="1">
                  <a:defRPr kumimoji="1" sz="1800" kern="1200">
                    <a:solidFill>
                      <a:schemeClr val="tx1"/>
                    </a:solidFill>
                    <a:latin typeface="+mn-lt"/>
                    <a:ea typeface="+mn-ea"/>
                    <a:cs typeface="+mn-cs"/>
                  </a:defRPr>
                </a:lvl4pPr>
                <a:lvl5pPr marL="1821106" algn="l" defTabSz="910552" rtl="0" eaLnBrk="1" latinLnBrk="0" hangingPunct="1">
                  <a:defRPr kumimoji="1" sz="1800" kern="1200">
                    <a:solidFill>
                      <a:schemeClr val="tx1"/>
                    </a:solidFill>
                    <a:latin typeface="+mn-lt"/>
                    <a:ea typeface="+mn-ea"/>
                    <a:cs typeface="+mn-cs"/>
                  </a:defRPr>
                </a:lvl5pPr>
                <a:lvl6pPr marL="2276382" algn="l" defTabSz="910552" rtl="0" eaLnBrk="1" latinLnBrk="0" hangingPunct="1">
                  <a:defRPr kumimoji="1" sz="1800" kern="1200">
                    <a:solidFill>
                      <a:schemeClr val="tx1"/>
                    </a:solidFill>
                    <a:latin typeface="+mn-lt"/>
                    <a:ea typeface="+mn-ea"/>
                    <a:cs typeface="+mn-cs"/>
                  </a:defRPr>
                </a:lvl6pPr>
                <a:lvl7pPr marL="2731659" algn="l" defTabSz="910552" rtl="0" eaLnBrk="1" latinLnBrk="0" hangingPunct="1">
                  <a:defRPr kumimoji="1" sz="1800" kern="1200">
                    <a:solidFill>
                      <a:schemeClr val="tx1"/>
                    </a:solidFill>
                    <a:latin typeface="+mn-lt"/>
                    <a:ea typeface="+mn-ea"/>
                    <a:cs typeface="+mn-cs"/>
                  </a:defRPr>
                </a:lvl7pPr>
                <a:lvl8pPr marL="3186935" algn="l" defTabSz="910552" rtl="0" eaLnBrk="1" latinLnBrk="0" hangingPunct="1">
                  <a:defRPr kumimoji="1" sz="1800" kern="1200">
                    <a:solidFill>
                      <a:schemeClr val="tx1"/>
                    </a:solidFill>
                    <a:latin typeface="+mn-lt"/>
                    <a:ea typeface="+mn-ea"/>
                    <a:cs typeface="+mn-cs"/>
                  </a:defRPr>
                </a:lvl8pPr>
                <a:lvl9pPr marL="3642212" algn="l" defTabSz="910552" rtl="0" eaLnBrk="1" latinLnBrk="0" hangingPunct="1">
                  <a:defRPr kumimoji="1" sz="1800" kern="1200">
                    <a:solidFill>
                      <a:schemeClr val="tx1"/>
                    </a:solidFill>
                    <a:latin typeface="+mn-lt"/>
                    <a:ea typeface="+mn-ea"/>
                    <a:cs typeface="+mn-cs"/>
                  </a:defRPr>
                </a:lvl9pPr>
              </a:lstStyle>
              <a:p>
                <a:endParaRPr lang="ja-JP" altLang="en-US" sz="1801" dirty="0"/>
              </a:p>
            </p:txBody>
          </p:sp>
        </p:grpSp>
        <p:pic>
          <p:nvPicPr>
            <p:cNvPr id="32" name="図 31">
              <a:extLst>
                <a:ext uri="{FF2B5EF4-FFF2-40B4-BE49-F238E27FC236}">
                  <a16:creationId xmlns:a16="http://schemas.microsoft.com/office/drawing/2014/main" id="{55778950-0304-B7D4-5160-1647A34639E4}"/>
                </a:ext>
              </a:extLst>
            </p:cNvPr>
            <p:cNvPicPr>
              <a:picLocks noChangeAspect="1" noChangeArrowheads="1"/>
            </p:cNvPicPr>
            <p:nvPr/>
          </p:nvPicPr>
          <p:blipFill>
            <a:blip r:embed="rId2" cstate="print"/>
            <a:srcRect/>
            <a:stretch>
              <a:fillRect/>
            </a:stretch>
          </p:blipFill>
          <p:spPr bwMode="auto">
            <a:xfrm rot="10800000">
              <a:off x="6228903" y="10309461"/>
              <a:ext cx="640966" cy="504056"/>
            </a:xfrm>
            <a:prstGeom prst="rect">
              <a:avLst/>
            </a:prstGeom>
            <a:noFill/>
            <a:ln w="9525">
              <a:noFill/>
              <a:miter lim="800000"/>
              <a:headEnd/>
              <a:tailEnd/>
            </a:ln>
          </p:spPr>
        </p:pic>
      </p:grpSp>
      <p:sp>
        <p:nvSpPr>
          <p:cNvPr id="36" name="テキスト ボックス 75">
            <a:extLst>
              <a:ext uri="{FF2B5EF4-FFF2-40B4-BE49-F238E27FC236}">
                <a16:creationId xmlns:a16="http://schemas.microsoft.com/office/drawing/2014/main" id="{7EB7FE13-9126-9508-D0D7-B3F81B6D84F9}"/>
              </a:ext>
            </a:extLst>
          </p:cNvPr>
          <p:cNvSpPr txBox="1">
            <a:spLocks noChangeArrowheads="1"/>
          </p:cNvSpPr>
          <p:nvPr/>
        </p:nvSpPr>
        <p:spPr bwMode="auto">
          <a:xfrm>
            <a:off x="851342" y="9182452"/>
            <a:ext cx="4968135" cy="338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70" tIns="45735" rIns="91470" bIns="45735">
            <a:spAutoFit/>
          </a:bodyPr>
          <a:lstStyle>
            <a:lvl1pPr eaLnBrk="0" hangingPunct="0">
              <a:defRPr kumimoji="1" sz="1400">
                <a:solidFill>
                  <a:schemeClr val="tx1"/>
                </a:solidFill>
                <a:latin typeface="Arial" charset="0"/>
                <a:ea typeface="ＭＳ Ｐゴシック" charset="-128"/>
              </a:defRPr>
            </a:lvl1pPr>
            <a:lvl2pPr marL="742950" indent="-285750" eaLnBrk="0" hangingPunct="0">
              <a:defRPr kumimoji="1" sz="1400">
                <a:solidFill>
                  <a:schemeClr val="tx1"/>
                </a:solidFill>
                <a:latin typeface="Arial" charset="0"/>
                <a:ea typeface="ＭＳ Ｐゴシック" charset="-128"/>
              </a:defRPr>
            </a:lvl2pPr>
            <a:lvl3pPr marL="1143000" indent="-228600" eaLnBrk="0" hangingPunct="0">
              <a:defRPr kumimoji="1" sz="1400">
                <a:solidFill>
                  <a:schemeClr val="tx1"/>
                </a:solidFill>
                <a:latin typeface="Arial" charset="0"/>
                <a:ea typeface="ＭＳ Ｐゴシック" charset="-128"/>
              </a:defRPr>
            </a:lvl3pPr>
            <a:lvl4pPr marL="1600200" indent="-228600" eaLnBrk="0" hangingPunct="0">
              <a:defRPr kumimoji="1" sz="1400">
                <a:solidFill>
                  <a:schemeClr val="tx1"/>
                </a:solidFill>
                <a:latin typeface="Arial" charset="0"/>
                <a:ea typeface="ＭＳ Ｐゴシック" charset="-128"/>
              </a:defRPr>
            </a:lvl4pPr>
            <a:lvl5pPr marL="2057400" indent="-228600" eaLnBrk="0" hangingPunct="0">
              <a:defRPr kumimoji="1" sz="14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4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4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4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400">
                <a:solidFill>
                  <a:schemeClr val="tx1"/>
                </a:solidFill>
                <a:latin typeface="Arial" charset="0"/>
                <a:ea typeface="ＭＳ Ｐゴシック" charset="-128"/>
              </a:defRPr>
            </a:lvl9pPr>
          </a:lstStyle>
          <a:p>
            <a:pPr algn="ctr" defTabSz="798574" eaLnBrk="1" hangingPunct="1">
              <a:defRPr/>
            </a:pPr>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厚生労働省・都道府県労働局・ハローワーク</a:t>
            </a:r>
          </a:p>
        </p:txBody>
      </p:sp>
      <p:pic>
        <p:nvPicPr>
          <p:cNvPr id="37" name="図 36">
            <a:extLst>
              <a:ext uri="{FF2B5EF4-FFF2-40B4-BE49-F238E27FC236}">
                <a16:creationId xmlns:a16="http://schemas.microsoft.com/office/drawing/2014/main" id="{BBB623D4-D112-8B5E-C578-9EC7B85918B0}"/>
              </a:ext>
            </a:extLst>
          </p:cNvPr>
          <p:cNvPicPr>
            <a:picLocks noChangeAspect="1" noChangeArrowheads="1"/>
          </p:cNvPicPr>
          <p:nvPr/>
        </p:nvPicPr>
        <p:blipFill>
          <a:blip r:embed="rId3" cstate="print"/>
          <a:srcRect/>
          <a:stretch>
            <a:fillRect/>
          </a:stretch>
        </p:blipFill>
        <p:spPr bwMode="auto">
          <a:xfrm>
            <a:off x="724503" y="9101154"/>
            <a:ext cx="373230" cy="419883"/>
          </a:xfrm>
          <a:prstGeom prst="rect">
            <a:avLst/>
          </a:prstGeom>
          <a:noFill/>
          <a:ln w="9525">
            <a:noFill/>
            <a:miter lim="800000"/>
            <a:headEnd/>
            <a:tailEnd/>
          </a:ln>
        </p:spPr>
      </p:pic>
      <p:sp>
        <p:nvSpPr>
          <p:cNvPr id="44" name="正方形/長方形 43">
            <a:extLst>
              <a:ext uri="{FF2B5EF4-FFF2-40B4-BE49-F238E27FC236}">
                <a16:creationId xmlns:a16="http://schemas.microsoft.com/office/drawing/2014/main" id="{9A941B2B-3EC8-6775-3F46-F18D81D80C4A}"/>
              </a:ext>
            </a:extLst>
          </p:cNvPr>
          <p:cNvSpPr/>
          <p:nvPr/>
        </p:nvSpPr>
        <p:spPr>
          <a:xfrm>
            <a:off x="300290" y="7830286"/>
            <a:ext cx="885542" cy="203204"/>
          </a:xfrm>
          <a:prstGeom prst="rect">
            <a:avLst/>
          </a:prstGeom>
          <a:noFill/>
          <a:ln w="127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rgbClr val="FF0000"/>
                </a:solidFill>
                <a:latin typeface="メイリオ" panose="020B0604030504040204" pitchFamily="50" charset="-128"/>
                <a:ea typeface="メイリオ" panose="020B0604030504040204" pitchFamily="50" charset="-128"/>
              </a:rPr>
              <a:t>注意点</a:t>
            </a:r>
            <a:endParaRPr kumimoji="1" lang="ja-JP" altLang="en-US" sz="1400" dirty="0">
              <a:solidFill>
                <a:srgbClr val="FF0000"/>
              </a:solidFill>
              <a:latin typeface="メイリオ" panose="020B0604030504040204" pitchFamily="50" charset="-128"/>
              <a:ea typeface="メイリオ" panose="020B0604030504040204" pitchFamily="50" charset="-128"/>
            </a:endParaRPr>
          </a:p>
        </p:txBody>
      </p:sp>
      <p:sp>
        <p:nvSpPr>
          <p:cNvPr id="47" name="正方形/長方形 46">
            <a:extLst>
              <a:ext uri="{FF2B5EF4-FFF2-40B4-BE49-F238E27FC236}">
                <a16:creationId xmlns:a16="http://schemas.microsoft.com/office/drawing/2014/main" id="{ECD294CC-9B82-C519-63C3-BAF3A320F16D}"/>
              </a:ext>
            </a:extLst>
          </p:cNvPr>
          <p:cNvSpPr/>
          <p:nvPr/>
        </p:nvSpPr>
        <p:spPr>
          <a:xfrm>
            <a:off x="212191" y="8065685"/>
            <a:ext cx="6433618" cy="101966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　人事評価制度等整備計画は、予定する人事評価制度等の適用開始日がある月の初日の６か月前</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の日から１か月前の日までに提出する必要があります。</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nSpc>
                <a:spcPct val="200000"/>
              </a:lnSpc>
            </a:pPr>
            <a:r>
              <a:rPr kumimoji="1" lang="ja-JP" altLang="en-US" sz="1100" dirty="0">
                <a:solidFill>
                  <a:schemeClr val="tx1"/>
                </a:solidFill>
                <a:latin typeface="メイリオ" panose="020B0604030504040204" pitchFamily="50" charset="-128"/>
                <a:ea typeface="メイリオ" panose="020B0604030504040204" pitchFamily="50" charset="-128"/>
              </a:rPr>
              <a:t>○　人事評価制度等整備計画を郵送で提出する場合は、</a:t>
            </a:r>
            <a:r>
              <a:rPr kumimoji="1" lang="ja-JP" altLang="en-US" sz="1100" b="1" u="sng" dirty="0">
                <a:solidFill>
                  <a:srgbClr val="FF0000"/>
                </a:solidFill>
                <a:latin typeface="メイリオ" panose="020B0604030504040204" pitchFamily="50" charset="-128"/>
                <a:ea typeface="メイリオ" panose="020B0604030504040204" pitchFamily="50" charset="-128"/>
              </a:rPr>
              <a:t>３月</a:t>
            </a:r>
            <a:r>
              <a:rPr kumimoji="1" lang="en-US" altLang="ja-JP" sz="1100" b="1" u="sng" dirty="0">
                <a:solidFill>
                  <a:srgbClr val="FF0000"/>
                </a:solidFill>
                <a:latin typeface="メイリオ" panose="020B0604030504040204" pitchFamily="50" charset="-128"/>
                <a:ea typeface="メイリオ" panose="020B0604030504040204" pitchFamily="50" charset="-128"/>
              </a:rPr>
              <a:t>31</a:t>
            </a:r>
            <a:r>
              <a:rPr kumimoji="1" lang="ja-JP" altLang="en-US" sz="1100" b="1" u="sng" dirty="0">
                <a:solidFill>
                  <a:srgbClr val="FF0000"/>
                </a:solidFill>
                <a:latin typeface="メイリオ" panose="020B0604030504040204" pitchFamily="50" charset="-128"/>
                <a:ea typeface="メイリオ" panose="020B0604030504040204" pitchFamily="50" charset="-128"/>
              </a:rPr>
              <a:t>日必着</a:t>
            </a:r>
            <a:r>
              <a:rPr kumimoji="1" lang="ja-JP" altLang="en-US" sz="1100" dirty="0">
                <a:solidFill>
                  <a:schemeClr val="tx1"/>
                </a:solidFill>
                <a:latin typeface="メイリオ" panose="020B0604030504040204" pitchFamily="50" charset="-128"/>
                <a:ea typeface="メイリオ" panose="020B0604030504040204" pitchFamily="50" charset="-128"/>
              </a:rPr>
              <a:t>となります。</a:t>
            </a:r>
          </a:p>
        </p:txBody>
      </p:sp>
      <p:sp>
        <p:nvSpPr>
          <p:cNvPr id="3" name="テキスト ボックス 2">
            <a:extLst>
              <a:ext uri="{FF2B5EF4-FFF2-40B4-BE49-F238E27FC236}">
                <a16:creationId xmlns:a16="http://schemas.microsoft.com/office/drawing/2014/main" id="{BF741246-3F2D-2532-B788-96CD60B01C74}"/>
              </a:ext>
            </a:extLst>
          </p:cNvPr>
          <p:cNvSpPr txBox="1"/>
          <p:nvPr/>
        </p:nvSpPr>
        <p:spPr>
          <a:xfrm>
            <a:off x="245952" y="4298827"/>
            <a:ext cx="6445577" cy="579005"/>
          </a:xfrm>
          <a:prstGeom prst="rect">
            <a:avLst/>
          </a:prstGeom>
          <a:noFill/>
        </p:spPr>
        <p:txBody>
          <a:bodyPr wrap="square">
            <a:spAutoFit/>
          </a:bodyPr>
          <a:lstStyle/>
          <a:p>
            <a:pPr>
              <a:lnSpc>
                <a:spcPct val="150000"/>
              </a:lnSpc>
            </a:pP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）人材確保等支援助成金（雇用管理制度・雇用環境整備助成コース）において、人事評価制度</a:t>
            </a:r>
            <a:endParaRPr lang="en-US" altLang="ja-JP" sz="1100" dirty="0">
              <a:latin typeface="メイリオ" panose="020B0604030504040204" pitchFamily="50" charset="-128"/>
              <a:ea typeface="メイリオ" panose="020B0604030504040204" pitchFamily="50" charset="-128"/>
            </a:endParaRPr>
          </a:p>
          <a:p>
            <a:pPr>
              <a:lnSpc>
                <a:spcPct val="150000"/>
              </a:lnSpc>
            </a:pPr>
            <a:r>
              <a:rPr lang="ja-JP" altLang="en-US" sz="1100" dirty="0">
                <a:latin typeface="メイリオ" panose="020B0604030504040204" pitchFamily="50" charset="-128"/>
                <a:ea typeface="メイリオ" panose="020B0604030504040204" pitchFamily="50" charset="-128"/>
              </a:rPr>
              <a:t>　　導入への支援を行う予定です。内容・申請時期は、令和７年度予算成立後に周知する予定です。</a:t>
            </a:r>
            <a:endParaRPr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651364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08F18B485DBF2438A2DD3D479DDF24F" ma:contentTypeVersion="15" ma:contentTypeDescription="新しいドキュメントを作成します。" ma:contentTypeScope="" ma:versionID="e6d50841e2079b9ba01cef1432f3e71f">
  <xsd:schema xmlns:xsd="http://www.w3.org/2001/XMLSchema" xmlns:xs="http://www.w3.org/2001/XMLSchema" xmlns:p="http://schemas.microsoft.com/office/2006/metadata/properties" xmlns:ns2="242da2fe-9df0-4529-b7b8-07902b8a7bde" xmlns:ns3="44856c1c-163a-4db4-9f2d-e69ab44d016d" targetNamespace="http://schemas.microsoft.com/office/2006/metadata/properties" ma:root="true" ma:fieldsID="51e1717127bad00460c379dc1082091a" ns2:_="" ns3:_="">
    <xsd:import namespace="242da2fe-9df0-4529-b7b8-07902b8a7bde"/>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2da2fe-9df0-4529-b7b8-07902b8a7bde"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34bbbcb2-a7f4-41d5-8a3d-6e36c63181b2}"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42da2fe-9df0-4529-b7b8-07902b8a7bde">
      <Terms xmlns="http://schemas.microsoft.com/office/infopath/2007/PartnerControls"/>
    </lcf76f155ced4ddcb4097134ff3c332f>
    <Owner xmlns="242da2fe-9df0-4529-b7b8-07902b8a7bde">
      <UserInfo>
        <DisplayName/>
        <AccountId xsi:nil="true"/>
        <AccountType/>
      </UserInfo>
    </Owner>
    <TaxCatchAll xmlns="44856c1c-163a-4db4-9f2d-e69ab44d016d" xsi:nil="true"/>
  </documentManagement>
</p:properties>
</file>

<file path=customXml/itemProps1.xml><?xml version="1.0" encoding="utf-8"?>
<ds:datastoreItem xmlns:ds="http://schemas.openxmlformats.org/officeDocument/2006/customXml" ds:itemID="{70FA5AAE-FF94-481D-B75F-7CB3D3FC7B50}"/>
</file>

<file path=customXml/itemProps2.xml><?xml version="1.0" encoding="utf-8"?>
<ds:datastoreItem xmlns:ds="http://schemas.openxmlformats.org/officeDocument/2006/customXml" ds:itemID="{0EE895ED-B553-40E9-B77D-FAEC019F3999}"/>
</file>

<file path=customXml/itemProps3.xml><?xml version="1.0" encoding="utf-8"?>
<ds:datastoreItem xmlns:ds="http://schemas.openxmlformats.org/officeDocument/2006/customXml" ds:itemID="{1E1AC6DF-4039-4C31-BCBB-A10DA60C9F59}"/>
</file>

<file path=docProps/app.xml><?xml version="1.0" encoding="utf-8"?>
<Properties xmlns="http://schemas.openxmlformats.org/officeDocument/2006/extended-properties" xmlns:vt="http://schemas.openxmlformats.org/officeDocument/2006/docPropsVTypes">
  <Template>Office 2013 - 2022 Theme</Template>
  <Words>345</Words>
  <PresentationFormat>A4 210 x 297 mm</PresentationFormat>
  <Paragraphs>34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0x010100008F18B485DBF2438A2DD3D479DDF24F</vt:lpwstr>
  </property>
</Properties>
</file>