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68" r:id="rId1"/>
    <p:sldMasterId id="2147484275" r:id="rId2"/>
    <p:sldMasterId id="2147484302" r:id="rId3"/>
    <p:sldMasterId id="2147484329" r:id="rId4"/>
    <p:sldMasterId id="2147484553" r:id="rId5"/>
  </p:sldMasterIdLst>
  <p:notesMasterIdLst>
    <p:notesMasterId r:id="rId7"/>
  </p:notesMasterIdLst>
  <p:handoutMasterIdLst>
    <p:handoutMasterId r:id="rId8"/>
  </p:handoutMasterIdLst>
  <p:sldIdLst>
    <p:sldId id="908" r:id="rId6"/>
  </p:sldIdLst>
  <p:sldSz cx="6858000" cy="9906000" type="A4"/>
  <p:notesSz cx="6807200" cy="9939338"/>
  <p:defaultTextStyle>
    <a:defPPr>
      <a:defRPr lang="ja-JP"/>
    </a:defPPr>
    <a:lvl1pPr marL="0" algn="l" defTabSz="965971" rtl="0" eaLnBrk="1" latinLnBrk="0" hangingPunct="1">
      <a:defRPr kumimoji="1" sz="2000" kern="1200">
        <a:solidFill>
          <a:schemeClr val="tx1"/>
        </a:solidFill>
        <a:latin typeface="+mn-lt"/>
        <a:ea typeface="+mn-ea"/>
        <a:cs typeface="+mn-cs"/>
      </a:defRPr>
    </a:lvl1pPr>
    <a:lvl2pPr marL="482986" algn="l" defTabSz="965971" rtl="0" eaLnBrk="1" latinLnBrk="0" hangingPunct="1">
      <a:defRPr kumimoji="1" sz="2000" kern="1200">
        <a:solidFill>
          <a:schemeClr val="tx1"/>
        </a:solidFill>
        <a:latin typeface="+mn-lt"/>
        <a:ea typeface="+mn-ea"/>
        <a:cs typeface="+mn-cs"/>
      </a:defRPr>
    </a:lvl2pPr>
    <a:lvl3pPr marL="965971" algn="l" defTabSz="965971" rtl="0" eaLnBrk="1" latinLnBrk="0" hangingPunct="1">
      <a:defRPr kumimoji="1" sz="2000" kern="1200">
        <a:solidFill>
          <a:schemeClr val="tx1"/>
        </a:solidFill>
        <a:latin typeface="+mn-lt"/>
        <a:ea typeface="+mn-ea"/>
        <a:cs typeface="+mn-cs"/>
      </a:defRPr>
    </a:lvl3pPr>
    <a:lvl4pPr marL="1448952" algn="l" defTabSz="965971" rtl="0" eaLnBrk="1" latinLnBrk="0" hangingPunct="1">
      <a:defRPr kumimoji="1" sz="2000" kern="1200">
        <a:solidFill>
          <a:schemeClr val="tx1"/>
        </a:solidFill>
        <a:latin typeface="+mn-lt"/>
        <a:ea typeface="+mn-ea"/>
        <a:cs typeface="+mn-cs"/>
      </a:defRPr>
    </a:lvl4pPr>
    <a:lvl5pPr marL="1931947" algn="l" defTabSz="965971" rtl="0" eaLnBrk="1" latinLnBrk="0" hangingPunct="1">
      <a:defRPr kumimoji="1" sz="2000" kern="1200">
        <a:solidFill>
          <a:schemeClr val="tx1"/>
        </a:solidFill>
        <a:latin typeface="+mn-lt"/>
        <a:ea typeface="+mn-ea"/>
        <a:cs typeface="+mn-cs"/>
      </a:defRPr>
    </a:lvl5pPr>
    <a:lvl6pPr marL="2414923" algn="l" defTabSz="965971" rtl="0" eaLnBrk="1" latinLnBrk="0" hangingPunct="1">
      <a:defRPr kumimoji="1" sz="2000" kern="1200">
        <a:solidFill>
          <a:schemeClr val="tx1"/>
        </a:solidFill>
        <a:latin typeface="+mn-lt"/>
        <a:ea typeface="+mn-ea"/>
        <a:cs typeface="+mn-cs"/>
      </a:defRPr>
    </a:lvl6pPr>
    <a:lvl7pPr marL="2897912" algn="l" defTabSz="965971" rtl="0" eaLnBrk="1" latinLnBrk="0" hangingPunct="1">
      <a:defRPr kumimoji="1" sz="2000" kern="1200">
        <a:solidFill>
          <a:schemeClr val="tx1"/>
        </a:solidFill>
        <a:latin typeface="+mn-lt"/>
        <a:ea typeface="+mn-ea"/>
        <a:cs typeface="+mn-cs"/>
      </a:defRPr>
    </a:lvl7pPr>
    <a:lvl8pPr marL="3380894" algn="l" defTabSz="965971" rtl="0" eaLnBrk="1" latinLnBrk="0" hangingPunct="1">
      <a:defRPr kumimoji="1" sz="2000" kern="1200">
        <a:solidFill>
          <a:schemeClr val="tx1"/>
        </a:solidFill>
        <a:latin typeface="+mn-lt"/>
        <a:ea typeface="+mn-ea"/>
        <a:cs typeface="+mn-cs"/>
      </a:defRPr>
    </a:lvl8pPr>
    <a:lvl9pPr marL="3863878" algn="l" defTabSz="965971"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userDrawn="1">
          <p15:clr>
            <a:srgbClr val="A4A3A4"/>
          </p15:clr>
        </p15:guide>
        <p15:guide id="2" pos="216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00000"/>
    <a:srgbClr val="FAFFE1"/>
    <a:srgbClr val="EFFF9F"/>
    <a:srgbClr val="D3B5E9"/>
    <a:srgbClr val="C39BE1"/>
    <a:srgbClr val="7030A0"/>
    <a:srgbClr val="E8FF75"/>
    <a:srgbClr val="E0FF43"/>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 autoAdjust="0"/>
    <p:restoredTop sz="96391" autoAdjust="0"/>
  </p:normalViewPr>
  <p:slideViewPr>
    <p:cSldViewPr>
      <p:cViewPr>
        <p:scale>
          <a:sx n="100" d="100"/>
          <a:sy n="100" d="100"/>
        </p:scale>
        <p:origin x="3330" y="246"/>
      </p:cViewPr>
      <p:guideLst>
        <p:guide orient="horz" pos="3121"/>
        <p:guide pos="216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s/slide1.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7.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2" tIns="45716" rIns="91432" bIns="45716" rtlCol="0"/>
          <a:lstStyle>
            <a:lvl1pPr algn="r">
              <a:defRPr sz="1200"/>
            </a:lvl1pPr>
          </a:lstStyle>
          <a:p>
            <a:fld id="{A56BEDF1-3CB9-4220-AE2D-914E71CA1008}" type="datetimeFigureOut">
              <a:rPr kumimoji="1" lang="ja-JP" altLang="en-US" smtClean="0"/>
              <a:t>2024/3/4</a:t>
            </a:fld>
            <a:endParaRPr kumimoji="1" lang="ja-JP" altLang="en-US"/>
          </a:p>
        </p:txBody>
      </p:sp>
      <p:sp>
        <p:nvSpPr>
          <p:cNvPr id="4" name="フッター プレースホルダー 3"/>
          <p:cNvSpPr>
            <a:spLocks noGrp="1"/>
          </p:cNvSpPr>
          <p:nvPr>
            <p:ph type="ftr" sz="quarter" idx="2"/>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6887"/>
          </a:xfrm>
          <a:prstGeom prst="rect">
            <a:avLst/>
          </a:prstGeom>
        </p:spPr>
        <p:txBody>
          <a:bodyPr vert="horz" lIns="91432" tIns="45716" rIns="91432" bIns="45716" rtlCol="0" anchor="b"/>
          <a:lstStyle>
            <a:lvl1pPr algn="r">
              <a:defRPr sz="1200"/>
            </a:lvl1pPr>
          </a:lstStyle>
          <a:p>
            <a:fld id="{FDFC98A6-A6E1-464F-BBB1-16CFBD919A76}" type="slidenum">
              <a:rPr kumimoji="1" lang="ja-JP" altLang="en-US" smtClean="0"/>
              <a:t>‹#›</a:t>
            </a:fld>
            <a:endParaRPr kumimoji="1" lang="ja-JP" altLang="en-US"/>
          </a:p>
        </p:txBody>
      </p:sp>
    </p:spTree>
    <p:extLst>
      <p:ext uri="{BB962C8B-B14F-4D97-AF65-F5344CB8AC3E}">
        <p14:creationId xmlns:p14="http://schemas.microsoft.com/office/powerpoint/2010/main" val="2925007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6.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6967"/>
          </a:xfrm>
          <a:prstGeom prst="rect">
            <a:avLst/>
          </a:prstGeom>
        </p:spPr>
        <p:txBody>
          <a:bodyPr vert="horz" lIns="91432" tIns="45716" rIns="91432" bIns="45716" rtlCol="0"/>
          <a:lstStyle>
            <a:lvl1pPr algn="r">
              <a:defRPr sz="1200"/>
            </a:lvl1pPr>
          </a:lstStyle>
          <a:p>
            <a:fld id="{3FC000D8-D8D1-4BDE-8B82-06A1FFB95748}" type="datetimeFigureOut">
              <a:rPr kumimoji="1" lang="ja-JP" altLang="en-US" smtClean="0"/>
              <a:pPr/>
              <a:t>2024/3/4</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1432" tIns="45716" rIns="91432" bIns="45716" rtlCol="0" anchor="b"/>
          <a:lstStyle>
            <a:lvl1pPr algn="r">
              <a:defRPr sz="1200"/>
            </a:lvl1pPr>
          </a:lstStyle>
          <a:p>
            <a:fld id="{F1B5FEE9-7C93-4865-8AC7-CD1DB7DD27FD}" type="slidenum">
              <a:rPr kumimoji="1" lang="ja-JP" altLang="en-US" smtClean="0"/>
              <a:pPr/>
              <a:t>‹#›</a:t>
            </a:fld>
            <a:endParaRPr kumimoji="1" lang="ja-JP" altLang="en-US"/>
          </a:p>
        </p:txBody>
      </p:sp>
    </p:spTree>
    <p:extLst>
      <p:ext uri="{BB962C8B-B14F-4D97-AF65-F5344CB8AC3E}">
        <p14:creationId xmlns:p14="http://schemas.microsoft.com/office/powerpoint/2010/main" val="2578847140"/>
      </p:ext>
    </p:extLst>
  </p:cSld>
  <p:clrMap bg1="lt1" tx1="dk1" bg2="lt2" tx2="dk2" accent1="accent1" accent2="accent2" accent3="accent3" accent4="accent4" accent5="accent5" accent6="accent6" hlink="hlink" folHlink="folHlink"/>
  <p:hf hdr="0" ftr="0" dt="0"/>
  <p:notesStyle>
    <a:lvl1pPr marL="0" algn="l" defTabSz="965971" rtl="0" eaLnBrk="1" latinLnBrk="0" hangingPunct="1">
      <a:defRPr kumimoji="1" sz="1200" kern="1200">
        <a:solidFill>
          <a:schemeClr val="tx1"/>
        </a:solidFill>
        <a:latin typeface="+mn-lt"/>
        <a:ea typeface="+mn-ea"/>
        <a:cs typeface="+mn-cs"/>
      </a:defRPr>
    </a:lvl1pPr>
    <a:lvl2pPr marL="482986" algn="l" defTabSz="965971" rtl="0" eaLnBrk="1" latinLnBrk="0" hangingPunct="1">
      <a:defRPr kumimoji="1" sz="1200" kern="1200">
        <a:solidFill>
          <a:schemeClr val="tx1"/>
        </a:solidFill>
        <a:latin typeface="+mn-lt"/>
        <a:ea typeface="+mn-ea"/>
        <a:cs typeface="+mn-cs"/>
      </a:defRPr>
    </a:lvl2pPr>
    <a:lvl3pPr marL="965971" algn="l" defTabSz="965971" rtl="0" eaLnBrk="1" latinLnBrk="0" hangingPunct="1">
      <a:defRPr kumimoji="1" sz="1200" kern="1200">
        <a:solidFill>
          <a:schemeClr val="tx1"/>
        </a:solidFill>
        <a:latin typeface="+mn-lt"/>
        <a:ea typeface="+mn-ea"/>
        <a:cs typeface="+mn-cs"/>
      </a:defRPr>
    </a:lvl3pPr>
    <a:lvl4pPr marL="1448952" algn="l" defTabSz="965971" rtl="0" eaLnBrk="1" latinLnBrk="0" hangingPunct="1">
      <a:defRPr kumimoji="1" sz="1200" kern="1200">
        <a:solidFill>
          <a:schemeClr val="tx1"/>
        </a:solidFill>
        <a:latin typeface="+mn-lt"/>
        <a:ea typeface="+mn-ea"/>
        <a:cs typeface="+mn-cs"/>
      </a:defRPr>
    </a:lvl4pPr>
    <a:lvl5pPr marL="1931947" algn="l" defTabSz="965971" rtl="0" eaLnBrk="1" latinLnBrk="0" hangingPunct="1">
      <a:defRPr kumimoji="1" sz="1200" kern="1200">
        <a:solidFill>
          <a:schemeClr val="tx1"/>
        </a:solidFill>
        <a:latin typeface="+mn-lt"/>
        <a:ea typeface="+mn-ea"/>
        <a:cs typeface="+mn-cs"/>
      </a:defRPr>
    </a:lvl5pPr>
    <a:lvl6pPr marL="2414923" algn="l" defTabSz="965971" rtl="0" eaLnBrk="1" latinLnBrk="0" hangingPunct="1">
      <a:defRPr kumimoji="1" sz="1200" kern="1200">
        <a:solidFill>
          <a:schemeClr val="tx1"/>
        </a:solidFill>
        <a:latin typeface="+mn-lt"/>
        <a:ea typeface="+mn-ea"/>
        <a:cs typeface="+mn-cs"/>
      </a:defRPr>
    </a:lvl6pPr>
    <a:lvl7pPr marL="2897912" algn="l" defTabSz="965971" rtl="0" eaLnBrk="1" latinLnBrk="0" hangingPunct="1">
      <a:defRPr kumimoji="1" sz="1200" kern="1200">
        <a:solidFill>
          <a:schemeClr val="tx1"/>
        </a:solidFill>
        <a:latin typeface="+mn-lt"/>
        <a:ea typeface="+mn-ea"/>
        <a:cs typeface="+mn-cs"/>
      </a:defRPr>
    </a:lvl7pPr>
    <a:lvl8pPr marL="3380894" algn="l" defTabSz="965971" rtl="0" eaLnBrk="1" latinLnBrk="0" hangingPunct="1">
      <a:defRPr kumimoji="1" sz="1200" kern="1200">
        <a:solidFill>
          <a:schemeClr val="tx1"/>
        </a:solidFill>
        <a:latin typeface="+mn-lt"/>
        <a:ea typeface="+mn-ea"/>
        <a:cs typeface="+mn-cs"/>
      </a:defRPr>
    </a:lvl8pPr>
    <a:lvl9pPr marL="3863878" algn="l" defTabSz="96597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114550" y="746125"/>
            <a:ext cx="2579688" cy="3725863"/>
          </a:xfrm>
        </p:spPr>
      </p:sp>
      <p:sp>
        <p:nvSpPr>
          <p:cNvPr id="3" name="ノート プレースホルダ 2"/>
          <p:cNvSpPr>
            <a:spLocks noGrp="1"/>
          </p:cNvSpPr>
          <p:nvPr>
            <p:ph type="body" idx="1"/>
          </p:nvPr>
        </p:nvSpPr>
        <p:spPr/>
        <p:txBody>
          <a:bodyPr>
            <a:normAutofit/>
          </a:bodyPr>
          <a:lstStyle/>
          <a:p>
            <a:endParaRPr kumimoji="1" lang="ja-JP" altLang="en-US" sz="800" b="0" dirty="0"/>
          </a:p>
        </p:txBody>
      </p:sp>
      <p:sp>
        <p:nvSpPr>
          <p:cNvPr id="4" name="スライド番号プレースホルダ 3"/>
          <p:cNvSpPr>
            <a:spLocks noGrp="1"/>
          </p:cNvSpPr>
          <p:nvPr>
            <p:ph type="sldNum" sz="quarter" idx="10"/>
          </p:nvPr>
        </p:nvSpPr>
        <p:spPr/>
        <p:txBody>
          <a:bodyPr/>
          <a:lstStyle/>
          <a:p>
            <a:pPr marL="0" marR="0" lvl="0" indent="0" algn="r" defTabSz="965971" rtl="0" eaLnBrk="1" fontAlgn="auto" latinLnBrk="0" hangingPunct="1">
              <a:lnSpc>
                <a:spcPct val="100000"/>
              </a:lnSpc>
              <a:spcBef>
                <a:spcPts val="0"/>
              </a:spcBef>
              <a:spcAft>
                <a:spcPts val="0"/>
              </a:spcAft>
              <a:buClrTx/>
              <a:buSzTx/>
              <a:buFontTx/>
              <a:buNone/>
              <a:tabLst/>
              <a:defRPr/>
            </a:pPr>
            <a:fld id="{E1F838A0-8885-4609-8A52-73019DE1051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65971"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753175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98"/>
            <a:ext cx="5829300" cy="2123371"/>
          </a:xfrm>
        </p:spPr>
        <p:txBody>
          <a:bodyPr/>
          <a:lstStyle/>
          <a:p>
            <a:r>
              <a:rPr lang="ja-JP" altLang="en-US"/>
              <a:t>マスタ タイトルの書式設定</a:t>
            </a:r>
          </a:p>
        </p:txBody>
      </p:sp>
      <p:sp>
        <p:nvSpPr>
          <p:cNvPr id="3" name="サブタイトル 2"/>
          <p:cNvSpPr>
            <a:spLocks noGrp="1"/>
          </p:cNvSpPr>
          <p:nvPr>
            <p:ph type="subTitle" idx="1"/>
          </p:nvPr>
        </p:nvSpPr>
        <p:spPr>
          <a:xfrm>
            <a:off x="1028710" y="5613406"/>
            <a:ext cx="4800600" cy="2531533"/>
          </a:xfrm>
        </p:spPr>
        <p:txBody>
          <a:bodyPr/>
          <a:lstStyle>
            <a:lvl1pPr marL="0" indent="0" algn="ctr">
              <a:buNone/>
              <a:defRPr>
                <a:solidFill>
                  <a:schemeClr val="tx1">
                    <a:tint val="75000"/>
                  </a:schemeClr>
                </a:solidFill>
              </a:defRPr>
            </a:lvl1pPr>
            <a:lvl2pPr marL="631360" indent="0" algn="ctr">
              <a:buNone/>
              <a:defRPr>
                <a:solidFill>
                  <a:schemeClr val="tx1">
                    <a:tint val="75000"/>
                  </a:schemeClr>
                </a:solidFill>
              </a:defRPr>
            </a:lvl2pPr>
            <a:lvl3pPr marL="1262718" indent="0" algn="ctr">
              <a:buNone/>
              <a:defRPr>
                <a:solidFill>
                  <a:schemeClr val="tx1">
                    <a:tint val="75000"/>
                  </a:schemeClr>
                </a:solidFill>
              </a:defRPr>
            </a:lvl3pPr>
            <a:lvl4pPr marL="1894085" indent="0" algn="ctr">
              <a:buNone/>
              <a:defRPr>
                <a:solidFill>
                  <a:schemeClr val="tx1">
                    <a:tint val="75000"/>
                  </a:schemeClr>
                </a:solidFill>
              </a:defRPr>
            </a:lvl4pPr>
            <a:lvl5pPr marL="2525451" indent="0" algn="ctr">
              <a:buNone/>
              <a:defRPr>
                <a:solidFill>
                  <a:schemeClr val="tx1">
                    <a:tint val="75000"/>
                  </a:schemeClr>
                </a:solidFill>
              </a:defRPr>
            </a:lvl5pPr>
            <a:lvl6pPr marL="3156801" indent="0" algn="ctr">
              <a:buNone/>
              <a:defRPr>
                <a:solidFill>
                  <a:schemeClr val="tx1">
                    <a:tint val="75000"/>
                  </a:schemeClr>
                </a:solidFill>
              </a:defRPr>
            </a:lvl6pPr>
            <a:lvl7pPr marL="3788167" indent="0" algn="ctr">
              <a:buNone/>
              <a:defRPr>
                <a:solidFill>
                  <a:schemeClr val="tx1">
                    <a:tint val="75000"/>
                  </a:schemeClr>
                </a:solidFill>
              </a:defRPr>
            </a:lvl7pPr>
            <a:lvl8pPr marL="4419526" indent="0" algn="ctr">
              <a:buNone/>
              <a:defRPr>
                <a:solidFill>
                  <a:schemeClr val="tx1">
                    <a:tint val="75000"/>
                  </a:schemeClr>
                </a:solidFill>
              </a:defRPr>
            </a:lvl8pPr>
            <a:lvl9pPr marL="5050882"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4B422DEC-659E-4C21-889D-BA9698AB6FC8}"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B02525F-3D89-45E3-BA88-8C2428FA9C1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2181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6E5BB9A-DBD2-43DB-B1B2-7AC4E5A7351A}"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B7FE71B-FC1C-432F-BD1F-8D57B6BCD7F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34151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15"/>
            <a:ext cx="1543050" cy="845220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7" y="396715"/>
            <a:ext cx="4523642" cy="845220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27D8EEF-23CC-436E-9AF8-B7DAB67764B3}"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A1C4FD3-2662-4FC6-96B7-C20B1DE207E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67129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683" y="1832683"/>
            <a:ext cx="5829300" cy="2123369"/>
          </a:xfrm>
          <a:noFill/>
        </p:spPr>
        <p:txBody>
          <a:bodyPr>
            <a:normAutofit/>
          </a:bodyPr>
          <a:lstStyle>
            <a:lvl1pPr>
              <a:defRPr sz="4189" i="1">
                <a:solidFill>
                  <a:schemeClr val="tx1"/>
                </a:solidFill>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defRPr>
            </a:lvl1pPr>
          </a:lstStyle>
          <a:p>
            <a:r>
              <a:rPr kumimoji="1" lang="ja-JP" altLang="en-US"/>
              <a:t>マスター タイトルの書式設定</a:t>
            </a:r>
          </a:p>
        </p:txBody>
      </p:sp>
      <p:sp>
        <p:nvSpPr>
          <p:cNvPr id="3" name="サブタイトル 2"/>
          <p:cNvSpPr>
            <a:spLocks noGrp="1"/>
          </p:cNvSpPr>
          <p:nvPr>
            <p:ph type="subTitle" idx="1"/>
          </p:nvPr>
        </p:nvSpPr>
        <p:spPr>
          <a:xfrm>
            <a:off x="1808822" y="7449279"/>
            <a:ext cx="4800600" cy="1527748"/>
          </a:xfrm>
          <a:ln>
            <a:noFill/>
          </a:ln>
        </p:spPr>
        <p:txBody>
          <a:bodyPr>
            <a:normAutofit/>
          </a:bodyPr>
          <a:lstStyle>
            <a:lvl1pPr marL="0" indent="0" algn="r">
              <a:buNone/>
              <a:defRPr sz="3033">
                <a:solidFill>
                  <a:schemeClr val="tx1">
                    <a:tint val="75000"/>
                  </a:schemeClr>
                </a:solidFill>
                <a:latin typeface="AR P丸ゴシック体E" panose="020F0900000000000000" pitchFamily="50" charset="-128"/>
                <a:ea typeface="AR P丸ゴシック体E" panose="020F0900000000000000" pitchFamily="50" charset="-128"/>
              </a:defRPr>
            </a:lvl1pPr>
            <a:lvl2pPr marL="691095" indent="0" algn="ctr">
              <a:buNone/>
              <a:defRPr>
                <a:solidFill>
                  <a:schemeClr val="tx1">
                    <a:tint val="75000"/>
                  </a:schemeClr>
                </a:solidFill>
              </a:defRPr>
            </a:lvl2pPr>
            <a:lvl3pPr marL="1382191" indent="0" algn="ctr">
              <a:buNone/>
              <a:defRPr>
                <a:solidFill>
                  <a:schemeClr val="tx1">
                    <a:tint val="75000"/>
                  </a:schemeClr>
                </a:solidFill>
              </a:defRPr>
            </a:lvl3pPr>
            <a:lvl4pPr marL="2073283" indent="0" algn="ctr">
              <a:buNone/>
              <a:defRPr>
                <a:solidFill>
                  <a:schemeClr val="tx1">
                    <a:tint val="75000"/>
                  </a:schemeClr>
                </a:solidFill>
              </a:defRPr>
            </a:lvl4pPr>
            <a:lvl5pPr marL="2764379" indent="0" algn="ctr">
              <a:buNone/>
              <a:defRPr>
                <a:solidFill>
                  <a:schemeClr val="tx1">
                    <a:tint val="75000"/>
                  </a:schemeClr>
                </a:solidFill>
              </a:defRPr>
            </a:lvl5pPr>
            <a:lvl6pPr marL="3455476" indent="0" algn="ctr">
              <a:buNone/>
              <a:defRPr>
                <a:solidFill>
                  <a:schemeClr val="tx1">
                    <a:tint val="75000"/>
                  </a:schemeClr>
                </a:solidFill>
              </a:defRPr>
            </a:lvl6pPr>
            <a:lvl7pPr marL="4146569" indent="0" algn="ctr">
              <a:buNone/>
              <a:defRPr>
                <a:solidFill>
                  <a:schemeClr val="tx1">
                    <a:tint val="75000"/>
                  </a:schemeClr>
                </a:solidFill>
              </a:defRPr>
            </a:lvl7pPr>
            <a:lvl8pPr marL="4837667" indent="0" algn="ctr">
              <a:buNone/>
              <a:defRPr>
                <a:solidFill>
                  <a:schemeClr val="tx1">
                    <a:tint val="75000"/>
                  </a:schemeClr>
                </a:solidFill>
              </a:defRPr>
            </a:lvl8pPr>
            <a:lvl9pPr marL="5528762"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p:txBody>
          <a:bodyPr/>
          <a:lstStyle/>
          <a:p>
            <a:fld id="{F13AEBD8-0FA2-49B7-99FC-F29803AB5D1D}"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88344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88648" y="896549"/>
            <a:ext cx="6480720" cy="1872208"/>
          </a:xfrm>
          <a:ln w="25400">
            <a:solidFill>
              <a:srgbClr val="0070C0"/>
            </a:solidFill>
          </a:ln>
        </p:spPr>
        <p:txBody>
          <a:bodyPr>
            <a:noAutofit/>
          </a:bodyPr>
          <a:lstStyle>
            <a:lvl1pPr>
              <a:defRPr sz="2311">
                <a:latin typeface="AR丸ゴシック体M" panose="020B0609010101010101" pitchFamily="49" charset="-128"/>
                <a:ea typeface="AR丸ゴシック体M" panose="020B0609010101010101" pitchFamily="49" charset="-128"/>
              </a:defRPr>
            </a:lvl1pPr>
            <a:lvl2pPr>
              <a:defRPr sz="2311">
                <a:latin typeface="AR丸ゴシック体M" panose="020B0609010101010101" pitchFamily="49" charset="-128"/>
                <a:ea typeface="AR丸ゴシック体M" panose="020B0609010101010101" pitchFamily="49" charset="-128"/>
              </a:defRPr>
            </a:lvl2pPr>
            <a:lvl3pPr>
              <a:defRPr sz="2311">
                <a:latin typeface="AR丸ゴシック体M" panose="020B0609010101010101" pitchFamily="49" charset="-128"/>
                <a:ea typeface="AR丸ゴシック体M" panose="020B0609010101010101" pitchFamily="49" charset="-128"/>
              </a:defRPr>
            </a:lvl3pPr>
            <a:lvl4pPr>
              <a:defRPr sz="2311">
                <a:latin typeface="AR丸ゴシック体M" panose="020B0609010101010101" pitchFamily="49" charset="-128"/>
                <a:ea typeface="AR丸ゴシック体M" panose="020B0609010101010101" pitchFamily="49" charset="-128"/>
              </a:defRPr>
            </a:lvl4pPr>
            <a:lvl5pPr>
              <a:defRPr sz="2311">
                <a:latin typeface="AR丸ゴシック体M" panose="020B0609010101010101" pitchFamily="49" charset="-128"/>
                <a:ea typeface="AR丸ゴシック体M" panose="020B0609010101010101" pitchFamily="49"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E612381-0F2B-4193-BF64-8AAFFEF40DCA}"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0245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685" y="1832683"/>
            <a:ext cx="5829300" cy="2123369"/>
          </a:xfrm>
          <a:noFill/>
        </p:spPr>
        <p:txBody>
          <a:bodyPr>
            <a:normAutofit/>
          </a:bodyPr>
          <a:lstStyle>
            <a:lvl1pPr>
              <a:defRPr sz="4189" i="1">
                <a:solidFill>
                  <a:schemeClr val="tx1"/>
                </a:solidFill>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defRPr>
            </a:lvl1pPr>
          </a:lstStyle>
          <a:p>
            <a:r>
              <a:rPr kumimoji="1" lang="ja-JP" altLang="en-US"/>
              <a:t>マスター タイトルの書式設定</a:t>
            </a:r>
          </a:p>
        </p:txBody>
      </p:sp>
      <p:sp>
        <p:nvSpPr>
          <p:cNvPr id="3" name="サブタイトル 2"/>
          <p:cNvSpPr>
            <a:spLocks noGrp="1"/>
          </p:cNvSpPr>
          <p:nvPr>
            <p:ph type="subTitle" idx="1"/>
          </p:nvPr>
        </p:nvSpPr>
        <p:spPr>
          <a:xfrm>
            <a:off x="1808837" y="7449279"/>
            <a:ext cx="4800600" cy="1527748"/>
          </a:xfrm>
          <a:ln>
            <a:noFill/>
          </a:ln>
        </p:spPr>
        <p:txBody>
          <a:bodyPr>
            <a:normAutofit/>
          </a:bodyPr>
          <a:lstStyle>
            <a:lvl1pPr marL="0" indent="0" algn="r">
              <a:buNone/>
              <a:defRPr sz="3033">
                <a:solidFill>
                  <a:schemeClr val="tx1">
                    <a:tint val="75000"/>
                  </a:schemeClr>
                </a:solidFill>
                <a:latin typeface="AR P丸ゴシック体E" panose="020F0900000000000000" pitchFamily="50" charset="-128"/>
                <a:ea typeface="AR P丸ゴシック体E" panose="020F0900000000000000" pitchFamily="50" charset="-128"/>
              </a:defRPr>
            </a:lvl1pPr>
            <a:lvl2pPr marL="691095" indent="0" algn="ctr">
              <a:buNone/>
              <a:defRPr>
                <a:solidFill>
                  <a:schemeClr val="tx1">
                    <a:tint val="75000"/>
                  </a:schemeClr>
                </a:solidFill>
              </a:defRPr>
            </a:lvl2pPr>
            <a:lvl3pPr marL="1382191" indent="0" algn="ctr">
              <a:buNone/>
              <a:defRPr>
                <a:solidFill>
                  <a:schemeClr val="tx1">
                    <a:tint val="75000"/>
                  </a:schemeClr>
                </a:solidFill>
              </a:defRPr>
            </a:lvl3pPr>
            <a:lvl4pPr marL="2073283" indent="0" algn="ctr">
              <a:buNone/>
              <a:defRPr>
                <a:solidFill>
                  <a:schemeClr val="tx1">
                    <a:tint val="75000"/>
                  </a:schemeClr>
                </a:solidFill>
              </a:defRPr>
            </a:lvl4pPr>
            <a:lvl5pPr marL="2764379" indent="0" algn="ctr">
              <a:buNone/>
              <a:defRPr>
                <a:solidFill>
                  <a:schemeClr val="tx1">
                    <a:tint val="75000"/>
                  </a:schemeClr>
                </a:solidFill>
              </a:defRPr>
            </a:lvl5pPr>
            <a:lvl6pPr marL="3455476" indent="0" algn="ctr">
              <a:buNone/>
              <a:defRPr>
                <a:solidFill>
                  <a:schemeClr val="tx1">
                    <a:tint val="75000"/>
                  </a:schemeClr>
                </a:solidFill>
              </a:defRPr>
            </a:lvl6pPr>
            <a:lvl7pPr marL="4146569" indent="0" algn="ctr">
              <a:buNone/>
              <a:defRPr>
                <a:solidFill>
                  <a:schemeClr val="tx1">
                    <a:tint val="75000"/>
                  </a:schemeClr>
                </a:solidFill>
              </a:defRPr>
            </a:lvl7pPr>
            <a:lvl8pPr marL="4837667" indent="0" algn="ctr">
              <a:buNone/>
              <a:defRPr>
                <a:solidFill>
                  <a:schemeClr val="tx1">
                    <a:tint val="75000"/>
                  </a:schemeClr>
                </a:solidFill>
              </a:defRPr>
            </a:lvl8pPr>
            <a:lvl9pPr marL="5528762"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p:txBody>
          <a:bodyPr/>
          <a:lstStyle/>
          <a:p>
            <a:fld id="{980AF142-816A-4B57-9611-7D3B43444222}"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94466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88648" y="896549"/>
            <a:ext cx="6480720" cy="1872208"/>
          </a:xfrm>
          <a:ln w="25400">
            <a:solidFill>
              <a:srgbClr val="0070C0"/>
            </a:solidFill>
          </a:ln>
        </p:spPr>
        <p:txBody>
          <a:bodyPr>
            <a:noAutofit/>
          </a:bodyPr>
          <a:lstStyle>
            <a:lvl1pPr>
              <a:defRPr sz="2311">
                <a:latin typeface="AR丸ゴシック体M" panose="020B0609010101010101" pitchFamily="49" charset="-128"/>
                <a:ea typeface="AR丸ゴシック体M" panose="020B0609010101010101" pitchFamily="49" charset="-128"/>
              </a:defRPr>
            </a:lvl1pPr>
            <a:lvl2pPr>
              <a:defRPr sz="2311">
                <a:latin typeface="AR丸ゴシック体M" panose="020B0609010101010101" pitchFamily="49" charset="-128"/>
                <a:ea typeface="AR丸ゴシック体M" panose="020B0609010101010101" pitchFamily="49" charset="-128"/>
              </a:defRPr>
            </a:lvl2pPr>
            <a:lvl3pPr>
              <a:defRPr sz="2311">
                <a:latin typeface="AR丸ゴシック体M" panose="020B0609010101010101" pitchFamily="49" charset="-128"/>
                <a:ea typeface="AR丸ゴシック体M" panose="020B0609010101010101" pitchFamily="49" charset="-128"/>
              </a:defRPr>
            </a:lvl3pPr>
            <a:lvl4pPr>
              <a:defRPr sz="2311">
                <a:latin typeface="AR丸ゴシック体M" panose="020B0609010101010101" pitchFamily="49" charset="-128"/>
                <a:ea typeface="AR丸ゴシック体M" panose="020B0609010101010101" pitchFamily="49" charset="-128"/>
              </a:defRPr>
            </a:lvl4pPr>
            <a:lvl5pPr>
              <a:defRPr sz="2311">
                <a:latin typeface="AR丸ゴシック体M" panose="020B0609010101010101" pitchFamily="49" charset="-128"/>
                <a:ea typeface="AR丸ゴシック体M" panose="020B0609010101010101" pitchFamily="49"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75B76-0B35-45D5-8939-B410A838F112}"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2174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427"/>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1" y="5613400"/>
            <a:ext cx="4800600" cy="2531533"/>
          </a:xfrm>
        </p:spPr>
        <p:txBody>
          <a:bodyPr/>
          <a:lstStyle>
            <a:lvl1pPr marL="0" indent="0" algn="ctr">
              <a:buNone/>
              <a:defRPr/>
            </a:lvl1pPr>
            <a:lvl2pPr marL="660130" indent="0" algn="ctr">
              <a:buNone/>
              <a:defRPr/>
            </a:lvl2pPr>
            <a:lvl3pPr marL="1320257" indent="0" algn="ctr">
              <a:buNone/>
              <a:defRPr/>
            </a:lvl3pPr>
            <a:lvl4pPr marL="1980387" indent="0" algn="ctr">
              <a:buNone/>
              <a:defRPr/>
            </a:lvl4pPr>
            <a:lvl5pPr marL="2640519" indent="0" algn="ctr">
              <a:buNone/>
              <a:defRPr/>
            </a:lvl5pPr>
            <a:lvl6pPr marL="3300645" indent="0" algn="ctr">
              <a:buNone/>
              <a:defRPr/>
            </a:lvl6pPr>
            <a:lvl7pPr marL="3960776" indent="0" algn="ctr">
              <a:buNone/>
              <a:defRPr/>
            </a:lvl7pPr>
            <a:lvl8pPr marL="4620904" indent="0" algn="ctr">
              <a:buNone/>
              <a:defRPr/>
            </a:lvl8pPr>
            <a:lvl9pPr marL="5281031"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0FDA5BD-A68A-4E7E-920F-B37278A11FD7}" type="datetime1">
              <a:rPr lang="ja-JP" altLang="en-US" smtClean="0">
                <a:solidFill>
                  <a:prstClr val="black">
                    <a:tint val="75000"/>
                  </a:prstClr>
                </a:solidFill>
              </a:rPr>
              <a:t>2024/3/4</a:t>
            </a:fld>
            <a:endParaRPr lang="en-US" altLang="ja-JP">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989065-2109-430B-8F5F-A2AA6F54F19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24520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6"/>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23" indent="0" algn="ctr">
              <a:buNone/>
              <a:defRPr>
                <a:solidFill>
                  <a:schemeClr val="tx1">
                    <a:tint val="75000"/>
                  </a:schemeClr>
                </a:solidFill>
              </a:defRPr>
            </a:lvl2pPr>
            <a:lvl3pPr marL="1320648" indent="0" algn="ctr">
              <a:buNone/>
              <a:defRPr>
                <a:solidFill>
                  <a:schemeClr val="tx1">
                    <a:tint val="75000"/>
                  </a:schemeClr>
                </a:solidFill>
              </a:defRPr>
            </a:lvl3pPr>
            <a:lvl4pPr marL="1980973" indent="0" algn="ctr">
              <a:buNone/>
              <a:defRPr>
                <a:solidFill>
                  <a:schemeClr val="tx1">
                    <a:tint val="75000"/>
                  </a:schemeClr>
                </a:solidFill>
              </a:defRPr>
            </a:lvl4pPr>
            <a:lvl5pPr marL="2641299" indent="0" algn="ctr">
              <a:buNone/>
              <a:defRPr>
                <a:solidFill>
                  <a:schemeClr val="tx1">
                    <a:tint val="75000"/>
                  </a:schemeClr>
                </a:solidFill>
              </a:defRPr>
            </a:lvl5pPr>
            <a:lvl6pPr marL="3301621" indent="0" algn="ctr">
              <a:buNone/>
              <a:defRPr>
                <a:solidFill>
                  <a:schemeClr val="tx1">
                    <a:tint val="75000"/>
                  </a:schemeClr>
                </a:solidFill>
              </a:defRPr>
            </a:lvl6pPr>
            <a:lvl7pPr marL="3961946" indent="0" algn="ctr">
              <a:buNone/>
              <a:defRPr>
                <a:solidFill>
                  <a:schemeClr val="tx1">
                    <a:tint val="75000"/>
                  </a:schemeClr>
                </a:solidFill>
              </a:defRPr>
            </a:lvl7pPr>
            <a:lvl8pPr marL="4622271" indent="0" algn="ctr">
              <a:buNone/>
              <a:defRPr>
                <a:solidFill>
                  <a:schemeClr val="tx1">
                    <a:tint val="75000"/>
                  </a:schemeClr>
                </a:solidFill>
              </a:defRPr>
            </a:lvl8pPr>
            <a:lvl9pPr marL="528259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36475053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8247903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7"/>
          </a:xfrm>
        </p:spPr>
        <p:txBody>
          <a:bodyPr anchor="b"/>
          <a:lstStyle>
            <a:lvl1pPr marL="0" indent="0">
              <a:buNone/>
              <a:defRPr sz="2889">
                <a:solidFill>
                  <a:schemeClr val="tx1">
                    <a:tint val="75000"/>
                  </a:schemeClr>
                </a:solidFill>
              </a:defRPr>
            </a:lvl1pPr>
            <a:lvl2pPr marL="660323" indent="0">
              <a:buNone/>
              <a:defRPr sz="2600">
                <a:solidFill>
                  <a:schemeClr val="tx1">
                    <a:tint val="75000"/>
                  </a:schemeClr>
                </a:solidFill>
              </a:defRPr>
            </a:lvl2pPr>
            <a:lvl3pPr marL="1320648" indent="0">
              <a:buNone/>
              <a:defRPr sz="2311">
                <a:solidFill>
                  <a:schemeClr val="tx1">
                    <a:tint val="75000"/>
                  </a:schemeClr>
                </a:solidFill>
              </a:defRPr>
            </a:lvl3pPr>
            <a:lvl4pPr marL="1980973" indent="0">
              <a:buNone/>
              <a:defRPr sz="2022">
                <a:solidFill>
                  <a:schemeClr val="tx1">
                    <a:tint val="75000"/>
                  </a:schemeClr>
                </a:solidFill>
              </a:defRPr>
            </a:lvl4pPr>
            <a:lvl5pPr marL="2641299" indent="0">
              <a:buNone/>
              <a:defRPr sz="2022">
                <a:solidFill>
                  <a:schemeClr val="tx1">
                    <a:tint val="75000"/>
                  </a:schemeClr>
                </a:solidFill>
              </a:defRPr>
            </a:lvl5pPr>
            <a:lvl6pPr marL="3301621" indent="0">
              <a:buNone/>
              <a:defRPr sz="2022">
                <a:solidFill>
                  <a:schemeClr val="tx1">
                    <a:tint val="75000"/>
                  </a:schemeClr>
                </a:solidFill>
              </a:defRPr>
            </a:lvl6pPr>
            <a:lvl7pPr marL="3961946" indent="0">
              <a:buNone/>
              <a:defRPr sz="2022">
                <a:solidFill>
                  <a:schemeClr val="tx1">
                    <a:tint val="75000"/>
                  </a:schemeClr>
                </a:solidFill>
              </a:defRPr>
            </a:lvl7pPr>
            <a:lvl8pPr marL="4622271" indent="0">
              <a:buNone/>
              <a:defRPr sz="2022">
                <a:solidFill>
                  <a:schemeClr val="tx1">
                    <a:tint val="75000"/>
                  </a:schemeClr>
                </a:solidFill>
              </a:defRPr>
            </a:lvl8pPr>
            <a:lvl9pPr marL="5282595"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2251024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2EA5AB8-07BD-4CE4-96AA-BFF2623BEE35}"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5A05A7F-8CE3-4109-9362-34BB9F9E23C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490507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4043"/>
            </a:lvl1pPr>
            <a:lvl2pPr>
              <a:defRPr sz="3468"/>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4043"/>
            </a:lvl1pPr>
            <a:lvl2pPr>
              <a:defRPr sz="3468"/>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3628871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3468" b="1"/>
            </a:lvl1pPr>
            <a:lvl2pPr marL="660323" indent="0">
              <a:buNone/>
              <a:defRPr sz="2889" b="1"/>
            </a:lvl2pPr>
            <a:lvl3pPr marL="1320648" indent="0">
              <a:buNone/>
              <a:defRPr sz="2600" b="1"/>
            </a:lvl3pPr>
            <a:lvl4pPr marL="1980973" indent="0">
              <a:buNone/>
              <a:defRPr sz="2311" b="1"/>
            </a:lvl4pPr>
            <a:lvl5pPr marL="2641299" indent="0">
              <a:buNone/>
              <a:defRPr sz="2311" b="1"/>
            </a:lvl5pPr>
            <a:lvl6pPr marL="3301621" indent="0">
              <a:buNone/>
              <a:defRPr sz="2311" b="1"/>
            </a:lvl6pPr>
            <a:lvl7pPr marL="3961946" indent="0">
              <a:buNone/>
              <a:defRPr sz="2311" b="1"/>
            </a:lvl7pPr>
            <a:lvl8pPr marL="4622271" indent="0">
              <a:buNone/>
              <a:defRPr sz="2311" b="1"/>
            </a:lvl8pPr>
            <a:lvl9pPr marL="5282595"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3468"/>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3468" b="1"/>
            </a:lvl1pPr>
            <a:lvl2pPr marL="660323" indent="0">
              <a:buNone/>
              <a:defRPr sz="2889" b="1"/>
            </a:lvl2pPr>
            <a:lvl3pPr marL="1320648" indent="0">
              <a:buNone/>
              <a:defRPr sz="2600" b="1"/>
            </a:lvl3pPr>
            <a:lvl4pPr marL="1980973" indent="0">
              <a:buNone/>
              <a:defRPr sz="2311" b="1"/>
            </a:lvl4pPr>
            <a:lvl5pPr marL="2641299" indent="0">
              <a:buNone/>
              <a:defRPr sz="2311" b="1"/>
            </a:lvl5pPr>
            <a:lvl6pPr marL="3301621" indent="0">
              <a:buNone/>
              <a:defRPr sz="2311" b="1"/>
            </a:lvl6pPr>
            <a:lvl7pPr marL="3961946" indent="0">
              <a:buNone/>
              <a:defRPr sz="2311" b="1"/>
            </a:lvl7pPr>
            <a:lvl8pPr marL="4622271" indent="0">
              <a:buNone/>
              <a:defRPr sz="2311" b="1"/>
            </a:lvl8pPr>
            <a:lvl9pPr marL="5282595"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3468"/>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11002060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40877852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196598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10"/>
            <a:ext cx="3833812" cy="8454497"/>
          </a:xfrm>
        </p:spPr>
        <p:txBody>
          <a:bodyPr/>
          <a:lstStyle>
            <a:lvl1pPr>
              <a:defRPr sz="4621"/>
            </a:lvl1pPr>
            <a:lvl2pPr>
              <a:defRPr sz="4043"/>
            </a:lvl2pPr>
            <a:lvl3pPr>
              <a:defRPr sz="3468"/>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2022"/>
            </a:lvl1pPr>
            <a:lvl2pPr marL="660323" indent="0">
              <a:buNone/>
              <a:defRPr sz="1733"/>
            </a:lvl2pPr>
            <a:lvl3pPr marL="1320648" indent="0">
              <a:buNone/>
              <a:defRPr sz="1444"/>
            </a:lvl3pPr>
            <a:lvl4pPr marL="1980973" indent="0">
              <a:buNone/>
              <a:defRPr sz="1300"/>
            </a:lvl4pPr>
            <a:lvl5pPr marL="2641299" indent="0">
              <a:buNone/>
              <a:defRPr sz="1300"/>
            </a:lvl5pPr>
            <a:lvl6pPr marL="3301621" indent="0">
              <a:buNone/>
              <a:defRPr sz="1300"/>
            </a:lvl6pPr>
            <a:lvl7pPr marL="3961946" indent="0">
              <a:buNone/>
              <a:defRPr sz="1300"/>
            </a:lvl7pPr>
            <a:lvl8pPr marL="4622271" indent="0">
              <a:buNone/>
              <a:defRPr sz="1300"/>
            </a:lvl8pPr>
            <a:lvl9pPr marL="528259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3355007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1"/>
            </a:lvl1pPr>
            <a:lvl2pPr marL="660323" indent="0">
              <a:buNone/>
              <a:defRPr sz="4043"/>
            </a:lvl2pPr>
            <a:lvl3pPr marL="1320648" indent="0">
              <a:buNone/>
              <a:defRPr sz="3468"/>
            </a:lvl3pPr>
            <a:lvl4pPr marL="1980973" indent="0">
              <a:buNone/>
              <a:defRPr sz="2889"/>
            </a:lvl4pPr>
            <a:lvl5pPr marL="2641299" indent="0">
              <a:buNone/>
              <a:defRPr sz="2889"/>
            </a:lvl5pPr>
            <a:lvl6pPr marL="3301621" indent="0">
              <a:buNone/>
              <a:defRPr sz="2889"/>
            </a:lvl6pPr>
            <a:lvl7pPr marL="3961946" indent="0">
              <a:buNone/>
              <a:defRPr sz="2889"/>
            </a:lvl7pPr>
            <a:lvl8pPr marL="4622271" indent="0">
              <a:buNone/>
              <a:defRPr sz="2889"/>
            </a:lvl8pPr>
            <a:lvl9pPr marL="5282595" indent="0">
              <a:buNone/>
              <a:defRPr sz="2889"/>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23" indent="0">
              <a:buNone/>
              <a:defRPr sz="1733"/>
            </a:lvl2pPr>
            <a:lvl3pPr marL="1320648" indent="0">
              <a:buNone/>
              <a:defRPr sz="1444"/>
            </a:lvl3pPr>
            <a:lvl4pPr marL="1980973" indent="0">
              <a:buNone/>
              <a:defRPr sz="1300"/>
            </a:lvl4pPr>
            <a:lvl5pPr marL="2641299" indent="0">
              <a:buNone/>
              <a:defRPr sz="1300"/>
            </a:lvl5pPr>
            <a:lvl6pPr marL="3301621" indent="0">
              <a:buNone/>
              <a:defRPr sz="1300"/>
            </a:lvl6pPr>
            <a:lvl7pPr marL="3961946" indent="0">
              <a:buNone/>
              <a:defRPr sz="1300"/>
            </a:lvl7pPr>
            <a:lvl8pPr marL="4622271" indent="0">
              <a:buNone/>
              <a:defRPr sz="1300"/>
            </a:lvl8pPr>
            <a:lvl9pPr marL="528259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15492507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35210538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4"/>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4"/>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24239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28" y="6365719"/>
            <a:ext cx="5829300" cy="1967442"/>
          </a:xfrm>
        </p:spPr>
        <p:txBody>
          <a:bodyPr anchor="t"/>
          <a:lstStyle>
            <a:lvl1pPr algn="l">
              <a:defRPr sz="5489" b="1" cap="all"/>
            </a:lvl1pPr>
          </a:lstStyle>
          <a:p>
            <a:r>
              <a:rPr lang="ja-JP" altLang="en-US"/>
              <a:t>マスタ タイトルの書式設定</a:t>
            </a:r>
          </a:p>
        </p:txBody>
      </p:sp>
      <p:sp>
        <p:nvSpPr>
          <p:cNvPr id="3" name="テキスト プレースホルダ 2"/>
          <p:cNvSpPr>
            <a:spLocks noGrp="1"/>
          </p:cNvSpPr>
          <p:nvPr>
            <p:ph type="body" idx="1"/>
          </p:nvPr>
        </p:nvSpPr>
        <p:spPr>
          <a:xfrm>
            <a:off x="541828" y="4198591"/>
            <a:ext cx="5829300" cy="2166935"/>
          </a:xfrm>
        </p:spPr>
        <p:txBody>
          <a:bodyPr anchor="b"/>
          <a:lstStyle>
            <a:lvl1pPr marL="0" indent="0">
              <a:buNone/>
              <a:defRPr sz="2743">
                <a:solidFill>
                  <a:schemeClr val="tx1">
                    <a:tint val="75000"/>
                  </a:schemeClr>
                </a:solidFill>
              </a:defRPr>
            </a:lvl1pPr>
            <a:lvl2pPr marL="631360" indent="0">
              <a:buNone/>
              <a:defRPr sz="2455">
                <a:solidFill>
                  <a:schemeClr val="tx1">
                    <a:tint val="75000"/>
                  </a:schemeClr>
                </a:solidFill>
              </a:defRPr>
            </a:lvl2pPr>
            <a:lvl3pPr marL="1262718" indent="0">
              <a:buNone/>
              <a:defRPr sz="2165">
                <a:solidFill>
                  <a:schemeClr val="tx1">
                    <a:tint val="75000"/>
                  </a:schemeClr>
                </a:solidFill>
              </a:defRPr>
            </a:lvl3pPr>
            <a:lvl4pPr marL="1894085" indent="0">
              <a:buNone/>
              <a:defRPr sz="1878">
                <a:solidFill>
                  <a:schemeClr val="tx1">
                    <a:tint val="75000"/>
                  </a:schemeClr>
                </a:solidFill>
              </a:defRPr>
            </a:lvl4pPr>
            <a:lvl5pPr marL="2525451" indent="0">
              <a:buNone/>
              <a:defRPr sz="1878">
                <a:solidFill>
                  <a:schemeClr val="tx1">
                    <a:tint val="75000"/>
                  </a:schemeClr>
                </a:solidFill>
              </a:defRPr>
            </a:lvl5pPr>
            <a:lvl6pPr marL="3156801" indent="0">
              <a:buNone/>
              <a:defRPr sz="1878">
                <a:solidFill>
                  <a:schemeClr val="tx1">
                    <a:tint val="75000"/>
                  </a:schemeClr>
                </a:solidFill>
              </a:defRPr>
            </a:lvl6pPr>
            <a:lvl7pPr marL="3788167" indent="0">
              <a:buNone/>
              <a:defRPr sz="1878">
                <a:solidFill>
                  <a:schemeClr val="tx1">
                    <a:tint val="75000"/>
                  </a:schemeClr>
                </a:solidFill>
              </a:defRPr>
            </a:lvl7pPr>
            <a:lvl8pPr marL="4419526" indent="0">
              <a:buNone/>
              <a:defRPr sz="1878">
                <a:solidFill>
                  <a:schemeClr val="tx1">
                    <a:tint val="75000"/>
                  </a:schemeClr>
                </a:solidFill>
              </a:defRPr>
            </a:lvl8pPr>
            <a:lvl9pPr marL="5050882" indent="0">
              <a:buNone/>
              <a:defRPr sz="1878">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0E09660-6058-4F8E-BD2E-092C105125BD}"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B499932-C233-4E5A-865C-8671E046D2B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76754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33" y="2311467"/>
            <a:ext cx="3033347" cy="6537502"/>
          </a:xfrm>
        </p:spPr>
        <p:txBody>
          <a:bodyPr/>
          <a:lstStyle>
            <a:lvl1pPr>
              <a:defRPr sz="3755"/>
            </a:lvl1pPr>
            <a:lvl2pPr>
              <a:defRPr sz="3321"/>
            </a:lvl2pPr>
            <a:lvl3pPr>
              <a:defRPr sz="2743"/>
            </a:lvl3pPr>
            <a:lvl4pPr>
              <a:defRPr sz="2455"/>
            </a:lvl4pPr>
            <a:lvl5pPr>
              <a:defRPr sz="2455"/>
            </a:lvl5pPr>
            <a:lvl6pPr>
              <a:defRPr sz="2455"/>
            </a:lvl6pPr>
            <a:lvl7pPr>
              <a:defRPr sz="2455"/>
            </a:lvl7pPr>
            <a:lvl8pPr>
              <a:defRPr sz="2455"/>
            </a:lvl8pPr>
            <a:lvl9pPr>
              <a:defRPr sz="245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1789" y="2311467"/>
            <a:ext cx="3033347" cy="6537502"/>
          </a:xfrm>
        </p:spPr>
        <p:txBody>
          <a:bodyPr/>
          <a:lstStyle>
            <a:lvl1pPr>
              <a:defRPr sz="3755"/>
            </a:lvl1pPr>
            <a:lvl2pPr>
              <a:defRPr sz="3321"/>
            </a:lvl2pPr>
            <a:lvl3pPr>
              <a:defRPr sz="2743"/>
            </a:lvl3pPr>
            <a:lvl4pPr>
              <a:defRPr sz="2455"/>
            </a:lvl4pPr>
            <a:lvl5pPr>
              <a:defRPr sz="2455"/>
            </a:lvl5pPr>
            <a:lvl6pPr>
              <a:defRPr sz="2455"/>
            </a:lvl6pPr>
            <a:lvl7pPr>
              <a:defRPr sz="2455"/>
            </a:lvl7pPr>
            <a:lvl8pPr>
              <a:defRPr sz="2455"/>
            </a:lvl8pPr>
            <a:lvl9pPr>
              <a:defRPr sz="245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53DD71DF-D9F1-4EAA-BC4C-609C8388CEBD}"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26EE212-84DB-4E17-858B-80994A65EB9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464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21" y="2217428"/>
            <a:ext cx="3030049" cy="924102"/>
          </a:xfrm>
        </p:spPr>
        <p:txBody>
          <a:bodyPr anchor="b"/>
          <a:lstStyle>
            <a:lvl1pPr marL="0" indent="0">
              <a:buNone/>
              <a:defRPr sz="3321" b="1"/>
            </a:lvl1pPr>
            <a:lvl2pPr marL="631360" indent="0">
              <a:buNone/>
              <a:defRPr sz="2743" b="1"/>
            </a:lvl2pPr>
            <a:lvl3pPr marL="1262718" indent="0">
              <a:buNone/>
              <a:defRPr sz="2455" b="1"/>
            </a:lvl3pPr>
            <a:lvl4pPr marL="1894085" indent="0">
              <a:buNone/>
              <a:defRPr sz="2165" b="1"/>
            </a:lvl4pPr>
            <a:lvl5pPr marL="2525451" indent="0">
              <a:buNone/>
              <a:defRPr sz="2165" b="1"/>
            </a:lvl5pPr>
            <a:lvl6pPr marL="3156801" indent="0">
              <a:buNone/>
              <a:defRPr sz="2165" b="1"/>
            </a:lvl6pPr>
            <a:lvl7pPr marL="3788167" indent="0">
              <a:buNone/>
              <a:defRPr sz="2165" b="1"/>
            </a:lvl7pPr>
            <a:lvl8pPr marL="4419526" indent="0">
              <a:buNone/>
              <a:defRPr sz="2165" b="1"/>
            </a:lvl8pPr>
            <a:lvl9pPr marL="5050882" indent="0">
              <a:buNone/>
              <a:defRPr sz="2165"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21" y="3141560"/>
            <a:ext cx="3030049" cy="5707415"/>
          </a:xfrm>
        </p:spPr>
        <p:txBody>
          <a:bodyPr/>
          <a:lstStyle>
            <a:lvl1pPr>
              <a:defRPr sz="3321"/>
            </a:lvl1pPr>
            <a:lvl2pPr>
              <a:defRPr sz="2743"/>
            </a:lvl2pPr>
            <a:lvl3pPr>
              <a:defRPr sz="2455"/>
            </a:lvl3pPr>
            <a:lvl4pPr>
              <a:defRPr sz="2165"/>
            </a:lvl4pPr>
            <a:lvl5pPr>
              <a:defRPr sz="2165"/>
            </a:lvl5pPr>
            <a:lvl6pPr>
              <a:defRPr sz="2165"/>
            </a:lvl6pPr>
            <a:lvl7pPr>
              <a:defRPr sz="2165"/>
            </a:lvl7pPr>
            <a:lvl8pPr>
              <a:defRPr sz="2165"/>
            </a:lvl8pPr>
            <a:lvl9pPr>
              <a:defRPr sz="216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000" y="2217428"/>
            <a:ext cx="3031148" cy="924102"/>
          </a:xfrm>
        </p:spPr>
        <p:txBody>
          <a:bodyPr anchor="b"/>
          <a:lstStyle>
            <a:lvl1pPr marL="0" indent="0">
              <a:buNone/>
              <a:defRPr sz="3321" b="1"/>
            </a:lvl1pPr>
            <a:lvl2pPr marL="631360" indent="0">
              <a:buNone/>
              <a:defRPr sz="2743" b="1"/>
            </a:lvl2pPr>
            <a:lvl3pPr marL="1262718" indent="0">
              <a:buNone/>
              <a:defRPr sz="2455" b="1"/>
            </a:lvl3pPr>
            <a:lvl4pPr marL="1894085" indent="0">
              <a:buNone/>
              <a:defRPr sz="2165" b="1"/>
            </a:lvl4pPr>
            <a:lvl5pPr marL="2525451" indent="0">
              <a:buNone/>
              <a:defRPr sz="2165" b="1"/>
            </a:lvl5pPr>
            <a:lvl6pPr marL="3156801" indent="0">
              <a:buNone/>
              <a:defRPr sz="2165" b="1"/>
            </a:lvl6pPr>
            <a:lvl7pPr marL="3788167" indent="0">
              <a:buNone/>
              <a:defRPr sz="2165" b="1"/>
            </a:lvl7pPr>
            <a:lvl8pPr marL="4419526" indent="0">
              <a:buNone/>
              <a:defRPr sz="2165" b="1"/>
            </a:lvl8pPr>
            <a:lvl9pPr marL="5050882" indent="0">
              <a:buNone/>
              <a:defRPr sz="2165"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000" y="3141560"/>
            <a:ext cx="3031148" cy="5707415"/>
          </a:xfrm>
        </p:spPr>
        <p:txBody>
          <a:bodyPr/>
          <a:lstStyle>
            <a:lvl1pPr>
              <a:defRPr sz="3321"/>
            </a:lvl1pPr>
            <a:lvl2pPr>
              <a:defRPr sz="2743"/>
            </a:lvl2pPr>
            <a:lvl3pPr>
              <a:defRPr sz="2455"/>
            </a:lvl3pPr>
            <a:lvl4pPr>
              <a:defRPr sz="2165"/>
            </a:lvl4pPr>
            <a:lvl5pPr>
              <a:defRPr sz="2165"/>
            </a:lvl5pPr>
            <a:lvl6pPr>
              <a:defRPr sz="2165"/>
            </a:lvl6pPr>
            <a:lvl7pPr>
              <a:defRPr sz="2165"/>
            </a:lvl7pPr>
            <a:lvl8pPr>
              <a:defRPr sz="2165"/>
            </a:lvl8pPr>
            <a:lvl9pPr>
              <a:defRPr sz="216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C238F3ED-65CA-4532-8AB4-F3C6993A1314}"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E0D46684-C629-496B-A7D9-3D57B7E256A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1330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3BA6BC36-D10F-4F33-BE31-CED629EE5A9C}"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7FC637C0-0949-48C3-AB32-02435232427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38855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2B72016-D95B-4A89-B3EE-8BC03A166EDC}"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F95793F0-1422-48A7-88C7-0432C15BFF5A}"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730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15" y="394539"/>
            <a:ext cx="2256326" cy="1678515"/>
          </a:xfrm>
        </p:spPr>
        <p:txBody>
          <a:bodyPr anchor="b"/>
          <a:lstStyle>
            <a:lvl1pPr algn="l">
              <a:defRPr sz="2743" b="1"/>
            </a:lvl1pPr>
          </a:lstStyle>
          <a:p>
            <a:r>
              <a:rPr lang="ja-JP" altLang="en-US"/>
              <a:t>マスタ タイトルの書式設定</a:t>
            </a:r>
          </a:p>
        </p:txBody>
      </p:sp>
      <p:sp>
        <p:nvSpPr>
          <p:cNvPr id="3" name="コンテンツ プレースホルダ 2"/>
          <p:cNvSpPr>
            <a:spLocks noGrp="1"/>
          </p:cNvSpPr>
          <p:nvPr>
            <p:ph idx="1"/>
          </p:nvPr>
        </p:nvSpPr>
        <p:spPr>
          <a:xfrm>
            <a:off x="2681683" y="394527"/>
            <a:ext cx="3833447" cy="8454497"/>
          </a:xfrm>
        </p:spPr>
        <p:txBody>
          <a:bodyPr/>
          <a:lstStyle>
            <a:lvl1pPr>
              <a:defRPr sz="4478"/>
            </a:lvl1pPr>
            <a:lvl2pPr>
              <a:defRPr sz="3755"/>
            </a:lvl2pPr>
            <a:lvl3pPr>
              <a:defRPr sz="3321"/>
            </a:lvl3pPr>
            <a:lvl4pPr>
              <a:defRPr sz="2743"/>
            </a:lvl4pPr>
            <a:lvl5pPr>
              <a:defRPr sz="2743"/>
            </a:lvl5pPr>
            <a:lvl6pPr>
              <a:defRPr sz="2743"/>
            </a:lvl6pPr>
            <a:lvl7pPr>
              <a:defRPr sz="2743"/>
            </a:lvl7pPr>
            <a:lvl8pPr>
              <a:defRPr sz="2743"/>
            </a:lvl8pPr>
            <a:lvl9pPr>
              <a:defRPr sz="274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15" y="2072931"/>
            <a:ext cx="2256326" cy="6775981"/>
          </a:xfrm>
        </p:spPr>
        <p:txBody>
          <a:bodyPr/>
          <a:lstStyle>
            <a:lvl1pPr marL="0" indent="0">
              <a:buNone/>
              <a:defRPr sz="1878"/>
            </a:lvl1pPr>
            <a:lvl2pPr marL="631360" indent="0">
              <a:buNone/>
              <a:defRPr sz="1590"/>
            </a:lvl2pPr>
            <a:lvl3pPr marL="1262718" indent="0">
              <a:buNone/>
              <a:defRPr sz="1444"/>
            </a:lvl3pPr>
            <a:lvl4pPr marL="1894085" indent="0">
              <a:buNone/>
              <a:defRPr sz="1300"/>
            </a:lvl4pPr>
            <a:lvl5pPr marL="2525451" indent="0">
              <a:buNone/>
              <a:defRPr sz="1300"/>
            </a:lvl5pPr>
            <a:lvl6pPr marL="3156801" indent="0">
              <a:buNone/>
              <a:defRPr sz="1300"/>
            </a:lvl6pPr>
            <a:lvl7pPr marL="3788167" indent="0">
              <a:buNone/>
              <a:defRPr sz="1300"/>
            </a:lvl7pPr>
            <a:lvl8pPr marL="4419526" indent="0">
              <a:buNone/>
              <a:defRPr sz="1300"/>
            </a:lvl8pPr>
            <a:lvl9pPr marL="5050882"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408A75A-71D7-4EC7-833C-19AF03DDD6CC}"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31DDAFC5-3AA7-46C0-B8E0-C2D5714CD36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376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370"/>
            <a:ext cx="4114800" cy="818623"/>
          </a:xfrm>
        </p:spPr>
        <p:txBody>
          <a:bodyPr anchor="b"/>
          <a:lstStyle>
            <a:lvl1pPr algn="l">
              <a:defRPr sz="2743" b="1"/>
            </a:lvl1pPr>
          </a:lstStyle>
          <a:p>
            <a:r>
              <a:rPr lang="ja-JP" altLang="en-US"/>
              <a:t>マスタ タイトルの書式設定</a:t>
            </a:r>
          </a:p>
        </p:txBody>
      </p:sp>
      <p:sp>
        <p:nvSpPr>
          <p:cNvPr id="3" name="図プレースホルダ 2"/>
          <p:cNvSpPr>
            <a:spLocks noGrp="1"/>
          </p:cNvSpPr>
          <p:nvPr>
            <p:ph type="pic" idx="1"/>
          </p:nvPr>
        </p:nvSpPr>
        <p:spPr>
          <a:xfrm>
            <a:off x="1344128" y="885131"/>
            <a:ext cx="4114800" cy="5943600"/>
          </a:xfrm>
        </p:spPr>
        <p:txBody>
          <a:bodyPr rtlCol="0">
            <a:normAutofit/>
          </a:bodyPr>
          <a:lstStyle>
            <a:lvl1pPr marL="0" indent="0">
              <a:buNone/>
              <a:defRPr sz="4478"/>
            </a:lvl1pPr>
            <a:lvl2pPr marL="631360" indent="0">
              <a:buNone/>
              <a:defRPr sz="3755"/>
            </a:lvl2pPr>
            <a:lvl3pPr marL="1262718" indent="0">
              <a:buNone/>
              <a:defRPr sz="3321"/>
            </a:lvl3pPr>
            <a:lvl4pPr marL="1894085" indent="0">
              <a:buNone/>
              <a:defRPr sz="2743"/>
            </a:lvl4pPr>
            <a:lvl5pPr marL="2525451" indent="0">
              <a:buNone/>
              <a:defRPr sz="2743"/>
            </a:lvl5pPr>
            <a:lvl6pPr marL="3156801" indent="0">
              <a:buNone/>
              <a:defRPr sz="2743"/>
            </a:lvl6pPr>
            <a:lvl7pPr marL="3788167" indent="0">
              <a:buNone/>
              <a:defRPr sz="2743"/>
            </a:lvl7pPr>
            <a:lvl8pPr marL="4419526" indent="0">
              <a:buNone/>
              <a:defRPr sz="2743"/>
            </a:lvl8pPr>
            <a:lvl9pPr marL="5050882" indent="0">
              <a:buNone/>
              <a:defRPr sz="2743"/>
            </a:lvl9pPr>
          </a:lstStyle>
          <a:p>
            <a:pPr lvl="0"/>
            <a:endParaRPr lang="ja-JP" altLang="en-US" noProof="0"/>
          </a:p>
        </p:txBody>
      </p:sp>
      <p:sp>
        <p:nvSpPr>
          <p:cNvPr id="4" name="テキスト プレースホルダ 3"/>
          <p:cNvSpPr>
            <a:spLocks noGrp="1"/>
          </p:cNvSpPr>
          <p:nvPr>
            <p:ph type="body" sz="half" idx="2"/>
          </p:nvPr>
        </p:nvSpPr>
        <p:spPr>
          <a:xfrm>
            <a:off x="1344128" y="7752825"/>
            <a:ext cx="4114800" cy="1162578"/>
          </a:xfrm>
        </p:spPr>
        <p:txBody>
          <a:bodyPr/>
          <a:lstStyle>
            <a:lvl1pPr marL="0" indent="0">
              <a:buNone/>
              <a:defRPr sz="1878"/>
            </a:lvl1pPr>
            <a:lvl2pPr marL="631360" indent="0">
              <a:buNone/>
              <a:defRPr sz="1590"/>
            </a:lvl2pPr>
            <a:lvl3pPr marL="1262718" indent="0">
              <a:buNone/>
              <a:defRPr sz="1444"/>
            </a:lvl3pPr>
            <a:lvl4pPr marL="1894085" indent="0">
              <a:buNone/>
              <a:defRPr sz="1300"/>
            </a:lvl4pPr>
            <a:lvl5pPr marL="2525451" indent="0">
              <a:buNone/>
              <a:defRPr sz="1300"/>
            </a:lvl5pPr>
            <a:lvl6pPr marL="3156801" indent="0">
              <a:buNone/>
              <a:defRPr sz="1300"/>
            </a:lvl6pPr>
            <a:lvl7pPr marL="3788167" indent="0">
              <a:buNone/>
              <a:defRPr sz="1300"/>
            </a:lvl7pPr>
            <a:lvl8pPr marL="4419526" indent="0">
              <a:buNone/>
              <a:defRPr sz="1300"/>
            </a:lvl8pPr>
            <a:lvl9pPr marL="5050882"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BBA8966-BD63-4F11-9F8E-0FDCD8E6C549}" type="datetime1">
              <a:rPr lang="ja-JP" altLang="en-US" smtClean="0">
                <a:solidFill>
                  <a:prstClr val="black">
                    <a:tint val="75000"/>
                  </a:prstClr>
                </a:solidFill>
              </a:rPr>
              <a:t>2024/3/4</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167DE737-F747-415D-83F0-C4F35064D92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6895959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slideLayouts/slideLayout13.xml" Type="http://schemas.openxmlformats.org/officeDocument/2006/relationships/slideLayout"/><Relationship Id="rId3"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4.xml" Type="http://schemas.openxmlformats.org/officeDocument/2006/relationships/slideLayout"/><Relationship Id="rId2" Target="../slideLayouts/slideLayout15.xml" Type="http://schemas.openxmlformats.org/officeDocument/2006/relationships/slideLayout"/><Relationship Id="rId3" Target="../theme/theme3.xml" Type="http://schemas.openxmlformats.org/officeDocument/2006/relationships/theme"/></Relationships>
</file>

<file path=ppt/slideMasters/_rels/slideMaster4.xml.rels><?xml version="1.0" encoding="UTF-8" standalone="yes"?><Relationships xmlns="http://schemas.openxmlformats.org/package/2006/relationships"><Relationship Id="rId1" Target="../slideLayouts/slideLayout16.xml" Type="http://schemas.openxmlformats.org/officeDocument/2006/relationships/slideLayout"/><Relationship Id="rId2" Target="../theme/theme4.xml" Type="http://schemas.openxmlformats.org/officeDocument/2006/relationships/theme"/></Relationships>
</file>

<file path=ppt/slideMasters/_rels/slideMaster5.xml.rels><?xml version="1.0" encoding="UTF-8" standalone="yes"?><Relationships xmlns="http://schemas.openxmlformats.org/package/2006/relationships"><Relationship Id="rId1" Target="../slideLayouts/slideLayout17.xml" Type="http://schemas.openxmlformats.org/officeDocument/2006/relationships/slideLayout"/><Relationship Id="rId10" Target="../slideLayouts/slideLayout26.xml" Type="http://schemas.openxmlformats.org/officeDocument/2006/relationships/slideLayout"/><Relationship Id="rId11" Target="../slideLayouts/slideLayout27.xml" Type="http://schemas.openxmlformats.org/officeDocument/2006/relationships/slideLayout"/><Relationship Id="rId12" Target="../theme/theme5.xml" Type="http://schemas.openxmlformats.org/officeDocument/2006/relationships/theme"/><Relationship Id="rId2" Target="../slideLayouts/slideLayout18.xml" Type="http://schemas.openxmlformats.org/officeDocument/2006/relationships/slideLayout"/><Relationship Id="rId3" Target="../slideLayouts/slideLayout19.xml" Type="http://schemas.openxmlformats.org/officeDocument/2006/relationships/slideLayout"/><Relationship Id="rId4" Target="../slideLayouts/slideLayout20.xml" Type="http://schemas.openxmlformats.org/officeDocument/2006/relationships/slideLayout"/><Relationship Id="rId5" Target="../slideLayouts/slideLayout21.xml" Type="http://schemas.openxmlformats.org/officeDocument/2006/relationships/slideLayout"/><Relationship Id="rId6" Target="../slideLayouts/slideLayout22.xml" Type="http://schemas.openxmlformats.org/officeDocument/2006/relationships/slideLayout"/><Relationship Id="rId7" Target="../slideLayouts/slideLayout23.xml" Type="http://schemas.openxmlformats.org/officeDocument/2006/relationships/slideLayout"/><Relationship Id="rId8" Target="../slideLayouts/slideLayout24.xml" Type="http://schemas.openxmlformats.org/officeDocument/2006/relationships/slideLayout"/><Relationship Id="rId9" Target="../slideLayouts/slideLayout2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342907" y="396705"/>
            <a:ext cx="6172200" cy="1651000"/>
          </a:xfrm>
          <a:prstGeom prst="rect">
            <a:avLst/>
          </a:prstGeom>
          <a:noFill/>
          <a:ln w="9525">
            <a:noFill/>
            <a:miter lim="800000"/>
            <a:headEnd/>
            <a:tailEnd/>
          </a:ln>
        </p:spPr>
        <p:txBody>
          <a:bodyPr vert="horz" wrap="square" lIns="87426" tIns="43716" rIns="87426" bIns="43716"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342907" y="2311451"/>
            <a:ext cx="6172200" cy="6537502"/>
          </a:xfrm>
          <a:prstGeom prst="rect">
            <a:avLst/>
          </a:prstGeom>
          <a:noFill/>
          <a:ln w="9525">
            <a:noFill/>
            <a:miter lim="800000"/>
            <a:headEnd/>
            <a:tailEnd/>
          </a:ln>
        </p:spPr>
        <p:txBody>
          <a:bodyPr vert="horz" wrap="square" lIns="87426" tIns="43716" rIns="87426" bIns="43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6" y="9181581"/>
            <a:ext cx="1600200" cy="527406"/>
          </a:xfrm>
          <a:prstGeom prst="rect">
            <a:avLst/>
          </a:prstGeom>
        </p:spPr>
        <p:txBody>
          <a:bodyPr vert="horz" lIns="87426" tIns="43716" rIns="87426" bIns="43716" rtlCol="0" anchor="ctr"/>
          <a:lstStyle>
            <a:lvl1pPr algn="l">
              <a:defRPr sz="1590">
                <a:solidFill>
                  <a:schemeClr val="tx1">
                    <a:tint val="75000"/>
                  </a:schemeClr>
                </a:solidFill>
                <a:latin typeface="Arial" charset="0"/>
                <a:ea typeface="ＭＳ Ｐゴシック" charset="-128"/>
              </a:defRPr>
            </a:lvl1pPr>
          </a:lstStyle>
          <a:p>
            <a:pPr defTabSz="1318571" fontAlgn="base">
              <a:spcBef>
                <a:spcPct val="0"/>
              </a:spcBef>
              <a:spcAft>
                <a:spcPct val="0"/>
              </a:spcAft>
              <a:defRPr/>
            </a:pPr>
            <a:fld id="{4A04D16D-E005-45E0-9C97-C9D1A8C58AD6}" type="datetime1">
              <a:rPr lang="ja-JP" altLang="en-US" smtClean="0">
                <a:solidFill>
                  <a:prstClr val="black">
                    <a:tint val="75000"/>
                  </a:prstClr>
                </a:solidFill>
              </a:rPr>
              <a:pPr defTabSz="1318571" fontAlgn="base">
                <a:spcBef>
                  <a:spcPct val="0"/>
                </a:spcBef>
                <a:spcAft>
                  <a:spcPct val="0"/>
                </a:spcAft>
                <a:defRPr/>
              </a:pPr>
              <a:t>2024/3/4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7" y="9181581"/>
            <a:ext cx="2171700" cy="527406"/>
          </a:xfrm>
          <a:prstGeom prst="rect">
            <a:avLst/>
          </a:prstGeom>
        </p:spPr>
        <p:txBody>
          <a:bodyPr vert="horz" lIns="87426" tIns="43716" rIns="87426" bIns="43716" rtlCol="0" anchor="ctr"/>
          <a:lstStyle>
            <a:lvl1pPr algn="ctr">
              <a:defRPr sz="1590">
                <a:solidFill>
                  <a:schemeClr val="tx1">
                    <a:tint val="75000"/>
                  </a:schemeClr>
                </a:solidFill>
                <a:latin typeface="Arial" charset="0"/>
                <a:ea typeface="ＭＳ Ｐゴシック" charset="-128"/>
              </a:defRPr>
            </a:lvl1pPr>
          </a:lstStyle>
          <a:p>
            <a:pPr defTabSz="1318571"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5" y="9181581"/>
            <a:ext cx="1600200" cy="527406"/>
          </a:xfrm>
          <a:prstGeom prst="rect">
            <a:avLst/>
          </a:prstGeom>
        </p:spPr>
        <p:txBody>
          <a:bodyPr vert="horz" lIns="87426" tIns="43716" rIns="87426" bIns="43716" rtlCol="0" anchor="ctr"/>
          <a:lstStyle>
            <a:lvl1pPr algn="r">
              <a:defRPr sz="1590">
                <a:solidFill>
                  <a:schemeClr val="tx1">
                    <a:tint val="75000"/>
                  </a:schemeClr>
                </a:solidFill>
                <a:latin typeface="Arial" charset="0"/>
                <a:ea typeface="ＭＳ Ｐゴシック" charset="-128"/>
              </a:defRPr>
            </a:lvl1pPr>
          </a:lstStyle>
          <a:p>
            <a:pPr defTabSz="1318571" fontAlgn="base">
              <a:spcBef>
                <a:spcPct val="0"/>
              </a:spcBef>
              <a:spcAft>
                <a:spcPct val="0"/>
              </a:spcAft>
              <a:defRPr/>
            </a:pPr>
            <a:fld id="{17C4E106-E4D4-4543-B6B1-4D754DB78274}" type="slidenum">
              <a:rPr lang="ja-JP" altLang="en-US" smtClean="0">
                <a:solidFill>
                  <a:prstClr val="black">
                    <a:tint val="75000"/>
                  </a:prstClr>
                </a:solidFill>
              </a:rPr>
              <a:pPr defTabSz="1318571"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61005009"/>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ftr="0" dt="0"/>
  <p:txStyles>
    <p:titleStyle>
      <a:lvl1pPr algn="ctr" rtl="0" eaLnBrk="0" fontAlgn="base" hangingPunct="0">
        <a:spcBef>
          <a:spcPct val="0"/>
        </a:spcBef>
        <a:spcAft>
          <a:spcPct val="0"/>
        </a:spcAft>
        <a:defRPr kumimoji="1" sz="6065" kern="1200">
          <a:solidFill>
            <a:schemeClr val="tx1"/>
          </a:solidFill>
          <a:latin typeface="+mj-lt"/>
          <a:ea typeface="+mj-ea"/>
          <a:cs typeface="+mj-cs"/>
        </a:defRPr>
      </a:lvl1pPr>
      <a:lvl2pPr algn="ctr" rtl="0" eaLnBrk="0" fontAlgn="base" hangingPunct="0">
        <a:spcBef>
          <a:spcPct val="0"/>
        </a:spcBef>
        <a:spcAft>
          <a:spcPct val="0"/>
        </a:spcAft>
        <a:defRPr kumimoji="1" sz="606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06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06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065">
          <a:solidFill>
            <a:schemeClr val="tx1"/>
          </a:solidFill>
          <a:latin typeface="Calibri" pitchFamily="34" charset="0"/>
          <a:ea typeface="ＭＳ Ｐゴシック" charset="-128"/>
        </a:defRPr>
      </a:lvl5pPr>
      <a:lvl6pPr marL="631360" algn="ctr" rtl="0" fontAlgn="base">
        <a:spcBef>
          <a:spcPct val="0"/>
        </a:spcBef>
        <a:spcAft>
          <a:spcPct val="0"/>
        </a:spcAft>
        <a:defRPr kumimoji="1" sz="6065">
          <a:solidFill>
            <a:schemeClr val="tx1"/>
          </a:solidFill>
          <a:latin typeface="Calibri" pitchFamily="34" charset="0"/>
          <a:ea typeface="ＭＳ Ｐゴシック" charset="-128"/>
        </a:defRPr>
      </a:lvl6pPr>
      <a:lvl7pPr marL="1262718" algn="ctr" rtl="0" fontAlgn="base">
        <a:spcBef>
          <a:spcPct val="0"/>
        </a:spcBef>
        <a:spcAft>
          <a:spcPct val="0"/>
        </a:spcAft>
        <a:defRPr kumimoji="1" sz="6065">
          <a:solidFill>
            <a:schemeClr val="tx1"/>
          </a:solidFill>
          <a:latin typeface="Calibri" pitchFamily="34" charset="0"/>
          <a:ea typeface="ＭＳ Ｐゴシック" charset="-128"/>
        </a:defRPr>
      </a:lvl7pPr>
      <a:lvl8pPr marL="1894085" algn="ctr" rtl="0" fontAlgn="base">
        <a:spcBef>
          <a:spcPct val="0"/>
        </a:spcBef>
        <a:spcAft>
          <a:spcPct val="0"/>
        </a:spcAft>
        <a:defRPr kumimoji="1" sz="6065">
          <a:solidFill>
            <a:schemeClr val="tx1"/>
          </a:solidFill>
          <a:latin typeface="Calibri" pitchFamily="34" charset="0"/>
          <a:ea typeface="ＭＳ Ｐゴシック" charset="-128"/>
        </a:defRPr>
      </a:lvl8pPr>
      <a:lvl9pPr marL="2525451" algn="ctr" rtl="0" fontAlgn="base">
        <a:spcBef>
          <a:spcPct val="0"/>
        </a:spcBef>
        <a:spcAft>
          <a:spcPct val="0"/>
        </a:spcAft>
        <a:defRPr kumimoji="1" sz="6065">
          <a:solidFill>
            <a:schemeClr val="tx1"/>
          </a:solidFill>
          <a:latin typeface="Calibri" pitchFamily="34" charset="0"/>
          <a:ea typeface="ＭＳ Ｐゴシック" charset="-128"/>
        </a:defRPr>
      </a:lvl9pPr>
    </p:titleStyle>
    <p:bodyStyle>
      <a:lvl1pPr marL="473515" indent="-473515" algn="l" rtl="0" eaLnBrk="0" fontAlgn="base" hangingPunct="0">
        <a:spcBef>
          <a:spcPct val="20000"/>
        </a:spcBef>
        <a:spcAft>
          <a:spcPct val="0"/>
        </a:spcAft>
        <a:buFont typeface="Arial" pitchFamily="34" charset="0"/>
        <a:buChar char="•"/>
        <a:defRPr kumimoji="1" sz="4478" kern="1200">
          <a:solidFill>
            <a:schemeClr val="tx1"/>
          </a:solidFill>
          <a:latin typeface="+mn-lt"/>
          <a:ea typeface="+mn-ea"/>
          <a:cs typeface="+mn-cs"/>
        </a:defRPr>
      </a:lvl1pPr>
      <a:lvl2pPr marL="1025965" indent="-394599" algn="l" rtl="0" eaLnBrk="0" fontAlgn="base" hangingPunct="0">
        <a:spcBef>
          <a:spcPct val="20000"/>
        </a:spcBef>
        <a:spcAft>
          <a:spcPct val="0"/>
        </a:spcAft>
        <a:buFont typeface="Arial" pitchFamily="34" charset="0"/>
        <a:buChar char="–"/>
        <a:defRPr kumimoji="1" sz="3755" kern="1200">
          <a:solidFill>
            <a:schemeClr val="tx1"/>
          </a:solidFill>
          <a:latin typeface="+mn-lt"/>
          <a:ea typeface="+mn-ea"/>
          <a:cs typeface="+mn-cs"/>
        </a:defRPr>
      </a:lvl2pPr>
      <a:lvl3pPr marL="1578403" indent="-315681" algn="l" rtl="0" eaLnBrk="0" fontAlgn="base" hangingPunct="0">
        <a:spcBef>
          <a:spcPct val="20000"/>
        </a:spcBef>
        <a:spcAft>
          <a:spcPct val="0"/>
        </a:spcAft>
        <a:buFont typeface="Arial" pitchFamily="34" charset="0"/>
        <a:buChar char="•"/>
        <a:defRPr kumimoji="1" sz="3321" kern="1200">
          <a:solidFill>
            <a:schemeClr val="tx1"/>
          </a:solidFill>
          <a:latin typeface="+mn-lt"/>
          <a:ea typeface="+mn-ea"/>
          <a:cs typeface="+mn-cs"/>
        </a:defRPr>
      </a:lvl3pPr>
      <a:lvl4pPr marL="2209762" indent="-315681" algn="l" rtl="0" eaLnBrk="0" fontAlgn="base" hangingPunct="0">
        <a:spcBef>
          <a:spcPct val="20000"/>
        </a:spcBef>
        <a:spcAft>
          <a:spcPct val="0"/>
        </a:spcAft>
        <a:buFont typeface="Arial" pitchFamily="34" charset="0"/>
        <a:buChar char="–"/>
        <a:defRPr kumimoji="1" sz="2743" kern="1200">
          <a:solidFill>
            <a:schemeClr val="tx1"/>
          </a:solidFill>
          <a:latin typeface="+mn-lt"/>
          <a:ea typeface="+mn-ea"/>
          <a:cs typeface="+mn-cs"/>
        </a:defRPr>
      </a:lvl4pPr>
      <a:lvl5pPr marL="2841125" indent="-315681" algn="l" rtl="0" eaLnBrk="0" fontAlgn="base" hangingPunct="0">
        <a:spcBef>
          <a:spcPct val="20000"/>
        </a:spcBef>
        <a:spcAft>
          <a:spcPct val="0"/>
        </a:spcAft>
        <a:buFont typeface="Arial" pitchFamily="34" charset="0"/>
        <a:buChar char="»"/>
        <a:defRPr kumimoji="1" sz="2743" kern="1200">
          <a:solidFill>
            <a:schemeClr val="tx1"/>
          </a:solidFill>
          <a:latin typeface="+mn-lt"/>
          <a:ea typeface="+mn-ea"/>
          <a:cs typeface="+mn-cs"/>
        </a:defRPr>
      </a:lvl5pPr>
      <a:lvl6pPr marL="3472486" indent="-315681" algn="l" defTabSz="1262718" rtl="0" eaLnBrk="1" latinLnBrk="0" hangingPunct="1">
        <a:spcBef>
          <a:spcPct val="20000"/>
        </a:spcBef>
        <a:buFont typeface="Arial" pitchFamily="34" charset="0"/>
        <a:buChar char="•"/>
        <a:defRPr kumimoji="1" sz="2743" kern="1200">
          <a:solidFill>
            <a:schemeClr val="tx1"/>
          </a:solidFill>
          <a:latin typeface="+mn-lt"/>
          <a:ea typeface="+mn-ea"/>
          <a:cs typeface="+mn-cs"/>
        </a:defRPr>
      </a:lvl6pPr>
      <a:lvl7pPr marL="4103841" indent="-315681" algn="l" defTabSz="1262718" rtl="0" eaLnBrk="1" latinLnBrk="0" hangingPunct="1">
        <a:spcBef>
          <a:spcPct val="20000"/>
        </a:spcBef>
        <a:buFont typeface="Arial" pitchFamily="34" charset="0"/>
        <a:buChar char="•"/>
        <a:defRPr kumimoji="1" sz="2743" kern="1200">
          <a:solidFill>
            <a:schemeClr val="tx1"/>
          </a:solidFill>
          <a:latin typeface="+mn-lt"/>
          <a:ea typeface="+mn-ea"/>
          <a:cs typeface="+mn-cs"/>
        </a:defRPr>
      </a:lvl7pPr>
      <a:lvl8pPr marL="4735205" indent="-315681" algn="l" defTabSz="1262718" rtl="0" eaLnBrk="1" latinLnBrk="0" hangingPunct="1">
        <a:spcBef>
          <a:spcPct val="20000"/>
        </a:spcBef>
        <a:buFont typeface="Arial" pitchFamily="34" charset="0"/>
        <a:buChar char="•"/>
        <a:defRPr kumimoji="1" sz="2743" kern="1200">
          <a:solidFill>
            <a:schemeClr val="tx1"/>
          </a:solidFill>
          <a:latin typeface="+mn-lt"/>
          <a:ea typeface="+mn-ea"/>
          <a:cs typeface="+mn-cs"/>
        </a:defRPr>
      </a:lvl8pPr>
      <a:lvl9pPr marL="5366570" indent="-315681" algn="l" defTabSz="1262718" rtl="0" eaLnBrk="1" latinLnBrk="0" hangingPunct="1">
        <a:spcBef>
          <a:spcPct val="20000"/>
        </a:spcBef>
        <a:buFont typeface="Arial" pitchFamily="34" charset="0"/>
        <a:buChar char="•"/>
        <a:defRPr kumimoji="1" sz="2743" kern="1200">
          <a:solidFill>
            <a:schemeClr val="tx1"/>
          </a:solidFill>
          <a:latin typeface="+mn-lt"/>
          <a:ea typeface="+mn-ea"/>
          <a:cs typeface="+mn-cs"/>
        </a:defRPr>
      </a:lvl9pPr>
    </p:bodyStyle>
    <p:otherStyle>
      <a:defPPr>
        <a:defRPr lang="ja-JP"/>
      </a:defPPr>
      <a:lvl1pPr marL="0" algn="l" defTabSz="1262718" rtl="0" eaLnBrk="1" latinLnBrk="0" hangingPunct="1">
        <a:defRPr kumimoji="1" sz="2455" kern="1200">
          <a:solidFill>
            <a:schemeClr val="tx1"/>
          </a:solidFill>
          <a:latin typeface="+mn-lt"/>
          <a:ea typeface="+mn-ea"/>
          <a:cs typeface="+mn-cs"/>
        </a:defRPr>
      </a:lvl1pPr>
      <a:lvl2pPr marL="631360" algn="l" defTabSz="1262718" rtl="0" eaLnBrk="1" latinLnBrk="0" hangingPunct="1">
        <a:defRPr kumimoji="1" sz="2455" kern="1200">
          <a:solidFill>
            <a:schemeClr val="tx1"/>
          </a:solidFill>
          <a:latin typeface="+mn-lt"/>
          <a:ea typeface="+mn-ea"/>
          <a:cs typeface="+mn-cs"/>
        </a:defRPr>
      </a:lvl2pPr>
      <a:lvl3pPr marL="1262718" algn="l" defTabSz="1262718" rtl="0" eaLnBrk="1" latinLnBrk="0" hangingPunct="1">
        <a:defRPr kumimoji="1" sz="2455" kern="1200">
          <a:solidFill>
            <a:schemeClr val="tx1"/>
          </a:solidFill>
          <a:latin typeface="+mn-lt"/>
          <a:ea typeface="+mn-ea"/>
          <a:cs typeface="+mn-cs"/>
        </a:defRPr>
      </a:lvl3pPr>
      <a:lvl4pPr marL="1894085" algn="l" defTabSz="1262718" rtl="0" eaLnBrk="1" latinLnBrk="0" hangingPunct="1">
        <a:defRPr kumimoji="1" sz="2455" kern="1200">
          <a:solidFill>
            <a:schemeClr val="tx1"/>
          </a:solidFill>
          <a:latin typeface="+mn-lt"/>
          <a:ea typeface="+mn-ea"/>
          <a:cs typeface="+mn-cs"/>
        </a:defRPr>
      </a:lvl4pPr>
      <a:lvl5pPr marL="2525451" algn="l" defTabSz="1262718" rtl="0" eaLnBrk="1" latinLnBrk="0" hangingPunct="1">
        <a:defRPr kumimoji="1" sz="2455" kern="1200">
          <a:solidFill>
            <a:schemeClr val="tx1"/>
          </a:solidFill>
          <a:latin typeface="+mn-lt"/>
          <a:ea typeface="+mn-ea"/>
          <a:cs typeface="+mn-cs"/>
        </a:defRPr>
      </a:lvl5pPr>
      <a:lvl6pPr marL="3156801" algn="l" defTabSz="1262718" rtl="0" eaLnBrk="1" latinLnBrk="0" hangingPunct="1">
        <a:defRPr kumimoji="1" sz="2455" kern="1200">
          <a:solidFill>
            <a:schemeClr val="tx1"/>
          </a:solidFill>
          <a:latin typeface="+mn-lt"/>
          <a:ea typeface="+mn-ea"/>
          <a:cs typeface="+mn-cs"/>
        </a:defRPr>
      </a:lvl6pPr>
      <a:lvl7pPr marL="3788167" algn="l" defTabSz="1262718" rtl="0" eaLnBrk="1" latinLnBrk="0" hangingPunct="1">
        <a:defRPr kumimoji="1" sz="2455" kern="1200">
          <a:solidFill>
            <a:schemeClr val="tx1"/>
          </a:solidFill>
          <a:latin typeface="+mn-lt"/>
          <a:ea typeface="+mn-ea"/>
          <a:cs typeface="+mn-cs"/>
        </a:defRPr>
      </a:lvl7pPr>
      <a:lvl8pPr marL="4419526" algn="l" defTabSz="1262718" rtl="0" eaLnBrk="1" latinLnBrk="0" hangingPunct="1">
        <a:defRPr kumimoji="1" sz="2455" kern="1200">
          <a:solidFill>
            <a:schemeClr val="tx1"/>
          </a:solidFill>
          <a:latin typeface="+mn-lt"/>
          <a:ea typeface="+mn-ea"/>
          <a:cs typeface="+mn-cs"/>
        </a:defRPr>
      </a:lvl8pPr>
      <a:lvl9pPr marL="5050882" algn="l" defTabSz="1262718" rtl="0" eaLnBrk="1" latinLnBrk="0" hangingPunct="1">
        <a:defRPr kumimoji="1" sz="245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 y="-39555"/>
            <a:ext cx="6857999" cy="728081"/>
          </a:xfrm>
          <a:prstGeom prst="rect">
            <a:avLst/>
          </a:prstGeom>
          <a:solidFill>
            <a:srgbClr val="0070C0"/>
          </a:solidFill>
        </p:spPr>
        <p:txBody>
          <a:bodyPr vert="horz" lIns="95702" tIns="47850" rIns="95702" bIns="4785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134637" y="1000562"/>
            <a:ext cx="6534727" cy="1248139"/>
          </a:xfrm>
          <a:prstGeom prst="rect">
            <a:avLst/>
          </a:prstGeom>
        </p:spPr>
        <p:style>
          <a:lnRef idx="2">
            <a:schemeClr val="accent1"/>
          </a:lnRef>
          <a:fillRef idx="1">
            <a:schemeClr val="lt1"/>
          </a:fillRef>
          <a:effectRef idx="0">
            <a:schemeClr val="accent1"/>
          </a:effectRef>
          <a:fontRef idx="none"/>
        </p:style>
        <p:txBody>
          <a:bodyPr vert="horz" lIns="95702" tIns="47850" rIns="95702" bIns="4785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4" name="日付プレースホルダー 3"/>
          <p:cNvSpPr>
            <a:spLocks noGrp="1"/>
          </p:cNvSpPr>
          <p:nvPr>
            <p:ph type="dt" sz="half" idx="2"/>
          </p:nvPr>
        </p:nvSpPr>
        <p:spPr>
          <a:xfrm>
            <a:off x="342902" y="9181509"/>
            <a:ext cx="1600200" cy="527403"/>
          </a:xfrm>
          <a:prstGeom prst="rect">
            <a:avLst/>
          </a:prstGeom>
        </p:spPr>
        <p:txBody>
          <a:bodyPr vert="horz" lIns="95702" tIns="47850" rIns="95702" bIns="47850" rtlCol="0" anchor="ctr"/>
          <a:lstStyle>
            <a:lvl1pPr algn="l">
              <a:defRPr sz="1878">
                <a:solidFill>
                  <a:schemeClr val="tx1">
                    <a:tint val="75000"/>
                  </a:schemeClr>
                </a:solidFill>
              </a:defRPr>
            </a:lvl1pPr>
          </a:lstStyle>
          <a:p>
            <a:pPr defTabSz="691095"/>
            <a:fld id="{595689B8-155E-4AD5-89DC-68E11F8CA538}" type="datetime1">
              <a:rPr lang="ja-JP" altLang="en-US" smtClean="0">
                <a:solidFill>
                  <a:prstClr val="black">
                    <a:tint val="75000"/>
                  </a:prstClr>
                </a:solidFill>
              </a:rPr>
              <a:pPr defTabSz="691095"/>
              <a:t>2024/3/4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343156" y="9181509"/>
            <a:ext cx="2171700" cy="527403"/>
          </a:xfrm>
          <a:prstGeom prst="rect">
            <a:avLst/>
          </a:prstGeom>
        </p:spPr>
        <p:txBody>
          <a:bodyPr vert="horz" lIns="95702" tIns="47850" rIns="95702" bIns="47850" rtlCol="0" anchor="ctr"/>
          <a:lstStyle>
            <a:lvl1pPr algn="ctr">
              <a:defRPr sz="1878">
                <a:solidFill>
                  <a:schemeClr val="tx1">
                    <a:tint val="75000"/>
                  </a:schemeClr>
                </a:solidFill>
              </a:defRPr>
            </a:lvl1pPr>
          </a:lstStyle>
          <a:p>
            <a:pPr defTabSz="691095"/>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4914903" y="9181509"/>
            <a:ext cx="1600200" cy="527403"/>
          </a:xfrm>
          <a:prstGeom prst="rect">
            <a:avLst/>
          </a:prstGeom>
        </p:spPr>
        <p:txBody>
          <a:bodyPr vert="horz" lIns="95702" tIns="47850" rIns="95702" bIns="47850" rtlCol="0" anchor="ctr"/>
          <a:lstStyle>
            <a:lvl1pPr algn="r">
              <a:defRPr sz="1878">
                <a:solidFill>
                  <a:schemeClr val="tx1">
                    <a:tint val="75000"/>
                  </a:schemeClr>
                </a:solidFill>
              </a:defRPr>
            </a:lvl1pPr>
          </a:lstStyle>
          <a:p>
            <a:pPr defTabSz="691095"/>
            <a:fld id="{D9550142-B990-490A-A107-ED7302A7FD52}" type="slidenum">
              <a:rPr lang="ja-JP" altLang="en-US" smtClean="0">
                <a:solidFill>
                  <a:prstClr val="black">
                    <a:tint val="75000"/>
                  </a:prstClr>
                </a:solidFill>
              </a:rPr>
              <a:pPr defTabSz="691095"/>
              <a:t>‹#›</a:t>
            </a:fld>
            <a:endParaRPr lang="ja-JP" altLang="en-US">
              <a:solidFill>
                <a:prstClr val="black">
                  <a:tint val="75000"/>
                </a:prstClr>
              </a:solidFill>
            </a:endParaRPr>
          </a:p>
        </p:txBody>
      </p:sp>
    </p:spTree>
    <p:extLst>
      <p:ext uri="{BB962C8B-B14F-4D97-AF65-F5344CB8AC3E}">
        <p14:creationId xmlns:p14="http://schemas.microsoft.com/office/powerpoint/2010/main" val="1009648801"/>
      </p:ext>
    </p:extLst>
  </p:cSld>
  <p:clrMap bg1="lt1" tx1="dk1" bg2="lt2" tx2="dk2" accent1="accent1" accent2="accent2" accent3="accent3" accent4="accent4" accent5="accent5" accent6="accent6" hlink="hlink" folHlink="folHlink"/>
  <p:sldLayoutIdLst>
    <p:sldLayoutId id="2147484276" r:id="rId1"/>
    <p:sldLayoutId id="2147484277" r:id="rId2"/>
  </p:sldLayoutIdLst>
  <p:hf hdr="0" ftr="0" dt="0"/>
  <p:txStyles>
    <p:titleStyle>
      <a:lvl1pPr algn="l" defTabSz="1382191" rtl="0" eaLnBrk="1" latinLnBrk="0" hangingPunct="1">
        <a:spcBef>
          <a:spcPct val="0"/>
        </a:spcBef>
        <a:buNone/>
        <a:defRPr kumimoji="1" sz="3611" b="1" kern="1200">
          <a:solidFill>
            <a:schemeClr val="bg1"/>
          </a:solidFill>
          <a:latin typeface="+mj-lt"/>
          <a:ea typeface="+mj-ea"/>
          <a:cs typeface="+mj-cs"/>
        </a:defRPr>
      </a:lvl1pPr>
    </p:titleStyle>
    <p:bodyStyle>
      <a:lvl1pPr marL="518323" indent="-518323" algn="l" defTabSz="1382191" rtl="0" eaLnBrk="1" latinLnBrk="0" hangingPunct="1">
        <a:spcBef>
          <a:spcPct val="20000"/>
        </a:spcBef>
        <a:buFont typeface="Wingdings" panose="05000000000000000000" pitchFamily="2" charset="2"/>
        <a:buChar char="p"/>
        <a:defRPr kumimoji="1" sz="2311" kern="1200">
          <a:solidFill>
            <a:schemeClr val="tx1"/>
          </a:solidFill>
          <a:latin typeface="AR丸ゴシック体M" panose="020B0609010101010101" pitchFamily="49" charset="-128"/>
          <a:ea typeface="AR丸ゴシック体M" panose="020B0609010101010101" pitchFamily="49" charset="-128"/>
          <a:cs typeface="+mn-cs"/>
        </a:defRPr>
      </a:lvl1pPr>
      <a:lvl2pPr marL="1123030" indent="-431935" algn="l" defTabSz="1382191" rtl="0" eaLnBrk="1" latinLnBrk="0" hangingPunct="1">
        <a:spcBef>
          <a:spcPct val="20000"/>
        </a:spcBef>
        <a:buFont typeface="Arial" pitchFamily="34" charset="0"/>
        <a:buChar char="–"/>
        <a:defRPr kumimoji="1" sz="2311" kern="1200">
          <a:solidFill>
            <a:schemeClr val="tx1"/>
          </a:solidFill>
          <a:latin typeface="AR丸ゴシック体M" panose="020B0609010101010101" pitchFamily="49" charset="-128"/>
          <a:ea typeface="AR丸ゴシック体M" panose="020B0609010101010101" pitchFamily="49" charset="-128"/>
          <a:cs typeface="+mn-cs"/>
        </a:defRPr>
      </a:lvl2pPr>
      <a:lvl3pPr marL="1727739" indent="-345547" algn="l" defTabSz="1382191" rtl="0" eaLnBrk="1" latinLnBrk="0" hangingPunct="1">
        <a:spcBef>
          <a:spcPct val="20000"/>
        </a:spcBef>
        <a:buFont typeface="Arial" pitchFamily="34" charset="0"/>
        <a:buChar char="•"/>
        <a:defRPr kumimoji="1" sz="3611" kern="1200">
          <a:solidFill>
            <a:schemeClr val="tx1"/>
          </a:solidFill>
          <a:latin typeface="+mn-lt"/>
          <a:ea typeface="+mn-ea"/>
          <a:cs typeface="+mn-cs"/>
        </a:defRPr>
      </a:lvl3pPr>
      <a:lvl4pPr marL="2418831"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4pPr>
      <a:lvl5pPr marL="3109926"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5pPr>
      <a:lvl6pPr marL="3801021"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6pPr>
      <a:lvl7pPr marL="4492119"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7pPr>
      <a:lvl8pPr marL="5183209"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8pPr>
      <a:lvl9pPr marL="5874305"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9pPr>
    </p:bodyStyle>
    <p:otherStyle>
      <a:defPPr>
        <a:defRPr lang="ja-JP"/>
      </a:defPPr>
      <a:lvl1pPr marL="0" algn="l" defTabSz="1382191" rtl="0" eaLnBrk="1" latinLnBrk="0" hangingPunct="1">
        <a:defRPr kumimoji="1" sz="2743" kern="1200">
          <a:solidFill>
            <a:schemeClr val="tx1"/>
          </a:solidFill>
          <a:latin typeface="+mn-lt"/>
          <a:ea typeface="+mn-ea"/>
          <a:cs typeface="+mn-cs"/>
        </a:defRPr>
      </a:lvl1pPr>
      <a:lvl2pPr marL="691095" algn="l" defTabSz="1382191" rtl="0" eaLnBrk="1" latinLnBrk="0" hangingPunct="1">
        <a:defRPr kumimoji="1" sz="2743" kern="1200">
          <a:solidFill>
            <a:schemeClr val="tx1"/>
          </a:solidFill>
          <a:latin typeface="+mn-lt"/>
          <a:ea typeface="+mn-ea"/>
          <a:cs typeface="+mn-cs"/>
        </a:defRPr>
      </a:lvl2pPr>
      <a:lvl3pPr marL="1382191" algn="l" defTabSz="1382191" rtl="0" eaLnBrk="1" latinLnBrk="0" hangingPunct="1">
        <a:defRPr kumimoji="1" sz="2743" kern="1200">
          <a:solidFill>
            <a:schemeClr val="tx1"/>
          </a:solidFill>
          <a:latin typeface="+mn-lt"/>
          <a:ea typeface="+mn-ea"/>
          <a:cs typeface="+mn-cs"/>
        </a:defRPr>
      </a:lvl3pPr>
      <a:lvl4pPr marL="2073283" algn="l" defTabSz="1382191" rtl="0" eaLnBrk="1" latinLnBrk="0" hangingPunct="1">
        <a:defRPr kumimoji="1" sz="2743" kern="1200">
          <a:solidFill>
            <a:schemeClr val="tx1"/>
          </a:solidFill>
          <a:latin typeface="+mn-lt"/>
          <a:ea typeface="+mn-ea"/>
          <a:cs typeface="+mn-cs"/>
        </a:defRPr>
      </a:lvl4pPr>
      <a:lvl5pPr marL="2764379" algn="l" defTabSz="1382191" rtl="0" eaLnBrk="1" latinLnBrk="0" hangingPunct="1">
        <a:defRPr kumimoji="1" sz="2743" kern="1200">
          <a:solidFill>
            <a:schemeClr val="tx1"/>
          </a:solidFill>
          <a:latin typeface="+mn-lt"/>
          <a:ea typeface="+mn-ea"/>
          <a:cs typeface="+mn-cs"/>
        </a:defRPr>
      </a:lvl5pPr>
      <a:lvl6pPr marL="3455476" algn="l" defTabSz="1382191" rtl="0" eaLnBrk="1" latinLnBrk="0" hangingPunct="1">
        <a:defRPr kumimoji="1" sz="2743" kern="1200">
          <a:solidFill>
            <a:schemeClr val="tx1"/>
          </a:solidFill>
          <a:latin typeface="+mn-lt"/>
          <a:ea typeface="+mn-ea"/>
          <a:cs typeface="+mn-cs"/>
        </a:defRPr>
      </a:lvl6pPr>
      <a:lvl7pPr marL="4146569" algn="l" defTabSz="1382191" rtl="0" eaLnBrk="1" latinLnBrk="0" hangingPunct="1">
        <a:defRPr kumimoji="1" sz="2743" kern="1200">
          <a:solidFill>
            <a:schemeClr val="tx1"/>
          </a:solidFill>
          <a:latin typeface="+mn-lt"/>
          <a:ea typeface="+mn-ea"/>
          <a:cs typeface="+mn-cs"/>
        </a:defRPr>
      </a:lvl7pPr>
      <a:lvl8pPr marL="4837667" algn="l" defTabSz="1382191" rtl="0" eaLnBrk="1" latinLnBrk="0" hangingPunct="1">
        <a:defRPr kumimoji="1" sz="2743" kern="1200">
          <a:solidFill>
            <a:schemeClr val="tx1"/>
          </a:solidFill>
          <a:latin typeface="+mn-lt"/>
          <a:ea typeface="+mn-ea"/>
          <a:cs typeface="+mn-cs"/>
        </a:defRPr>
      </a:lvl8pPr>
      <a:lvl9pPr marL="5528762" algn="l" defTabSz="1382191" rtl="0" eaLnBrk="1" latinLnBrk="0" hangingPunct="1">
        <a:defRPr kumimoji="1" sz="274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4" y="-39555"/>
            <a:ext cx="6857999" cy="728081"/>
          </a:xfrm>
          <a:prstGeom prst="rect">
            <a:avLst/>
          </a:prstGeom>
          <a:solidFill>
            <a:srgbClr val="0070C0"/>
          </a:solidFill>
        </p:spPr>
        <p:txBody>
          <a:bodyPr vert="horz" lIns="95702" tIns="47850" rIns="95702" bIns="4785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134637" y="1000562"/>
            <a:ext cx="6534727" cy="1248139"/>
          </a:xfrm>
          <a:prstGeom prst="rect">
            <a:avLst/>
          </a:prstGeom>
        </p:spPr>
        <p:style>
          <a:lnRef idx="2">
            <a:schemeClr val="accent1"/>
          </a:lnRef>
          <a:fillRef idx="1">
            <a:schemeClr val="lt1"/>
          </a:fillRef>
          <a:effectRef idx="0">
            <a:schemeClr val="accent1"/>
          </a:effectRef>
          <a:fontRef idx="none"/>
        </p:style>
        <p:txBody>
          <a:bodyPr vert="horz" lIns="95702" tIns="47850" rIns="95702" bIns="4785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4" name="日付プレースホルダー 3"/>
          <p:cNvSpPr>
            <a:spLocks noGrp="1"/>
          </p:cNvSpPr>
          <p:nvPr>
            <p:ph type="dt" sz="half" idx="2"/>
          </p:nvPr>
        </p:nvSpPr>
        <p:spPr>
          <a:xfrm>
            <a:off x="342901" y="9181755"/>
            <a:ext cx="1600200" cy="527403"/>
          </a:xfrm>
          <a:prstGeom prst="rect">
            <a:avLst/>
          </a:prstGeom>
        </p:spPr>
        <p:txBody>
          <a:bodyPr vert="horz" lIns="95702" tIns="47850" rIns="95702" bIns="47850" rtlCol="0" anchor="ctr"/>
          <a:lstStyle>
            <a:lvl1pPr algn="l">
              <a:defRPr sz="1878">
                <a:solidFill>
                  <a:schemeClr val="tx1">
                    <a:tint val="75000"/>
                  </a:schemeClr>
                </a:solidFill>
              </a:defRPr>
            </a:lvl1pPr>
          </a:lstStyle>
          <a:p>
            <a:pPr defTabSz="691095"/>
            <a:fld id="{F91496FF-25CC-4B6A-B297-22A4C790D9F5}" type="datetime1">
              <a:rPr lang="ja-JP" altLang="en-US" smtClean="0">
                <a:solidFill>
                  <a:prstClr val="black">
                    <a:tint val="75000"/>
                  </a:prstClr>
                </a:solidFill>
              </a:rPr>
              <a:pPr defTabSz="691095"/>
              <a:t>2024/3/4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343169" y="9181755"/>
            <a:ext cx="2171700" cy="527403"/>
          </a:xfrm>
          <a:prstGeom prst="rect">
            <a:avLst/>
          </a:prstGeom>
        </p:spPr>
        <p:txBody>
          <a:bodyPr vert="horz" lIns="95702" tIns="47850" rIns="95702" bIns="47850" rtlCol="0" anchor="ctr"/>
          <a:lstStyle>
            <a:lvl1pPr algn="ctr">
              <a:defRPr sz="1878">
                <a:solidFill>
                  <a:schemeClr val="tx1">
                    <a:tint val="75000"/>
                  </a:schemeClr>
                </a:solidFill>
              </a:defRPr>
            </a:lvl1pPr>
          </a:lstStyle>
          <a:p>
            <a:pPr defTabSz="691095"/>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4914916" y="9181755"/>
            <a:ext cx="1600200" cy="527403"/>
          </a:xfrm>
          <a:prstGeom prst="rect">
            <a:avLst/>
          </a:prstGeom>
        </p:spPr>
        <p:txBody>
          <a:bodyPr vert="horz" lIns="95702" tIns="47850" rIns="95702" bIns="47850" rtlCol="0" anchor="ctr"/>
          <a:lstStyle>
            <a:lvl1pPr algn="r">
              <a:defRPr sz="1878">
                <a:solidFill>
                  <a:schemeClr val="tx1">
                    <a:tint val="75000"/>
                  </a:schemeClr>
                </a:solidFill>
              </a:defRPr>
            </a:lvl1pPr>
          </a:lstStyle>
          <a:p>
            <a:pPr defTabSz="691095"/>
            <a:fld id="{D9550142-B990-490A-A107-ED7302A7FD52}" type="slidenum">
              <a:rPr lang="ja-JP" altLang="en-US" smtClean="0">
                <a:solidFill>
                  <a:prstClr val="black">
                    <a:tint val="75000"/>
                  </a:prstClr>
                </a:solidFill>
              </a:rPr>
              <a:pPr defTabSz="691095"/>
              <a:t>‹#›</a:t>
            </a:fld>
            <a:endParaRPr lang="ja-JP" altLang="en-US">
              <a:solidFill>
                <a:prstClr val="black">
                  <a:tint val="75000"/>
                </a:prstClr>
              </a:solidFill>
            </a:endParaRPr>
          </a:p>
        </p:txBody>
      </p:sp>
    </p:spTree>
    <p:extLst>
      <p:ext uri="{BB962C8B-B14F-4D97-AF65-F5344CB8AC3E}">
        <p14:creationId xmlns:p14="http://schemas.microsoft.com/office/powerpoint/2010/main" val="3786465905"/>
      </p:ext>
    </p:extLst>
  </p:cSld>
  <p:clrMap bg1="lt1" tx1="dk1" bg2="lt2" tx2="dk2" accent1="accent1" accent2="accent2" accent3="accent3" accent4="accent4" accent5="accent5" accent6="accent6" hlink="hlink" folHlink="folHlink"/>
  <p:sldLayoutIdLst>
    <p:sldLayoutId id="2147484303" r:id="rId1"/>
    <p:sldLayoutId id="2147484304" r:id="rId2"/>
  </p:sldLayoutIdLst>
  <p:hf hdr="0" ftr="0" dt="0"/>
  <p:txStyles>
    <p:titleStyle>
      <a:lvl1pPr algn="l" defTabSz="1382191" rtl="0" eaLnBrk="1" latinLnBrk="0" hangingPunct="1">
        <a:spcBef>
          <a:spcPct val="0"/>
        </a:spcBef>
        <a:buNone/>
        <a:defRPr kumimoji="1" sz="3611" b="1" kern="1200">
          <a:solidFill>
            <a:schemeClr val="bg1"/>
          </a:solidFill>
          <a:latin typeface="+mj-lt"/>
          <a:ea typeface="+mj-ea"/>
          <a:cs typeface="+mj-cs"/>
        </a:defRPr>
      </a:lvl1pPr>
    </p:titleStyle>
    <p:bodyStyle>
      <a:lvl1pPr marL="518323" indent="-518323" algn="l" defTabSz="1382191" rtl="0" eaLnBrk="1" latinLnBrk="0" hangingPunct="1">
        <a:spcBef>
          <a:spcPct val="20000"/>
        </a:spcBef>
        <a:buFont typeface="Wingdings" panose="05000000000000000000" pitchFamily="2" charset="2"/>
        <a:buChar char="p"/>
        <a:defRPr kumimoji="1" sz="2311" kern="1200">
          <a:solidFill>
            <a:schemeClr val="tx1"/>
          </a:solidFill>
          <a:latin typeface="AR丸ゴシック体M" panose="020B0609010101010101" pitchFamily="49" charset="-128"/>
          <a:ea typeface="AR丸ゴシック体M" panose="020B0609010101010101" pitchFamily="49" charset="-128"/>
          <a:cs typeface="+mn-cs"/>
        </a:defRPr>
      </a:lvl1pPr>
      <a:lvl2pPr marL="1123030" indent="-431935" algn="l" defTabSz="1382191" rtl="0" eaLnBrk="1" latinLnBrk="0" hangingPunct="1">
        <a:spcBef>
          <a:spcPct val="20000"/>
        </a:spcBef>
        <a:buFont typeface="Arial" pitchFamily="34" charset="0"/>
        <a:buChar char="–"/>
        <a:defRPr kumimoji="1" sz="2311" kern="1200">
          <a:solidFill>
            <a:schemeClr val="tx1"/>
          </a:solidFill>
          <a:latin typeface="AR丸ゴシック体M" panose="020B0609010101010101" pitchFamily="49" charset="-128"/>
          <a:ea typeface="AR丸ゴシック体M" panose="020B0609010101010101" pitchFamily="49" charset="-128"/>
          <a:cs typeface="+mn-cs"/>
        </a:defRPr>
      </a:lvl2pPr>
      <a:lvl3pPr marL="1727739" indent="-345547" algn="l" defTabSz="1382191" rtl="0" eaLnBrk="1" latinLnBrk="0" hangingPunct="1">
        <a:spcBef>
          <a:spcPct val="20000"/>
        </a:spcBef>
        <a:buFont typeface="Arial" pitchFamily="34" charset="0"/>
        <a:buChar char="•"/>
        <a:defRPr kumimoji="1" sz="3611" kern="1200">
          <a:solidFill>
            <a:schemeClr val="tx1"/>
          </a:solidFill>
          <a:latin typeface="+mn-lt"/>
          <a:ea typeface="+mn-ea"/>
          <a:cs typeface="+mn-cs"/>
        </a:defRPr>
      </a:lvl3pPr>
      <a:lvl4pPr marL="2418831"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4pPr>
      <a:lvl5pPr marL="3109926"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5pPr>
      <a:lvl6pPr marL="3801021"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6pPr>
      <a:lvl7pPr marL="4492119"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7pPr>
      <a:lvl8pPr marL="5183209"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8pPr>
      <a:lvl9pPr marL="5874305" indent="-345547" algn="l" defTabSz="1382191" rtl="0" eaLnBrk="1" latinLnBrk="0" hangingPunct="1">
        <a:spcBef>
          <a:spcPct val="20000"/>
        </a:spcBef>
        <a:buFont typeface="Arial" pitchFamily="34" charset="0"/>
        <a:buChar char="•"/>
        <a:defRPr kumimoji="1" sz="3033" kern="1200">
          <a:solidFill>
            <a:schemeClr val="tx1"/>
          </a:solidFill>
          <a:latin typeface="+mn-lt"/>
          <a:ea typeface="+mn-ea"/>
          <a:cs typeface="+mn-cs"/>
        </a:defRPr>
      </a:lvl9pPr>
    </p:bodyStyle>
    <p:otherStyle>
      <a:defPPr>
        <a:defRPr lang="ja-JP"/>
      </a:defPPr>
      <a:lvl1pPr marL="0" algn="l" defTabSz="1382191" rtl="0" eaLnBrk="1" latinLnBrk="0" hangingPunct="1">
        <a:defRPr kumimoji="1" sz="2743" kern="1200">
          <a:solidFill>
            <a:schemeClr val="tx1"/>
          </a:solidFill>
          <a:latin typeface="+mn-lt"/>
          <a:ea typeface="+mn-ea"/>
          <a:cs typeface="+mn-cs"/>
        </a:defRPr>
      </a:lvl1pPr>
      <a:lvl2pPr marL="691095" algn="l" defTabSz="1382191" rtl="0" eaLnBrk="1" latinLnBrk="0" hangingPunct="1">
        <a:defRPr kumimoji="1" sz="2743" kern="1200">
          <a:solidFill>
            <a:schemeClr val="tx1"/>
          </a:solidFill>
          <a:latin typeface="+mn-lt"/>
          <a:ea typeface="+mn-ea"/>
          <a:cs typeface="+mn-cs"/>
        </a:defRPr>
      </a:lvl2pPr>
      <a:lvl3pPr marL="1382191" algn="l" defTabSz="1382191" rtl="0" eaLnBrk="1" latinLnBrk="0" hangingPunct="1">
        <a:defRPr kumimoji="1" sz="2743" kern="1200">
          <a:solidFill>
            <a:schemeClr val="tx1"/>
          </a:solidFill>
          <a:latin typeface="+mn-lt"/>
          <a:ea typeface="+mn-ea"/>
          <a:cs typeface="+mn-cs"/>
        </a:defRPr>
      </a:lvl3pPr>
      <a:lvl4pPr marL="2073283" algn="l" defTabSz="1382191" rtl="0" eaLnBrk="1" latinLnBrk="0" hangingPunct="1">
        <a:defRPr kumimoji="1" sz="2743" kern="1200">
          <a:solidFill>
            <a:schemeClr val="tx1"/>
          </a:solidFill>
          <a:latin typeface="+mn-lt"/>
          <a:ea typeface="+mn-ea"/>
          <a:cs typeface="+mn-cs"/>
        </a:defRPr>
      </a:lvl4pPr>
      <a:lvl5pPr marL="2764379" algn="l" defTabSz="1382191" rtl="0" eaLnBrk="1" latinLnBrk="0" hangingPunct="1">
        <a:defRPr kumimoji="1" sz="2743" kern="1200">
          <a:solidFill>
            <a:schemeClr val="tx1"/>
          </a:solidFill>
          <a:latin typeface="+mn-lt"/>
          <a:ea typeface="+mn-ea"/>
          <a:cs typeface="+mn-cs"/>
        </a:defRPr>
      </a:lvl5pPr>
      <a:lvl6pPr marL="3455476" algn="l" defTabSz="1382191" rtl="0" eaLnBrk="1" latinLnBrk="0" hangingPunct="1">
        <a:defRPr kumimoji="1" sz="2743" kern="1200">
          <a:solidFill>
            <a:schemeClr val="tx1"/>
          </a:solidFill>
          <a:latin typeface="+mn-lt"/>
          <a:ea typeface="+mn-ea"/>
          <a:cs typeface="+mn-cs"/>
        </a:defRPr>
      </a:lvl6pPr>
      <a:lvl7pPr marL="4146569" algn="l" defTabSz="1382191" rtl="0" eaLnBrk="1" latinLnBrk="0" hangingPunct="1">
        <a:defRPr kumimoji="1" sz="2743" kern="1200">
          <a:solidFill>
            <a:schemeClr val="tx1"/>
          </a:solidFill>
          <a:latin typeface="+mn-lt"/>
          <a:ea typeface="+mn-ea"/>
          <a:cs typeface="+mn-cs"/>
        </a:defRPr>
      </a:lvl7pPr>
      <a:lvl8pPr marL="4837667" algn="l" defTabSz="1382191" rtl="0" eaLnBrk="1" latinLnBrk="0" hangingPunct="1">
        <a:defRPr kumimoji="1" sz="2743" kern="1200">
          <a:solidFill>
            <a:schemeClr val="tx1"/>
          </a:solidFill>
          <a:latin typeface="+mn-lt"/>
          <a:ea typeface="+mn-ea"/>
          <a:cs typeface="+mn-cs"/>
        </a:defRPr>
      </a:lvl8pPr>
      <a:lvl9pPr marL="5528762" algn="l" defTabSz="1382191" rtl="0" eaLnBrk="1" latinLnBrk="0" hangingPunct="1">
        <a:defRPr kumimoji="1" sz="27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342907" y="396699"/>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342907" y="2311409"/>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2" y="9181527"/>
            <a:ext cx="1600200" cy="527403"/>
          </a:xfrm>
          <a:prstGeom prst="rect">
            <a:avLst/>
          </a:prstGeom>
        </p:spPr>
        <p:txBody>
          <a:bodyPr vert="horz" lIns="91440" tIns="45720" rIns="91440" bIns="45720" rtlCol="0" anchor="ctr"/>
          <a:lstStyle>
            <a:lvl1pPr algn="l">
              <a:defRPr sz="1733">
                <a:solidFill>
                  <a:schemeClr val="tx1">
                    <a:tint val="75000"/>
                  </a:schemeClr>
                </a:solidFill>
                <a:latin typeface="Arial" charset="0"/>
                <a:ea typeface="ＭＳ Ｐゴシック" charset="-128"/>
              </a:defRPr>
            </a:lvl1pPr>
          </a:lstStyle>
          <a:p>
            <a:pPr defTabSz="1320648" fontAlgn="base">
              <a:spcBef>
                <a:spcPct val="0"/>
              </a:spcBef>
              <a:spcAft>
                <a:spcPct val="0"/>
              </a:spcAft>
              <a:defRPr/>
            </a:pPr>
            <a:fld id="{1F2E71DF-14EB-45C2-BFEE-C28EDCD0E9E3}" type="datetime1">
              <a:rPr lang="ja-JP" altLang="en-US" smtClean="0">
                <a:solidFill>
                  <a:prstClr val="black">
                    <a:tint val="75000"/>
                  </a:prstClr>
                </a:solidFill>
              </a:rPr>
              <a:pPr defTabSz="1320648" fontAlgn="base">
                <a:spcBef>
                  <a:spcPct val="0"/>
                </a:spcBef>
                <a:spcAft>
                  <a:spcPct val="0"/>
                </a:spcAft>
                <a:defRPr/>
              </a:pPr>
              <a:t>2024/3/4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7" y="9181527"/>
            <a:ext cx="2171700" cy="527403"/>
          </a:xfrm>
          <a:prstGeom prst="rect">
            <a:avLst/>
          </a:prstGeom>
        </p:spPr>
        <p:txBody>
          <a:bodyPr vert="horz" lIns="91440" tIns="45720" rIns="91440" bIns="45720" rtlCol="0" anchor="ctr"/>
          <a:lstStyle>
            <a:lvl1pPr algn="ctr">
              <a:defRPr sz="1733">
                <a:solidFill>
                  <a:schemeClr val="tx1">
                    <a:tint val="75000"/>
                  </a:schemeClr>
                </a:solidFill>
                <a:latin typeface="Arial" charset="0"/>
                <a:ea typeface="ＭＳ Ｐゴシック" charset="-128"/>
              </a:defRPr>
            </a:lvl1pPr>
          </a:lstStyle>
          <a:p>
            <a:pPr defTabSz="1320648"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3" y="9181527"/>
            <a:ext cx="1600200" cy="527403"/>
          </a:xfrm>
          <a:prstGeom prst="rect">
            <a:avLst/>
          </a:prstGeom>
        </p:spPr>
        <p:txBody>
          <a:bodyPr vert="horz" lIns="91440" tIns="45720" rIns="91440" bIns="45720" rtlCol="0" anchor="ctr"/>
          <a:lstStyle>
            <a:lvl1pPr algn="r">
              <a:defRPr sz="1733">
                <a:solidFill>
                  <a:schemeClr val="tx1">
                    <a:tint val="75000"/>
                  </a:schemeClr>
                </a:solidFill>
                <a:latin typeface="Arial" charset="0"/>
                <a:ea typeface="ＭＳ Ｐゴシック" charset="-128"/>
              </a:defRPr>
            </a:lvl1pPr>
          </a:lstStyle>
          <a:p>
            <a:pPr defTabSz="1320648" fontAlgn="base">
              <a:spcBef>
                <a:spcPct val="0"/>
              </a:spcBef>
              <a:spcAft>
                <a:spcPct val="0"/>
              </a:spcAft>
              <a:defRPr/>
            </a:pPr>
            <a:fld id="{17C4E106-E4D4-4543-B6B1-4D754DB78274}" type="slidenum">
              <a:rPr lang="ja-JP" altLang="en-US" smtClean="0">
                <a:solidFill>
                  <a:prstClr val="black">
                    <a:tint val="75000"/>
                  </a:prstClr>
                </a:solidFill>
              </a:rPr>
              <a:pPr defTabSz="1320648"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80462133"/>
      </p:ext>
    </p:extLst>
  </p:cSld>
  <p:clrMap bg1="lt1" tx1="dk1" bg2="lt2" tx2="dk2" accent1="accent1" accent2="accent2" accent3="accent3" accent4="accent4" accent5="accent5" accent6="accent6" hlink="hlink" folHlink="folHlink"/>
  <p:sldLayoutIdLst>
    <p:sldLayoutId id="2147484331" r:id="rId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23" algn="ctr" rtl="0" fontAlgn="base">
        <a:spcBef>
          <a:spcPct val="0"/>
        </a:spcBef>
        <a:spcAft>
          <a:spcPct val="0"/>
        </a:spcAft>
        <a:defRPr kumimoji="1" sz="6355">
          <a:solidFill>
            <a:schemeClr val="tx1"/>
          </a:solidFill>
          <a:latin typeface="Calibri" pitchFamily="34" charset="0"/>
          <a:ea typeface="ＭＳ Ｐゴシック" charset="-128"/>
        </a:defRPr>
      </a:lvl6pPr>
      <a:lvl7pPr marL="1320648" algn="ctr" rtl="0" fontAlgn="base">
        <a:spcBef>
          <a:spcPct val="0"/>
        </a:spcBef>
        <a:spcAft>
          <a:spcPct val="0"/>
        </a:spcAft>
        <a:defRPr kumimoji="1" sz="6355">
          <a:solidFill>
            <a:schemeClr val="tx1"/>
          </a:solidFill>
          <a:latin typeface="Calibri" pitchFamily="34" charset="0"/>
          <a:ea typeface="ＭＳ Ｐゴシック" charset="-128"/>
        </a:defRPr>
      </a:lvl7pPr>
      <a:lvl8pPr marL="1980973" algn="ctr" rtl="0" fontAlgn="base">
        <a:spcBef>
          <a:spcPct val="0"/>
        </a:spcBef>
        <a:spcAft>
          <a:spcPct val="0"/>
        </a:spcAft>
        <a:defRPr kumimoji="1" sz="6355">
          <a:solidFill>
            <a:schemeClr val="tx1"/>
          </a:solidFill>
          <a:latin typeface="Calibri" pitchFamily="34" charset="0"/>
          <a:ea typeface="ＭＳ Ｐゴシック" charset="-128"/>
        </a:defRPr>
      </a:lvl8pPr>
      <a:lvl9pPr marL="2641299"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44" indent="-495244" algn="l" rtl="0" eaLnBrk="0" fontAlgn="base" hangingPunct="0">
        <a:spcBef>
          <a:spcPct val="20000"/>
        </a:spcBef>
        <a:spcAft>
          <a:spcPct val="0"/>
        </a:spcAft>
        <a:buFont typeface="Arial" pitchFamily="34" charset="0"/>
        <a:buChar char="•"/>
        <a:defRPr kumimoji="1" sz="4621" kern="1200">
          <a:solidFill>
            <a:schemeClr val="tx1"/>
          </a:solidFill>
          <a:latin typeface="+mn-lt"/>
          <a:ea typeface="+mn-ea"/>
          <a:cs typeface="+mn-cs"/>
        </a:defRPr>
      </a:lvl1pPr>
      <a:lvl2pPr marL="1073027" indent="-412701" algn="l" rtl="0" eaLnBrk="0" fontAlgn="base" hangingPunct="0">
        <a:spcBef>
          <a:spcPct val="20000"/>
        </a:spcBef>
        <a:spcAft>
          <a:spcPct val="0"/>
        </a:spcAft>
        <a:buFont typeface="Arial" pitchFamily="34" charset="0"/>
        <a:buChar char="–"/>
        <a:defRPr kumimoji="1" sz="4043" kern="1200">
          <a:solidFill>
            <a:schemeClr val="tx1"/>
          </a:solidFill>
          <a:latin typeface="+mn-lt"/>
          <a:ea typeface="+mn-ea"/>
          <a:cs typeface="+mn-cs"/>
        </a:defRPr>
      </a:lvl2pPr>
      <a:lvl3pPr marL="1650812" indent="-330164" algn="l" rtl="0" eaLnBrk="0" fontAlgn="base" hangingPunct="0">
        <a:spcBef>
          <a:spcPct val="20000"/>
        </a:spcBef>
        <a:spcAft>
          <a:spcPct val="0"/>
        </a:spcAft>
        <a:buFont typeface="Arial" pitchFamily="34" charset="0"/>
        <a:buChar char="•"/>
        <a:defRPr kumimoji="1" sz="3468" kern="1200">
          <a:solidFill>
            <a:schemeClr val="tx1"/>
          </a:solidFill>
          <a:latin typeface="+mn-lt"/>
          <a:ea typeface="+mn-ea"/>
          <a:cs typeface="+mn-cs"/>
        </a:defRPr>
      </a:lvl3pPr>
      <a:lvl4pPr marL="2311135" indent="-330164" algn="l" rtl="0" eaLnBrk="0" fontAlgn="base" hangingPunct="0">
        <a:spcBef>
          <a:spcPct val="20000"/>
        </a:spcBef>
        <a:spcAft>
          <a:spcPct val="0"/>
        </a:spcAft>
        <a:buFont typeface="Arial" pitchFamily="34" charset="0"/>
        <a:buChar char="–"/>
        <a:defRPr kumimoji="1" sz="2889" kern="1200">
          <a:solidFill>
            <a:schemeClr val="tx1"/>
          </a:solidFill>
          <a:latin typeface="+mn-lt"/>
          <a:ea typeface="+mn-ea"/>
          <a:cs typeface="+mn-cs"/>
        </a:defRPr>
      </a:lvl4pPr>
      <a:lvl5pPr marL="2971459" indent="-330164" algn="l" rtl="0" eaLnBrk="0" fontAlgn="base" hangingPunct="0">
        <a:spcBef>
          <a:spcPct val="20000"/>
        </a:spcBef>
        <a:spcAft>
          <a:spcPct val="0"/>
        </a:spcAft>
        <a:buFont typeface="Arial" pitchFamily="34" charset="0"/>
        <a:buChar char="»"/>
        <a:defRPr kumimoji="1" sz="2889" kern="1200">
          <a:solidFill>
            <a:schemeClr val="tx1"/>
          </a:solidFill>
          <a:latin typeface="+mn-lt"/>
          <a:ea typeface="+mn-ea"/>
          <a:cs typeface="+mn-cs"/>
        </a:defRPr>
      </a:lvl5pPr>
      <a:lvl6pPr marL="3631785" indent="-330164" algn="l" defTabSz="1320648"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108" indent="-330164" algn="l" defTabSz="1320648"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435" indent="-330164" algn="l" defTabSz="1320648"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756" indent="-330164" algn="l" defTabSz="1320648"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48" rtl="0" eaLnBrk="1" latinLnBrk="0" hangingPunct="1">
        <a:defRPr kumimoji="1" sz="2600" kern="1200">
          <a:solidFill>
            <a:schemeClr val="tx1"/>
          </a:solidFill>
          <a:latin typeface="+mn-lt"/>
          <a:ea typeface="+mn-ea"/>
          <a:cs typeface="+mn-cs"/>
        </a:defRPr>
      </a:lvl1pPr>
      <a:lvl2pPr marL="660323" algn="l" defTabSz="1320648" rtl="0" eaLnBrk="1" latinLnBrk="0" hangingPunct="1">
        <a:defRPr kumimoji="1" sz="2600" kern="1200">
          <a:solidFill>
            <a:schemeClr val="tx1"/>
          </a:solidFill>
          <a:latin typeface="+mn-lt"/>
          <a:ea typeface="+mn-ea"/>
          <a:cs typeface="+mn-cs"/>
        </a:defRPr>
      </a:lvl2pPr>
      <a:lvl3pPr marL="1320648" algn="l" defTabSz="1320648" rtl="0" eaLnBrk="1" latinLnBrk="0" hangingPunct="1">
        <a:defRPr kumimoji="1" sz="2600" kern="1200">
          <a:solidFill>
            <a:schemeClr val="tx1"/>
          </a:solidFill>
          <a:latin typeface="+mn-lt"/>
          <a:ea typeface="+mn-ea"/>
          <a:cs typeface="+mn-cs"/>
        </a:defRPr>
      </a:lvl3pPr>
      <a:lvl4pPr marL="1980973" algn="l" defTabSz="1320648" rtl="0" eaLnBrk="1" latinLnBrk="0" hangingPunct="1">
        <a:defRPr kumimoji="1" sz="2600" kern="1200">
          <a:solidFill>
            <a:schemeClr val="tx1"/>
          </a:solidFill>
          <a:latin typeface="+mn-lt"/>
          <a:ea typeface="+mn-ea"/>
          <a:cs typeface="+mn-cs"/>
        </a:defRPr>
      </a:lvl4pPr>
      <a:lvl5pPr marL="2641299" algn="l" defTabSz="1320648" rtl="0" eaLnBrk="1" latinLnBrk="0" hangingPunct="1">
        <a:defRPr kumimoji="1" sz="2600" kern="1200">
          <a:solidFill>
            <a:schemeClr val="tx1"/>
          </a:solidFill>
          <a:latin typeface="+mn-lt"/>
          <a:ea typeface="+mn-ea"/>
          <a:cs typeface="+mn-cs"/>
        </a:defRPr>
      </a:lvl5pPr>
      <a:lvl6pPr marL="3301621" algn="l" defTabSz="1320648" rtl="0" eaLnBrk="1" latinLnBrk="0" hangingPunct="1">
        <a:defRPr kumimoji="1" sz="2600" kern="1200">
          <a:solidFill>
            <a:schemeClr val="tx1"/>
          </a:solidFill>
          <a:latin typeface="+mn-lt"/>
          <a:ea typeface="+mn-ea"/>
          <a:cs typeface="+mn-cs"/>
        </a:defRPr>
      </a:lvl6pPr>
      <a:lvl7pPr marL="3961946" algn="l" defTabSz="1320648" rtl="0" eaLnBrk="1" latinLnBrk="0" hangingPunct="1">
        <a:defRPr kumimoji="1" sz="2600" kern="1200">
          <a:solidFill>
            <a:schemeClr val="tx1"/>
          </a:solidFill>
          <a:latin typeface="+mn-lt"/>
          <a:ea typeface="+mn-ea"/>
          <a:cs typeface="+mn-cs"/>
        </a:defRPr>
      </a:lvl7pPr>
      <a:lvl8pPr marL="4622271" algn="l" defTabSz="1320648" rtl="0" eaLnBrk="1" latinLnBrk="0" hangingPunct="1">
        <a:defRPr kumimoji="1" sz="2600" kern="1200">
          <a:solidFill>
            <a:schemeClr val="tx1"/>
          </a:solidFill>
          <a:latin typeface="+mn-lt"/>
          <a:ea typeface="+mn-ea"/>
          <a:cs typeface="+mn-cs"/>
        </a:defRPr>
      </a:lvl8pPr>
      <a:lvl9pPr marL="5282595" algn="l" defTabSz="1320648" rtl="0" eaLnBrk="1" latinLnBrk="0" hangingPunct="1">
        <a:defRPr kumimoji="1" sz="2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9"/>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3225FFAE-1E68-4196-B697-38963EA9871A}" type="datetimeFigureOut">
              <a:rPr kumimoji="1" lang="ja-JP" altLang="en-US" smtClean="0"/>
              <a:t>2024/3/4</a:t>
            </a:fld>
            <a:endParaRPr kumimoji="1" lang="ja-JP" altLang="en-US"/>
          </a:p>
        </p:txBody>
      </p:sp>
      <p:sp>
        <p:nvSpPr>
          <p:cNvPr id="5" name="フッター プレースホルダー 4"/>
          <p:cNvSpPr>
            <a:spLocks noGrp="1"/>
          </p:cNvSpPr>
          <p:nvPr>
            <p:ph type="ftr" sz="quarter" idx="3"/>
          </p:nvPr>
        </p:nvSpPr>
        <p:spPr>
          <a:xfrm>
            <a:off x="2343150" y="9181399"/>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9"/>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193EA11F-3CC0-4BA3-84C9-3F5F396F30A9}" type="slidenum">
              <a:rPr kumimoji="1" lang="ja-JP" altLang="en-US" smtClean="0"/>
              <a:t>‹#›</a:t>
            </a:fld>
            <a:endParaRPr kumimoji="1" lang="ja-JP" altLang="en-US"/>
          </a:p>
        </p:txBody>
      </p:sp>
    </p:spTree>
    <p:extLst>
      <p:ext uri="{BB962C8B-B14F-4D97-AF65-F5344CB8AC3E}">
        <p14:creationId xmlns:p14="http://schemas.microsoft.com/office/powerpoint/2010/main" val="2948890377"/>
      </p:ext>
    </p:extLst>
  </p:cSld>
  <p:clrMap bg1="lt1" tx1="dk1" bg2="lt2" tx2="dk2" accent1="accent1" accent2="accent2" accent3="accent3" accent4="accent4" accent5="accent5" accent6="accent6" hlink="hlink" folHlink="folHlink"/>
  <p:sldLayoutIdLst>
    <p:sldLayoutId id="2147484554" r:id="rId1"/>
    <p:sldLayoutId id="2147484555" r:id="rId2"/>
    <p:sldLayoutId id="2147484556" r:id="rId3"/>
    <p:sldLayoutId id="2147484557" r:id="rId4"/>
    <p:sldLayoutId id="2147484558" r:id="rId5"/>
    <p:sldLayoutId id="2147484559" r:id="rId6"/>
    <p:sldLayoutId id="2147484560" r:id="rId7"/>
    <p:sldLayoutId id="2147484561" r:id="rId8"/>
    <p:sldLayoutId id="2147484562" r:id="rId9"/>
    <p:sldLayoutId id="2147484563" r:id="rId10"/>
    <p:sldLayoutId id="2147484564" r:id="rId11"/>
  </p:sldLayoutIdLst>
  <p:txStyles>
    <p:titleStyle>
      <a:lvl1pPr algn="ctr" defTabSz="1320648" rtl="0" eaLnBrk="1" latinLnBrk="0" hangingPunct="1">
        <a:spcBef>
          <a:spcPct val="0"/>
        </a:spcBef>
        <a:buNone/>
        <a:defRPr kumimoji="1" sz="6355" kern="1200">
          <a:solidFill>
            <a:schemeClr val="tx1"/>
          </a:solidFill>
          <a:latin typeface="+mj-lt"/>
          <a:ea typeface="+mj-ea"/>
          <a:cs typeface="+mj-cs"/>
        </a:defRPr>
      </a:lvl1pPr>
    </p:titleStyle>
    <p:bodyStyle>
      <a:lvl1pPr marL="495244" indent="-495244" algn="l" defTabSz="1320648" rtl="0" eaLnBrk="1" latinLnBrk="0" hangingPunct="1">
        <a:spcBef>
          <a:spcPct val="20000"/>
        </a:spcBef>
        <a:buFont typeface="Arial" panose="020B0604020202020204" pitchFamily="34" charset="0"/>
        <a:buChar char="•"/>
        <a:defRPr kumimoji="1" sz="4621" kern="1200">
          <a:solidFill>
            <a:schemeClr val="tx1"/>
          </a:solidFill>
          <a:latin typeface="+mn-lt"/>
          <a:ea typeface="+mn-ea"/>
          <a:cs typeface="+mn-cs"/>
        </a:defRPr>
      </a:lvl1pPr>
      <a:lvl2pPr marL="1073027" indent="-412701" algn="l" defTabSz="1320648" rtl="0" eaLnBrk="1" latinLnBrk="0" hangingPunct="1">
        <a:spcBef>
          <a:spcPct val="20000"/>
        </a:spcBef>
        <a:buFont typeface="Arial" panose="020B0604020202020204" pitchFamily="34" charset="0"/>
        <a:buChar char="–"/>
        <a:defRPr kumimoji="1" sz="4043" kern="1200">
          <a:solidFill>
            <a:schemeClr val="tx1"/>
          </a:solidFill>
          <a:latin typeface="+mn-lt"/>
          <a:ea typeface="+mn-ea"/>
          <a:cs typeface="+mn-cs"/>
        </a:defRPr>
      </a:lvl2pPr>
      <a:lvl3pPr marL="1650812" indent="-330164" algn="l" defTabSz="1320648" rtl="0" eaLnBrk="1" latinLnBrk="0" hangingPunct="1">
        <a:spcBef>
          <a:spcPct val="20000"/>
        </a:spcBef>
        <a:buFont typeface="Arial" panose="020B0604020202020204" pitchFamily="34" charset="0"/>
        <a:buChar char="•"/>
        <a:defRPr kumimoji="1" sz="3468" kern="1200">
          <a:solidFill>
            <a:schemeClr val="tx1"/>
          </a:solidFill>
          <a:latin typeface="+mn-lt"/>
          <a:ea typeface="+mn-ea"/>
          <a:cs typeface="+mn-cs"/>
        </a:defRPr>
      </a:lvl3pPr>
      <a:lvl4pPr marL="2311135"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4pPr>
      <a:lvl5pPr marL="2971459"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5pPr>
      <a:lvl6pPr marL="3631785"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6pPr>
      <a:lvl7pPr marL="4292108"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7pPr>
      <a:lvl8pPr marL="4952435"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8pPr>
      <a:lvl9pPr marL="5612756" indent="-330164" algn="l" defTabSz="1320648"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9pPr>
    </p:bodyStyle>
    <p:otherStyle>
      <a:defPPr>
        <a:defRPr lang="ja-JP"/>
      </a:defPPr>
      <a:lvl1pPr marL="0" algn="l" defTabSz="1320648" rtl="0" eaLnBrk="1" latinLnBrk="0" hangingPunct="1">
        <a:defRPr kumimoji="1" sz="2600" kern="1200">
          <a:solidFill>
            <a:schemeClr val="tx1"/>
          </a:solidFill>
          <a:latin typeface="+mn-lt"/>
          <a:ea typeface="+mn-ea"/>
          <a:cs typeface="+mn-cs"/>
        </a:defRPr>
      </a:lvl1pPr>
      <a:lvl2pPr marL="660323" algn="l" defTabSz="1320648" rtl="0" eaLnBrk="1" latinLnBrk="0" hangingPunct="1">
        <a:defRPr kumimoji="1" sz="2600" kern="1200">
          <a:solidFill>
            <a:schemeClr val="tx1"/>
          </a:solidFill>
          <a:latin typeface="+mn-lt"/>
          <a:ea typeface="+mn-ea"/>
          <a:cs typeface="+mn-cs"/>
        </a:defRPr>
      </a:lvl2pPr>
      <a:lvl3pPr marL="1320648" algn="l" defTabSz="1320648" rtl="0" eaLnBrk="1" latinLnBrk="0" hangingPunct="1">
        <a:defRPr kumimoji="1" sz="2600" kern="1200">
          <a:solidFill>
            <a:schemeClr val="tx1"/>
          </a:solidFill>
          <a:latin typeface="+mn-lt"/>
          <a:ea typeface="+mn-ea"/>
          <a:cs typeface="+mn-cs"/>
        </a:defRPr>
      </a:lvl3pPr>
      <a:lvl4pPr marL="1980973" algn="l" defTabSz="1320648" rtl="0" eaLnBrk="1" latinLnBrk="0" hangingPunct="1">
        <a:defRPr kumimoji="1" sz="2600" kern="1200">
          <a:solidFill>
            <a:schemeClr val="tx1"/>
          </a:solidFill>
          <a:latin typeface="+mn-lt"/>
          <a:ea typeface="+mn-ea"/>
          <a:cs typeface="+mn-cs"/>
        </a:defRPr>
      </a:lvl4pPr>
      <a:lvl5pPr marL="2641299" algn="l" defTabSz="1320648" rtl="0" eaLnBrk="1" latinLnBrk="0" hangingPunct="1">
        <a:defRPr kumimoji="1" sz="2600" kern="1200">
          <a:solidFill>
            <a:schemeClr val="tx1"/>
          </a:solidFill>
          <a:latin typeface="+mn-lt"/>
          <a:ea typeface="+mn-ea"/>
          <a:cs typeface="+mn-cs"/>
        </a:defRPr>
      </a:lvl5pPr>
      <a:lvl6pPr marL="3301621" algn="l" defTabSz="1320648" rtl="0" eaLnBrk="1" latinLnBrk="0" hangingPunct="1">
        <a:defRPr kumimoji="1" sz="2600" kern="1200">
          <a:solidFill>
            <a:schemeClr val="tx1"/>
          </a:solidFill>
          <a:latin typeface="+mn-lt"/>
          <a:ea typeface="+mn-ea"/>
          <a:cs typeface="+mn-cs"/>
        </a:defRPr>
      </a:lvl6pPr>
      <a:lvl7pPr marL="3961946" algn="l" defTabSz="1320648" rtl="0" eaLnBrk="1" latinLnBrk="0" hangingPunct="1">
        <a:defRPr kumimoji="1" sz="2600" kern="1200">
          <a:solidFill>
            <a:schemeClr val="tx1"/>
          </a:solidFill>
          <a:latin typeface="+mn-lt"/>
          <a:ea typeface="+mn-ea"/>
          <a:cs typeface="+mn-cs"/>
        </a:defRPr>
      </a:lvl7pPr>
      <a:lvl8pPr marL="4622271" algn="l" defTabSz="1320648" rtl="0" eaLnBrk="1" latinLnBrk="0" hangingPunct="1">
        <a:defRPr kumimoji="1" sz="2600" kern="1200">
          <a:solidFill>
            <a:schemeClr val="tx1"/>
          </a:solidFill>
          <a:latin typeface="+mn-lt"/>
          <a:ea typeface="+mn-ea"/>
          <a:cs typeface="+mn-cs"/>
        </a:defRPr>
      </a:lvl8pPr>
      <a:lvl9pPr marL="5282595" algn="l" defTabSz="1320648"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8.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5037551" y="5961112"/>
            <a:ext cx="1575280" cy="1080000"/>
          </a:xfrm>
          <a:prstGeom prst="rect">
            <a:avLst/>
          </a:prstGeom>
          <a:solidFill>
            <a:srgbClr val="00994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Bef>
                <a:spcPts val="300"/>
              </a:spcBef>
              <a:spcAft>
                <a:spcPts val="300"/>
              </a:spcAft>
            </a:pP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243000" y="697972"/>
            <a:ext cx="6372000" cy="1302700"/>
          </a:xfrm>
          <a:prstGeom prst="roundRect">
            <a:avLst/>
          </a:prstGeom>
          <a:solidFill>
            <a:srgbClr val="C00000">
              <a:alpha val="69804"/>
            </a:srgbClr>
          </a:solidFill>
          <a:ln w="1270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10000"/>
              </a:lnSpc>
              <a:spcBef>
                <a:spcPts val="200"/>
              </a:spcBef>
              <a:tabLst>
                <a:tab pos="180975" algn="l"/>
                <a:tab pos="1790700" algn="l"/>
              </a:tabLst>
              <a:defRPr/>
            </a:pPr>
            <a:r>
              <a:rPr lang="ja-JP" altLang="en-US" b="1" dirty="0">
                <a:solidFill>
                  <a:schemeClr val="bg1"/>
                </a:solidFill>
                <a:latin typeface="メイリオ" pitchFamily="50" charset="-128"/>
                <a:ea typeface="メイリオ" pitchFamily="50" charset="-128"/>
              </a:rPr>
              <a:t>人材確保等支援助成金</a:t>
            </a:r>
            <a:r>
              <a:rPr lang="ja-JP" altLang="en-US" sz="1400" b="1" dirty="0">
                <a:solidFill>
                  <a:schemeClr val="bg1"/>
                </a:solidFill>
                <a:latin typeface="メイリオ" pitchFamily="50" charset="-128"/>
                <a:ea typeface="メイリオ" pitchFamily="50" charset="-128"/>
              </a:rPr>
              <a:t>の</a:t>
            </a:r>
            <a:br>
              <a:rPr lang="en-US" altLang="ja-JP" dirty="0">
                <a:solidFill>
                  <a:schemeClr val="bg1"/>
                </a:solidFill>
                <a:latin typeface="メイリオ" pitchFamily="50" charset="-128"/>
                <a:ea typeface="メイリオ" pitchFamily="50" charset="-128"/>
              </a:rPr>
            </a:br>
            <a:r>
              <a:rPr lang="ja-JP" altLang="en-US" b="1" dirty="0">
                <a:solidFill>
                  <a:schemeClr val="bg1"/>
                </a:solidFill>
                <a:latin typeface="メイリオ" pitchFamily="50" charset="-128"/>
                <a:ea typeface="メイリオ" pitchFamily="50" charset="-128"/>
              </a:rPr>
              <a:t>「介護福祉機器助成コース」</a:t>
            </a:r>
            <a:r>
              <a:rPr lang="ja-JP" altLang="en-US" sz="1400" b="1" dirty="0">
                <a:solidFill>
                  <a:schemeClr val="bg1"/>
                </a:solidFill>
                <a:latin typeface="メイリオ" pitchFamily="50" charset="-128"/>
                <a:ea typeface="メイリオ" pitchFamily="50" charset="-128"/>
              </a:rPr>
              <a:t>は</a:t>
            </a:r>
            <a:endParaRPr lang="en-US" altLang="ja-JP" sz="1400" b="1" dirty="0">
              <a:solidFill>
                <a:schemeClr val="bg1"/>
              </a:solidFill>
              <a:latin typeface="メイリオ" pitchFamily="50" charset="-128"/>
              <a:ea typeface="メイリオ" pitchFamily="50" charset="-128"/>
            </a:endParaRPr>
          </a:p>
          <a:p>
            <a:pPr algn="ctr">
              <a:lnSpc>
                <a:spcPct val="110000"/>
              </a:lnSpc>
              <a:defRPr/>
            </a:pPr>
            <a:r>
              <a:rPr lang="ja-JP" altLang="en-US" sz="1400" b="1" dirty="0">
                <a:solidFill>
                  <a:schemeClr val="bg1"/>
                </a:solidFill>
                <a:latin typeface="メイリオ" pitchFamily="50" charset="-128"/>
                <a:ea typeface="メイリオ" pitchFamily="50" charset="-128"/>
              </a:rPr>
              <a:t>令和</a:t>
            </a:r>
            <a:r>
              <a:rPr lang="ja-JP" altLang="en-US" b="1" dirty="0">
                <a:solidFill>
                  <a:schemeClr val="bg1"/>
                </a:solidFill>
                <a:latin typeface="メイリオ" pitchFamily="50" charset="-128"/>
                <a:ea typeface="メイリオ" pitchFamily="50" charset="-128"/>
              </a:rPr>
              <a:t>６</a:t>
            </a:r>
            <a:r>
              <a:rPr lang="ja-JP" altLang="en-US" sz="1400" b="1" dirty="0">
                <a:solidFill>
                  <a:schemeClr val="bg1"/>
                </a:solidFill>
                <a:latin typeface="メイリオ" pitchFamily="50" charset="-128"/>
                <a:ea typeface="メイリオ" pitchFamily="50" charset="-128"/>
              </a:rPr>
              <a:t>年</a:t>
            </a:r>
            <a:r>
              <a:rPr lang="en-US" altLang="ja-JP" b="1" dirty="0">
                <a:solidFill>
                  <a:schemeClr val="bg1"/>
                </a:solidFill>
                <a:latin typeface="メイリオ" pitchFamily="50" charset="-128"/>
                <a:ea typeface="メイリオ" pitchFamily="50" charset="-128"/>
              </a:rPr>
              <a:t>3</a:t>
            </a:r>
            <a:r>
              <a:rPr lang="ja-JP" altLang="en-US" sz="1400" b="1" dirty="0">
                <a:solidFill>
                  <a:schemeClr val="bg1"/>
                </a:solidFill>
                <a:latin typeface="メイリオ" pitchFamily="50" charset="-128"/>
                <a:ea typeface="メイリオ" pitchFamily="50" charset="-128"/>
              </a:rPr>
              <a:t>月</a:t>
            </a:r>
            <a:r>
              <a:rPr lang="en-US" altLang="ja-JP" b="1" dirty="0">
                <a:solidFill>
                  <a:schemeClr val="bg1"/>
                </a:solidFill>
                <a:latin typeface="メイリオ" pitchFamily="50" charset="-128"/>
                <a:ea typeface="メイリオ" pitchFamily="50" charset="-128"/>
              </a:rPr>
              <a:t>31</a:t>
            </a:r>
            <a:r>
              <a:rPr lang="ja-JP" altLang="en-US" sz="1400" b="1" dirty="0">
                <a:solidFill>
                  <a:schemeClr val="bg1"/>
                </a:solidFill>
                <a:latin typeface="メイリオ" pitchFamily="50" charset="-128"/>
                <a:ea typeface="メイリオ" pitchFamily="50" charset="-128"/>
              </a:rPr>
              <a:t>日で</a:t>
            </a:r>
            <a:r>
              <a:rPr lang="ja-JP" altLang="en-US" b="1" dirty="0">
                <a:solidFill>
                  <a:schemeClr val="bg1"/>
                </a:solidFill>
                <a:latin typeface="メイリオ" pitchFamily="50" charset="-128"/>
                <a:ea typeface="メイリオ" pitchFamily="50" charset="-128"/>
              </a:rPr>
              <a:t>廃止</a:t>
            </a:r>
            <a:r>
              <a:rPr lang="ja-JP" altLang="en-US" sz="1400" b="1" dirty="0">
                <a:solidFill>
                  <a:schemeClr val="bg1"/>
                </a:solidFill>
                <a:latin typeface="メイリオ" pitchFamily="50" charset="-128"/>
                <a:ea typeface="メイリオ" pitchFamily="50" charset="-128"/>
              </a:rPr>
              <a:t>を予定しています</a:t>
            </a:r>
            <a:endParaRPr lang="en-US" altLang="ja-JP" sz="1600" b="1" dirty="0">
              <a:solidFill>
                <a:schemeClr val="bg1"/>
              </a:solidFill>
              <a:latin typeface="メイリオ" pitchFamily="50" charset="-128"/>
              <a:ea typeface="メイリオ" pitchFamily="50" charset="-128"/>
            </a:endParaRPr>
          </a:p>
        </p:txBody>
      </p:sp>
      <p:sp>
        <p:nvSpPr>
          <p:cNvPr id="17" name="Rectangle 7"/>
          <p:cNvSpPr>
            <a:spLocks noChangeArrowheads="1"/>
          </p:cNvSpPr>
          <p:nvPr/>
        </p:nvSpPr>
        <p:spPr bwMode="auto">
          <a:xfrm>
            <a:off x="2924944" y="9428529"/>
            <a:ext cx="2391689"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65971"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Times New Roman" pitchFamily="18" charset="0"/>
              </a:rPr>
              <a:t>都道府県労働局・ハローワーク</a:t>
            </a:r>
            <a:endParaRPr kumimoji="1" lang="en-US" altLang="ja-JP" sz="1200" b="0" i="0" u="none" strike="noStrike" kern="1200" cap="none" spc="-298" normalizeH="0" baseline="0" noProof="0" dirty="0">
              <a:ln>
                <a:noFill/>
              </a:ln>
              <a:solidFill>
                <a:prstClr val="black"/>
              </a:solidFill>
              <a:effectLst/>
              <a:uLnTx/>
              <a:uFillTx/>
              <a:latin typeface="メイリオ" pitchFamily="50" charset="-128"/>
              <a:ea typeface="メイリオ" pitchFamily="50" charset="-128"/>
              <a:cs typeface="ＭＳ Ｐゴシック" pitchFamily="50" charset="-128"/>
            </a:endParaRPr>
          </a:p>
        </p:txBody>
      </p:sp>
      <p:sp>
        <p:nvSpPr>
          <p:cNvPr id="26" name="テキスト ボックス 25"/>
          <p:cNvSpPr txBox="1"/>
          <p:nvPr/>
        </p:nvSpPr>
        <p:spPr>
          <a:xfrm>
            <a:off x="214358" y="365129"/>
            <a:ext cx="2422554" cy="276609"/>
          </a:xfrm>
          <a:prstGeom prst="rect">
            <a:avLst/>
          </a:prstGeom>
          <a:noFill/>
          <a:ln>
            <a:noFill/>
          </a:ln>
        </p:spPr>
        <p:txBody>
          <a:bodyPr wrap="square" lIns="91054" tIns="45527" rIns="91054" bIns="45527" rtlCol="0">
            <a:spAutoFit/>
          </a:bodyPr>
          <a:lstStyle/>
          <a:p>
            <a:pPr marL="0" marR="0" lvl="0" indent="0" algn="l" defTabSz="96597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rPr>
              <a:t>介護事業主の皆さまへ</a:t>
            </a:r>
            <a:endParaRPr kumimoji="1" lang="en-US" altLang="ja-JP" sz="12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endParaRPr>
          </a:p>
        </p:txBody>
      </p:sp>
      <p:sp>
        <p:nvSpPr>
          <p:cNvPr id="48" name="スライド番号プレースホルダ 47"/>
          <p:cNvSpPr>
            <a:spLocks noGrp="1"/>
          </p:cNvSpPr>
          <p:nvPr>
            <p:ph type="sldNum" sz="quarter" idx="12"/>
          </p:nvPr>
        </p:nvSpPr>
        <p:spPr>
          <a:xfrm>
            <a:off x="4798085" y="9223679"/>
            <a:ext cx="1936295" cy="527401"/>
          </a:xfrm>
        </p:spPr>
        <p:txBody>
          <a:bodyPr/>
          <a:lstStyle/>
          <a:p>
            <a:pPr lvl="0">
              <a:defRPr/>
            </a:pPr>
            <a:r>
              <a:rPr lang="en-US" altLang="ja-JP" dirty="0">
                <a:solidFill>
                  <a:prstClr val="black"/>
                </a:solidFill>
              </a:rPr>
              <a:t>LL060304</a:t>
            </a:r>
            <a:r>
              <a:rPr lang="ja-JP" altLang="en-US" dirty="0">
                <a:solidFill>
                  <a:prstClr val="black"/>
                </a:solidFill>
              </a:rPr>
              <a:t>確</a:t>
            </a:r>
            <a:r>
              <a:rPr lang="en-US" altLang="ja-JP" dirty="0">
                <a:solidFill>
                  <a:prstClr val="black"/>
                </a:solidFill>
              </a:rPr>
              <a:t>01</a:t>
            </a:r>
            <a:endParaRPr kumimoji="1" lang="ja-JP" altLang="en-US" sz="1733" b="0" i="0" u="non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7" name="AutoShape 12"/>
          <p:cNvSpPr>
            <a:spLocks noChangeArrowheads="1"/>
          </p:cNvSpPr>
          <p:nvPr/>
        </p:nvSpPr>
        <p:spPr bwMode="auto">
          <a:xfrm>
            <a:off x="-252413" y="-252413"/>
            <a:ext cx="647700" cy="504219"/>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pPr marL="0" marR="0" lvl="0" indent="0" algn="l" defTabSz="965971"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75" name="図 74"/>
          <p:cNvPicPr>
            <a:picLocks noChangeAspect="1" noChangeArrowheads="1"/>
          </p:cNvPicPr>
          <p:nvPr/>
        </p:nvPicPr>
        <p:blipFill>
          <a:blip r:embed="rId3" cstate="print"/>
          <a:srcRect/>
          <a:stretch>
            <a:fillRect/>
          </a:stretch>
        </p:blipFill>
        <p:spPr bwMode="auto">
          <a:xfrm>
            <a:off x="396254" y="-279140"/>
            <a:ext cx="601551" cy="558279"/>
          </a:xfrm>
          <a:prstGeom prst="rect">
            <a:avLst/>
          </a:prstGeom>
          <a:noFill/>
          <a:ln w="9525">
            <a:noFill/>
            <a:miter lim="800000"/>
            <a:headEnd/>
            <a:tailEnd/>
          </a:ln>
        </p:spPr>
      </p:pic>
      <p:sp>
        <p:nvSpPr>
          <p:cNvPr id="76" name="AutoShape 14"/>
          <p:cNvSpPr>
            <a:spLocks noChangeArrowheads="1"/>
          </p:cNvSpPr>
          <p:nvPr/>
        </p:nvSpPr>
        <p:spPr bwMode="auto">
          <a:xfrm>
            <a:off x="997806" y="-250221"/>
            <a:ext cx="5957888" cy="531552"/>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pPr marL="0" marR="0" lvl="0" indent="0" algn="l" defTabSz="965971"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97" name="図 1"/>
          <p:cNvPicPr>
            <a:picLocks noChangeAspect="1" noChangeArrowheads="1"/>
          </p:cNvPicPr>
          <p:nvPr/>
        </p:nvPicPr>
        <p:blipFill>
          <a:blip r:embed="rId3" cstate="print"/>
          <a:srcRect/>
          <a:stretch>
            <a:fillRect/>
          </a:stretch>
        </p:blipFill>
        <p:spPr bwMode="auto">
          <a:xfrm rot="10800000">
            <a:off x="5952307" y="9606925"/>
            <a:ext cx="503237" cy="360362"/>
          </a:xfrm>
          <a:prstGeom prst="rect">
            <a:avLst/>
          </a:prstGeom>
          <a:noFill/>
          <a:ln w="9525">
            <a:noFill/>
            <a:miter lim="800000"/>
            <a:headEnd/>
            <a:tailEnd/>
          </a:ln>
        </p:spPr>
      </p:pic>
      <p:sp>
        <p:nvSpPr>
          <p:cNvPr id="99" name="AutoShape 9"/>
          <p:cNvSpPr>
            <a:spLocks noChangeArrowheads="1"/>
          </p:cNvSpPr>
          <p:nvPr/>
        </p:nvSpPr>
        <p:spPr bwMode="auto">
          <a:xfrm>
            <a:off x="6455544" y="9701827"/>
            <a:ext cx="573856" cy="397570"/>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pPr marL="0" marR="0" lvl="0" indent="0" algn="l" defTabSz="965971"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正方形/長方形 4"/>
          <p:cNvSpPr/>
          <p:nvPr/>
        </p:nvSpPr>
        <p:spPr>
          <a:xfrm>
            <a:off x="317897" y="2154065"/>
            <a:ext cx="6351463" cy="843821"/>
          </a:xfrm>
          <a:prstGeom prst="rect">
            <a:avLst/>
          </a:prstGeom>
        </p:spPr>
        <p:txBody>
          <a:bodyPr wrap="square">
            <a:spAutoFit/>
          </a:bodyPr>
          <a:lstStyle/>
          <a:p>
            <a:pPr lvl="0">
              <a:lnSpc>
                <a:spcPts val="2000"/>
              </a:lnSpc>
              <a:spcBef>
                <a:spcPts val="100"/>
              </a:spcBef>
              <a:defRPr/>
            </a:pPr>
            <a:r>
              <a:rPr lang="ja-JP" altLang="en-US" sz="1200" b="1" dirty="0">
                <a:solidFill>
                  <a:srgbClr val="C00000"/>
                </a:solidFill>
                <a:latin typeface="メイリオ" pitchFamily="50" charset="-128"/>
                <a:ea typeface="メイリオ" pitchFamily="50" charset="-128"/>
              </a:rPr>
              <a:t>人材確保等支援助成金の「介護福祉機器助成コース」</a:t>
            </a:r>
            <a:r>
              <a:rPr lang="ja-JP" altLang="en-US" sz="1200" dirty="0">
                <a:latin typeface="メイリオ" pitchFamily="50" charset="-128"/>
                <a:ea typeface="メイリオ" pitchFamily="50" charset="-128"/>
              </a:rPr>
              <a:t>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介護労働者の身体的負担を軽減するために、新たな介護福祉機器の導入等を通じて、従業員の離職率の低下に取り組む介護事業主に対して支給している助成金ですが、</a:t>
            </a:r>
            <a:r>
              <a:rPr kumimoji="1" lang="ja-JP" altLang="en-US" sz="12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令和６年３月</a:t>
            </a:r>
            <a:r>
              <a:rPr kumimoji="1" lang="en-US" altLang="ja-JP" sz="12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31</a:t>
            </a:r>
            <a:r>
              <a:rPr kumimoji="1" lang="ja-JP" altLang="en-US" sz="12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日で廃止の予定です。</a:t>
            </a:r>
            <a:endParaRPr kumimoji="1" lang="en-US" altLang="ja-JP" sz="12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endParaRPr>
          </a:p>
        </p:txBody>
      </p:sp>
      <p:sp>
        <p:nvSpPr>
          <p:cNvPr id="56" name="正方形/長方形 55"/>
          <p:cNvSpPr/>
          <p:nvPr/>
        </p:nvSpPr>
        <p:spPr>
          <a:xfrm>
            <a:off x="5037551" y="7113360"/>
            <a:ext cx="1575280" cy="1080000"/>
          </a:xfrm>
          <a:prstGeom prst="rect">
            <a:avLst/>
          </a:prstGeom>
          <a:solidFill>
            <a:schemeClr val="accent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Bef>
                <a:spcPts val="300"/>
              </a:spcBef>
              <a:spcAft>
                <a:spcPts val="300"/>
              </a:spcAft>
            </a:pP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243000" y="4808984"/>
            <a:ext cx="1453470" cy="1080000"/>
          </a:xfrm>
          <a:prstGeom prst="rect">
            <a:avLst/>
          </a:prstGeom>
          <a:solidFill>
            <a:srgbClr val="FAFFE1"/>
          </a:solidFill>
          <a:ln w="12700">
            <a:solidFill>
              <a:srgbClr val="007E39"/>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20000"/>
              </a:lnSpc>
              <a:spcBef>
                <a:spcPts val="300"/>
              </a:spcBef>
              <a:spcAft>
                <a:spcPts val="300"/>
              </a:spcAft>
            </a:pPr>
            <a:r>
              <a:rPr lang="ja-JP" altLang="en-US" sz="1200" dirty="0">
                <a:solidFill>
                  <a:schemeClr val="tx1"/>
                </a:solidFill>
                <a:latin typeface="メイリオ" panose="020B0604030504040204" pitchFamily="50" charset="-128"/>
                <a:ea typeface="メイリオ" panose="020B0604030504040204" pitchFamily="50" charset="-128"/>
              </a:rPr>
              <a:t>「導入・運用計画書」を提出済みの事業主</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1" name="正方形/長方形 20"/>
          <p:cNvSpPr/>
          <p:nvPr/>
        </p:nvSpPr>
        <p:spPr>
          <a:xfrm>
            <a:off x="243000" y="5960201"/>
            <a:ext cx="1457808" cy="2233159"/>
          </a:xfrm>
          <a:prstGeom prst="rect">
            <a:avLst/>
          </a:prstGeom>
          <a:solidFill>
            <a:srgbClr val="FAFFE1"/>
          </a:solidFill>
          <a:ln w="12700">
            <a:solidFill>
              <a:srgbClr val="007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Bef>
                <a:spcPts val="300"/>
              </a:spcBef>
              <a:spcAft>
                <a:spcPts val="300"/>
              </a:spcAft>
            </a:pP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20000"/>
              </a:lnSpc>
              <a:spcBef>
                <a:spcPts val="300"/>
              </a:spcBef>
              <a:spcAft>
                <a:spcPts val="300"/>
              </a:spcAft>
            </a:pPr>
            <a:r>
              <a:rPr lang="ja-JP" altLang="en-US" sz="1200" dirty="0">
                <a:solidFill>
                  <a:schemeClr val="tx1"/>
                </a:solidFill>
                <a:latin typeface="メイリオ" panose="020B0604030504040204" pitchFamily="50" charset="-128"/>
                <a:ea typeface="メイリオ" panose="020B0604030504040204" pitchFamily="50" charset="-128"/>
              </a:rPr>
              <a:t>新たにこの助成金の利用をお考えの事業主</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20000"/>
              </a:lnSpc>
              <a:spcBef>
                <a:spcPts val="300"/>
              </a:spcBef>
              <a:spcAft>
                <a:spcPts val="300"/>
              </a:spcAft>
            </a:pP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2012023" y="5961112"/>
            <a:ext cx="2732238" cy="1080000"/>
          </a:xfrm>
          <a:prstGeom prst="rect">
            <a:avLst/>
          </a:prstGeom>
          <a:solidFill>
            <a:srgbClr val="FAFFE1"/>
          </a:solidFill>
          <a:ln w="12700">
            <a:solidFill>
              <a:srgbClr val="007E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ja-JP" altLang="en-US" sz="1400" b="1" dirty="0">
                <a:solidFill>
                  <a:srgbClr val="00B050"/>
                </a:solidFill>
                <a:latin typeface="メイリオ" panose="020B0604030504040204" pitchFamily="50" charset="-128"/>
                <a:ea typeface="メイリオ" panose="020B0604030504040204" pitchFamily="50" charset="-128"/>
              </a:rPr>
              <a:t>令和６年３月</a:t>
            </a:r>
            <a:r>
              <a:rPr lang="en-US" altLang="ja-JP" sz="1400" b="1" dirty="0">
                <a:solidFill>
                  <a:srgbClr val="00B050"/>
                </a:solidFill>
                <a:latin typeface="メイリオ" panose="020B0604030504040204" pitchFamily="50" charset="-128"/>
                <a:ea typeface="メイリオ" panose="020B0604030504040204" pitchFamily="50" charset="-128"/>
              </a:rPr>
              <a:t>31</a:t>
            </a:r>
            <a:r>
              <a:rPr lang="ja-JP" altLang="en-US" sz="1400" b="1" dirty="0">
                <a:solidFill>
                  <a:srgbClr val="00B050"/>
                </a:solidFill>
                <a:latin typeface="メイリオ" panose="020B0604030504040204" pitchFamily="50" charset="-128"/>
                <a:ea typeface="メイリオ" panose="020B0604030504040204" pitchFamily="50" charset="-128"/>
              </a:rPr>
              <a:t>日までに</a:t>
            </a:r>
            <a:endParaRPr lang="en-US" altLang="ja-JP" sz="1400" b="1" dirty="0">
              <a:solidFill>
                <a:srgbClr val="00B050"/>
              </a:solidFill>
              <a:latin typeface="メイリオ" panose="020B0604030504040204" pitchFamily="50" charset="-128"/>
              <a:ea typeface="メイリオ" panose="020B0604030504040204" pitchFamily="50" charset="-128"/>
            </a:endParaRPr>
          </a:p>
          <a:p>
            <a:pPr algn="ctr">
              <a:lnSpc>
                <a:spcPts val="2000"/>
              </a:lnSpc>
            </a:pPr>
            <a:r>
              <a:rPr lang="ja-JP" altLang="en-US" sz="1400" dirty="0">
                <a:solidFill>
                  <a:schemeClr val="tx1"/>
                </a:solidFill>
                <a:latin typeface="メイリオ" panose="020B0604030504040204" pitchFamily="50" charset="-128"/>
                <a:ea typeface="メイリオ" panose="020B0604030504040204" pitchFamily="50" charset="-128"/>
              </a:rPr>
              <a:t>「導入・運用計画書」を提出</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2012023" y="7113360"/>
            <a:ext cx="2732238" cy="1080000"/>
          </a:xfrm>
          <a:prstGeom prst="rect">
            <a:avLst/>
          </a:prstGeom>
          <a:solidFill>
            <a:schemeClr val="accent2">
              <a:lumMod val="20000"/>
              <a:lumOff val="80000"/>
            </a:schemeClr>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ja-JP" altLang="en-US" sz="1400" b="1" dirty="0">
                <a:solidFill>
                  <a:srgbClr val="C00000"/>
                </a:solidFill>
                <a:latin typeface="メイリオ" panose="020B0604030504040204" pitchFamily="50" charset="-128"/>
                <a:ea typeface="メイリオ" panose="020B0604030504040204" pitchFamily="50" charset="-128"/>
              </a:rPr>
              <a:t>令和６年４月１日以降に</a:t>
            </a:r>
            <a:endParaRPr lang="en-US" altLang="ja-JP" sz="1400" b="1" dirty="0">
              <a:solidFill>
                <a:srgbClr val="C00000"/>
              </a:solidFill>
              <a:latin typeface="メイリオ" panose="020B0604030504040204" pitchFamily="50" charset="-128"/>
              <a:ea typeface="メイリオ" panose="020B0604030504040204" pitchFamily="50" charset="-128"/>
            </a:endParaRPr>
          </a:p>
          <a:p>
            <a:pPr algn="ctr">
              <a:lnSpc>
                <a:spcPts val="2000"/>
              </a:lnSpc>
            </a:pPr>
            <a:r>
              <a:rPr lang="ja-JP" altLang="en-US" sz="1400" dirty="0">
                <a:solidFill>
                  <a:schemeClr val="tx1"/>
                </a:solidFill>
                <a:latin typeface="メイリオ" panose="020B0604030504040204" pitchFamily="50" charset="-128"/>
                <a:ea typeface="メイリオ" panose="020B0604030504040204" pitchFamily="50" charset="-128"/>
              </a:rPr>
              <a:t>「導入・運用計画書」を提出</a:t>
            </a:r>
          </a:p>
        </p:txBody>
      </p:sp>
      <p:sp>
        <p:nvSpPr>
          <p:cNvPr id="24" name="正方形/長方形 23"/>
          <p:cNvSpPr/>
          <p:nvPr/>
        </p:nvSpPr>
        <p:spPr>
          <a:xfrm>
            <a:off x="5039720" y="4808984"/>
            <a:ext cx="1575280" cy="1080000"/>
          </a:xfrm>
          <a:prstGeom prst="rect">
            <a:avLst/>
          </a:prstGeom>
          <a:solidFill>
            <a:srgbClr val="00994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Bef>
                <a:spcPts val="300"/>
              </a:spcBef>
              <a:spcAft>
                <a:spcPts val="300"/>
              </a:spcAft>
            </a:pP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5039720" y="4433668"/>
            <a:ext cx="1575280" cy="375316"/>
          </a:xfrm>
          <a:prstGeom prst="rect">
            <a:avLst/>
          </a:prstGeom>
          <a:solidFill>
            <a:srgbClr val="00994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ja-JP" altLang="en-US" sz="1400" b="1" dirty="0">
                <a:solidFill>
                  <a:schemeClr val="bg1"/>
                </a:solidFill>
                <a:latin typeface="メイリオ" panose="020B0604030504040204" pitchFamily="50" charset="-128"/>
                <a:ea typeface="メイリオ" panose="020B0604030504040204" pitchFamily="50" charset="-128"/>
              </a:rPr>
              <a:t>支給申請</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7" name="角丸四角形 26"/>
          <p:cNvSpPr/>
          <p:nvPr/>
        </p:nvSpPr>
        <p:spPr>
          <a:xfrm>
            <a:off x="5141191" y="6051112"/>
            <a:ext cx="1368000" cy="90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a:solidFill>
                  <a:schemeClr val="tx1"/>
                </a:solidFill>
              </a:rPr>
              <a:t>○</a:t>
            </a:r>
          </a:p>
        </p:txBody>
      </p:sp>
      <p:sp>
        <p:nvSpPr>
          <p:cNvPr id="29" name="角丸四角形 28"/>
          <p:cNvSpPr/>
          <p:nvPr/>
        </p:nvSpPr>
        <p:spPr>
          <a:xfrm>
            <a:off x="5141191" y="7203360"/>
            <a:ext cx="1368000" cy="90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200" b="1" dirty="0">
                <a:solidFill>
                  <a:srgbClr val="C00000"/>
                </a:solidFill>
              </a:rPr>
              <a:t>×</a:t>
            </a:r>
            <a:endParaRPr kumimoji="1" lang="ja-JP" altLang="en-US" sz="7200" b="1" dirty="0">
              <a:solidFill>
                <a:srgbClr val="C00000"/>
              </a:solidFill>
            </a:endParaRPr>
          </a:p>
        </p:txBody>
      </p:sp>
      <p:sp>
        <p:nvSpPr>
          <p:cNvPr id="3" name="右矢印 2"/>
          <p:cNvSpPr/>
          <p:nvPr/>
        </p:nvSpPr>
        <p:spPr>
          <a:xfrm>
            <a:off x="1621310" y="6371236"/>
            <a:ext cx="390713" cy="329369"/>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矢印 29"/>
          <p:cNvSpPr/>
          <p:nvPr/>
        </p:nvSpPr>
        <p:spPr>
          <a:xfrm>
            <a:off x="1629686" y="7488676"/>
            <a:ext cx="404303" cy="329369"/>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a:off x="4751720" y="6371236"/>
            <a:ext cx="288000" cy="329369"/>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a:off x="4751720" y="7488676"/>
            <a:ext cx="288000" cy="329369"/>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1700808" y="5245010"/>
            <a:ext cx="3350175" cy="329369"/>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556399" y="8473187"/>
            <a:ext cx="5750888" cy="765297"/>
          </a:xfrm>
          <a:prstGeom prst="roundRect">
            <a:avLst>
              <a:gd name="adj" fmla="val 7045"/>
            </a:avLst>
          </a:prstGeom>
          <a:noFill/>
          <a:ln>
            <a:solidFill>
              <a:srgbClr val="009944"/>
            </a:solidFill>
          </a:ln>
        </p:spPr>
        <p:style>
          <a:lnRef idx="2">
            <a:schemeClr val="accent4"/>
          </a:lnRef>
          <a:fillRef idx="1">
            <a:schemeClr val="lt1"/>
          </a:fillRef>
          <a:effectRef idx="0">
            <a:schemeClr val="accent4"/>
          </a:effectRef>
          <a:fontRef idx="minor">
            <a:schemeClr val="dk1"/>
          </a:fontRef>
        </p:style>
        <p:txBody>
          <a:bodyPr wrap="square" lIns="90000" tIns="144000" rIns="36000" numCol="1" rtlCol="0">
            <a:normAutofit/>
          </a:bodyPr>
          <a:lstStyle/>
          <a:p>
            <a:pPr marL="196246" marR="0" lvl="0" indent="-196246" algn="l" defTabSz="965971"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角丸四角形 35"/>
          <p:cNvSpPr/>
          <p:nvPr/>
        </p:nvSpPr>
        <p:spPr>
          <a:xfrm flipH="1">
            <a:off x="483611" y="8362016"/>
            <a:ext cx="2376000" cy="230171"/>
          </a:xfrm>
          <a:prstGeom prst="roundRect">
            <a:avLst>
              <a:gd name="adj" fmla="val 28426"/>
            </a:avLst>
          </a:prstGeom>
          <a:solidFill>
            <a:srgbClr val="009944"/>
          </a:solidFill>
          <a:ln>
            <a:noFill/>
          </a:ln>
        </p:spPr>
        <p:style>
          <a:lnRef idx="2">
            <a:schemeClr val="accent6"/>
          </a:lnRef>
          <a:fillRef idx="1">
            <a:schemeClr val="lt1"/>
          </a:fillRef>
          <a:effectRef idx="0">
            <a:schemeClr val="accent6"/>
          </a:effectRef>
          <a:fontRef idx="minor">
            <a:schemeClr val="dk1"/>
          </a:fontRef>
        </p:style>
        <p:txBody>
          <a:bodyPr rIns="0" rtlCol="0" anchor="ctr"/>
          <a:lstStyle/>
          <a:p>
            <a:pPr lvl="0">
              <a:lnSpc>
                <a:spcPts val="1900"/>
              </a:lnSpc>
              <a:defRPr/>
            </a:pPr>
            <a:r>
              <a:rPr lang="ja-JP" altLang="en-US" sz="1200" b="1" dirty="0">
                <a:solidFill>
                  <a:schemeClr val="bg1"/>
                </a:solidFill>
                <a:latin typeface="メイリオ" panose="020B0604030504040204" pitchFamily="50" charset="-128"/>
                <a:ea typeface="メイリオ" panose="020B0604030504040204" pitchFamily="50" charset="-128"/>
              </a:rPr>
              <a:t>人材確保等支援助成金</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について</a:t>
            </a:r>
          </a:p>
        </p:txBody>
      </p:sp>
      <p:sp>
        <p:nvSpPr>
          <p:cNvPr id="37" name="角丸四角形 36"/>
          <p:cNvSpPr/>
          <p:nvPr/>
        </p:nvSpPr>
        <p:spPr>
          <a:xfrm>
            <a:off x="2972715" y="8958880"/>
            <a:ext cx="561226" cy="214943"/>
          </a:xfrm>
          <a:prstGeom prst="roundRect">
            <a:avLst/>
          </a:prstGeom>
          <a:solidFill>
            <a:srgbClr val="009944"/>
          </a:solidFill>
          <a:ln/>
        </p:spPr>
        <p:style>
          <a:lnRef idx="0">
            <a:schemeClr val="accent2"/>
          </a:lnRef>
          <a:fillRef idx="3">
            <a:schemeClr val="accent2"/>
          </a:fillRef>
          <a:effectRef idx="3">
            <a:schemeClr val="accent2"/>
          </a:effectRef>
          <a:fontRef idx="minor">
            <a:schemeClr val="lt1"/>
          </a:fontRef>
        </p:style>
        <p:txBody>
          <a:bodyPr rIns="0" rtlCol="0" anchor="ctr"/>
          <a:lstStyle/>
          <a:p>
            <a:pPr marL="0" marR="0" lvl="0" indent="0" algn="l" defTabSz="965971"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検　索</a:t>
            </a:r>
          </a:p>
        </p:txBody>
      </p:sp>
      <p:sp>
        <p:nvSpPr>
          <p:cNvPr id="38" name="左矢印 37"/>
          <p:cNvSpPr/>
          <p:nvPr/>
        </p:nvSpPr>
        <p:spPr>
          <a:xfrm rot="2339634">
            <a:off x="3461477" y="9036407"/>
            <a:ext cx="236193" cy="177814"/>
          </a:xfrm>
          <a:prstGeom prst="leftArrow">
            <a:avLst>
              <a:gd name="adj1" fmla="val 35460"/>
              <a:gd name="adj2" fmla="val 91238"/>
            </a:avLst>
          </a:prstGeom>
          <a:solidFill>
            <a:schemeClr val="bg1"/>
          </a:solidFill>
          <a:ln w="9525">
            <a:solidFill>
              <a:schemeClr val="tx1"/>
            </a:solidFill>
          </a:ln>
        </p:spPr>
        <p:style>
          <a:lnRef idx="2">
            <a:schemeClr val="accent6"/>
          </a:lnRef>
          <a:fillRef idx="1">
            <a:schemeClr val="lt1"/>
          </a:fillRef>
          <a:effectRef idx="0">
            <a:schemeClr val="accent6"/>
          </a:effectRef>
          <a:fontRef idx="minor">
            <a:schemeClr val="dk1"/>
          </a:fontRef>
        </p:style>
        <p:txBody>
          <a:bodyPr rIns="0" rtlCol="0" anchor="ctr"/>
          <a:lstStyle/>
          <a:p>
            <a:pPr marL="0" marR="0" lvl="0" indent="0" algn="ctr" defTabSz="965971"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9" name="テキスト ボックス 38"/>
          <p:cNvSpPr txBox="1"/>
          <p:nvPr/>
        </p:nvSpPr>
        <p:spPr>
          <a:xfrm>
            <a:off x="749317" y="8898723"/>
            <a:ext cx="2112639" cy="276999"/>
          </a:xfrm>
          <a:prstGeom prst="rect">
            <a:avLst/>
          </a:prstGeom>
          <a:noFill/>
          <a:ln w="12700">
            <a:solidFill>
              <a:schemeClr val="tx1"/>
            </a:solidFill>
          </a:ln>
        </p:spPr>
        <p:style>
          <a:lnRef idx="2">
            <a:schemeClr val="accent2"/>
          </a:lnRef>
          <a:fillRef idx="1">
            <a:schemeClr val="lt1"/>
          </a:fillRef>
          <a:effectRef idx="0">
            <a:schemeClr val="accent2"/>
          </a:effectRef>
          <a:fontRef idx="minor">
            <a:schemeClr val="dk1"/>
          </a:fontRef>
        </p:style>
        <p:txBody>
          <a:bodyPr wrap="square" numCol="1" rtlCol="0">
            <a:spAutoFit/>
          </a:bodyPr>
          <a:lstStyle/>
          <a:p>
            <a:pPr marL="196246" marR="0" lvl="0" indent="-196246" algn="l" defTabSz="965971"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人材確保等支援助成金</a:t>
            </a:r>
            <a:endParaRPr kumimoji="1"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0" name="テキスト ボックス 39"/>
          <p:cNvSpPr txBox="1"/>
          <p:nvPr/>
        </p:nvSpPr>
        <p:spPr>
          <a:xfrm>
            <a:off x="586386" y="8597799"/>
            <a:ext cx="4566006" cy="32316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numCol="1" rtlCol="0">
            <a:spAutoFit/>
          </a:bodyPr>
          <a:lstStyle/>
          <a:p>
            <a:pPr marL="196246" marR="0" lvl="0" indent="-196246" algn="l" defTabSz="965971" rtl="0" eaLnBrk="1" fontAlgn="auto" latinLnBrk="0" hangingPunct="1">
              <a:lnSpc>
                <a:spcPts val="1843"/>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以下のワードで検索するか、右のＱＲコードからアクセスください。</a:t>
            </a: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1" name="図 40"/>
          <p:cNvPicPr>
            <a:picLocks noChangeAspect="1"/>
          </p:cNvPicPr>
          <p:nvPr/>
        </p:nvPicPr>
        <p:blipFill>
          <a:blip r:embed="rId4"/>
          <a:stretch>
            <a:fillRect/>
          </a:stretch>
        </p:blipFill>
        <p:spPr>
          <a:xfrm>
            <a:off x="5217518" y="8504014"/>
            <a:ext cx="720061" cy="713632"/>
          </a:xfrm>
          <a:prstGeom prst="rect">
            <a:avLst/>
          </a:prstGeom>
        </p:spPr>
      </p:pic>
      <p:sp>
        <p:nvSpPr>
          <p:cNvPr id="45" name="テキスト ボックス 44"/>
          <p:cNvSpPr txBox="1"/>
          <p:nvPr/>
        </p:nvSpPr>
        <p:spPr>
          <a:xfrm>
            <a:off x="2131159" y="431393"/>
            <a:ext cx="4824535" cy="230443"/>
          </a:xfrm>
          <a:prstGeom prst="rect">
            <a:avLst/>
          </a:prstGeom>
          <a:noFill/>
          <a:ln>
            <a:noFill/>
          </a:ln>
        </p:spPr>
        <p:txBody>
          <a:bodyPr wrap="square" lIns="91054" tIns="45527" rIns="91054" bIns="45527" rtlCol="0">
            <a:spAutoFit/>
          </a:bodyPr>
          <a:lstStyle/>
          <a:p>
            <a:pPr marL="0" marR="0" lvl="0" indent="0" algn="r" defTabSz="965971"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rPr>
              <a:t>このお知らせは、令和６年度厚生労働省予算案に基づくものです。</a:t>
            </a:r>
            <a:endParaRPr kumimoji="1" lang="en-US" altLang="ja-JP" sz="9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endParaRPr>
          </a:p>
        </p:txBody>
      </p:sp>
      <p:pic>
        <p:nvPicPr>
          <p:cNvPr id="9" name="図 8"/>
          <p:cNvPicPr>
            <a:picLocks noChangeAspect="1"/>
          </p:cNvPicPr>
          <p:nvPr/>
        </p:nvPicPr>
        <p:blipFill>
          <a:blip r:embed="rId5"/>
          <a:stretch>
            <a:fillRect/>
          </a:stretch>
        </p:blipFill>
        <p:spPr>
          <a:xfrm>
            <a:off x="1573808" y="9276401"/>
            <a:ext cx="1336936" cy="501136"/>
          </a:xfrm>
          <a:prstGeom prst="rect">
            <a:avLst/>
          </a:prstGeom>
        </p:spPr>
      </p:pic>
      <p:sp>
        <p:nvSpPr>
          <p:cNvPr id="98" name="AutoShape 7"/>
          <p:cNvSpPr>
            <a:spLocks noChangeArrowheads="1"/>
          </p:cNvSpPr>
          <p:nvPr/>
        </p:nvSpPr>
        <p:spPr bwMode="auto">
          <a:xfrm>
            <a:off x="-252413" y="9725819"/>
            <a:ext cx="6237169" cy="411757"/>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pPr marL="0" marR="0" lvl="0" indent="0" algn="l" defTabSz="965971"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7" name="正方形/長方形 56"/>
          <p:cNvSpPr/>
          <p:nvPr/>
        </p:nvSpPr>
        <p:spPr>
          <a:xfrm>
            <a:off x="243000" y="3116864"/>
            <a:ext cx="6372000" cy="612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lvl="0" indent="-95250">
              <a:lnSpc>
                <a:spcPct val="130000"/>
              </a:lnSpc>
              <a:defRPr/>
            </a:pP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新たにこの助成金の活用をお考えの場合、</a:t>
            </a:r>
            <a:r>
              <a:rPr lang="ja-JP" altLang="en-US" sz="1200" b="1" dirty="0">
                <a:solidFill>
                  <a:srgbClr val="00B050"/>
                </a:solidFill>
                <a:latin typeface="メイリオ" panose="020B0604030504040204" pitchFamily="50" charset="-128"/>
                <a:ea typeface="メイリオ" panose="020B0604030504040204" pitchFamily="50" charset="-128"/>
              </a:rPr>
              <a:t>令和６年３月</a:t>
            </a:r>
            <a:r>
              <a:rPr lang="en-US" altLang="ja-JP" sz="1200" b="1" dirty="0">
                <a:solidFill>
                  <a:srgbClr val="00B050"/>
                </a:solidFill>
                <a:latin typeface="メイリオ" panose="020B0604030504040204" pitchFamily="50" charset="-128"/>
                <a:ea typeface="メイリオ" panose="020B0604030504040204" pitchFamily="50" charset="-128"/>
              </a:rPr>
              <a:t>31</a:t>
            </a:r>
            <a:r>
              <a:rPr lang="ja-JP" altLang="en-US" sz="1200" b="1" dirty="0">
                <a:solidFill>
                  <a:srgbClr val="00B050"/>
                </a:solidFill>
                <a:latin typeface="メイリオ" panose="020B0604030504040204" pitchFamily="50" charset="-128"/>
                <a:ea typeface="メイリオ" panose="020B0604030504040204" pitchFamily="50" charset="-128"/>
              </a:rPr>
              <a:t>日までに「導入・運用計画書」を管轄の都道府県労働局の助成金窓口に提出</a:t>
            </a:r>
            <a:r>
              <a:rPr lang="ja-JP" altLang="en-US" sz="1200" dirty="0">
                <a:solidFill>
                  <a:schemeClr val="tx1"/>
                </a:solidFill>
                <a:latin typeface="メイリオ" panose="020B0604030504040204" pitchFamily="50" charset="-128"/>
                <a:ea typeface="メイリオ" panose="020B0604030504040204" pitchFamily="50" charset="-128"/>
              </a:rPr>
              <a:t>する必要があります。</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1696470" y="4982928"/>
            <a:ext cx="3338913" cy="329321"/>
          </a:xfrm>
          <a:prstGeom prst="rect">
            <a:avLst/>
          </a:prstGeom>
        </p:spPr>
        <p:txBody>
          <a:bodyPr wrap="square">
            <a:spAutoFit/>
          </a:bodyPr>
          <a:lstStyle/>
          <a:p>
            <a:pPr lvl="0" algn="ctr">
              <a:lnSpc>
                <a:spcPct val="110000"/>
              </a:lnSpc>
              <a:spcBef>
                <a:spcPts val="100"/>
              </a:spcBef>
              <a:defRPr/>
            </a:pP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４月以降も支給申請ができます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61" name="正方形/長方形 60"/>
          <p:cNvSpPr/>
          <p:nvPr/>
        </p:nvSpPr>
        <p:spPr>
          <a:xfrm>
            <a:off x="249248" y="3969529"/>
            <a:ext cx="6365752" cy="391892"/>
          </a:xfrm>
          <a:prstGeom prst="rect">
            <a:avLst/>
          </a:prstGeom>
          <a:solidFill>
            <a:srgbClr val="C00000">
              <a:alpha val="69804"/>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600"/>
              </a:lnSpc>
            </a:pPr>
            <a:r>
              <a:rPr lang="ja-JP" altLang="en-US" sz="1600" b="1" dirty="0">
                <a:solidFill>
                  <a:schemeClr val="bg1"/>
                </a:solidFill>
                <a:latin typeface="メイリオ" panose="020B0604030504040204" pitchFamily="50" charset="-128"/>
                <a:ea typeface="メイリオ" panose="020B0604030504040204" pitchFamily="50" charset="-128"/>
              </a:rPr>
              <a:t>令和６年４月１日以降の支給申請</a:t>
            </a:r>
            <a:endParaRPr lang="en-US" altLang="ja-JP" sz="1600" b="1" dirty="0">
              <a:solidFill>
                <a:schemeClr val="bg1"/>
              </a:solidFill>
              <a:latin typeface="メイリオ" panose="020B0604030504040204" pitchFamily="50" charset="-128"/>
              <a:ea typeface="メイリオ" panose="020B0604030504040204" pitchFamily="50" charset="-128"/>
            </a:endParaRPr>
          </a:p>
        </p:txBody>
      </p:sp>
      <p:sp>
        <p:nvSpPr>
          <p:cNvPr id="66" name="角丸四角形 65"/>
          <p:cNvSpPr/>
          <p:nvPr/>
        </p:nvSpPr>
        <p:spPr>
          <a:xfrm>
            <a:off x="5141191" y="4880992"/>
            <a:ext cx="1368000" cy="90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a:solidFill>
                  <a:schemeClr val="tx1"/>
                </a:solidFill>
              </a:rPr>
              <a:t>○</a:t>
            </a:r>
          </a:p>
        </p:txBody>
      </p:sp>
    </p:spTree>
    <p:extLst>
      <p:ext uri="{BB962C8B-B14F-4D97-AF65-F5344CB8AC3E}">
        <p14:creationId xmlns:p14="http://schemas.microsoft.com/office/powerpoint/2010/main" val="3708168268"/>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tlCol="0" anchor="ctr"/>
      <a:lstStyle>
        <a:defPPr algn="ctr">
          <a:defRPr kumimoji="1" sz="1600" dirty="0" smtClean="0">
            <a:solidFill>
              <a:schemeClr val="tx1"/>
            </a:solidFill>
            <a:latin typeface="AR P丸ゴシック体M" panose="020F0600000000000000" pitchFamily="50" charset="-128"/>
            <a:ea typeface="AR P丸ゴシック体M"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1600" smtClean="0">
            <a:latin typeface="AR P丸ゴシック体M" panose="020F0600000000000000" pitchFamily="50" charset="-128"/>
            <a:ea typeface="AR P丸ゴシック体M" panose="020F0600000000000000" pitchFamily="50" charset="-128"/>
          </a:defRPr>
        </a:defPPr>
      </a:lstStyle>
    </a:txDef>
  </a:objectDefaults>
  <a:extraClrSchemeLst/>
</a:theme>
</file>

<file path=ppt/theme/theme3.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tlCol="0" anchor="ctr"/>
      <a:lstStyle>
        <a:defPPr algn="ctr">
          <a:defRPr kumimoji="1" sz="1600" dirty="0" smtClean="0">
            <a:solidFill>
              <a:schemeClr val="tx1"/>
            </a:solidFill>
            <a:latin typeface="AR P丸ゴシック体M" panose="020F0600000000000000" pitchFamily="50" charset="-128"/>
            <a:ea typeface="AR P丸ゴシック体M"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1600" smtClean="0">
            <a:latin typeface="AR P丸ゴシック体M" panose="020F0600000000000000" pitchFamily="50" charset="-128"/>
            <a:ea typeface="AR P丸ゴシック体M" panose="020F0600000000000000" pitchFamily="50" charset="-128"/>
          </a:defRPr>
        </a:defPPr>
      </a:lstStyle>
    </a:txDef>
  </a:objectDefaults>
  <a:extraClrSchemeLst/>
</a:theme>
</file>

<file path=ppt/theme/theme4.xml><?xml version="1.0" encoding="utf-8"?>
<a:theme xmlns:a="http://schemas.openxmlformats.org/drawingml/2006/main" name="7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ln>
          <a:solidFill>
            <a:schemeClr val="accent3">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267</Words>
  <PresentationFormat>A4 210 x 297 mm</PresentationFormat>
  <Paragraphs>26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5</vt:i4>
      </vt:variant>
      <vt:variant>
        <vt:lpstr>スライド タイトル</vt:lpstr>
      </vt:variant>
      <vt:variant>
        <vt:i4>1</vt:i4>
      </vt:variant>
    </vt:vector>
  </HeadingPairs>
  <TitlesOfParts>
    <vt:vector size="13" baseType="lpstr">
      <vt:lpstr>AR P丸ゴシック体E</vt:lpstr>
      <vt:lpstr>AR丸ゴシック体M</vt:lpstr>
      <vt:lpstr>HG丸ｺﾞｼｯｸM-PRO</vt:lpstr>
      <vt:lpstr>メイリオ</vt:lpstr>
      <vt:lpstr>Arial</vt:lpstr>
      <vt:lpstr>Calibri</vt:lpstr>
      <vt:lpstr>Wingdings</vt:lpstr>
      <vt:lpstr>デザインの設定</vt:lpstr>
      <vt:lpstr>2_blank</vt:lpstr>
      <vt:lpstr>blank</vt:lpstr>
      <vt:lpstr>7_デザインの設定</vt:lpstr>
      <vt:lpstr>4_Office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