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6012" r:id="rId2"/>
    <p:sldMasterId id="2147486025" r:id="rId3"/>
    <p:sldMasterId id="2147485987" r:id="rId4"/>
    <p:sldMasterId id="2147486000" r:id="rId5"/>
    <p:sldMasterId id="2147485975" r:id="rId6"/>
    <p:sldMasterId id="2147484870" r:id="rId7"/>
    <p:sldMasterId id="2147484882" r:id="rId8"/>
  </p:sldMasterIdLst>
  <p:notesMasterIdLst>
    <p:notesMasterId r:id="rId15"/>
  </p:notesMasterIdLst>
  <p:handoutMasterIdLst>
    <p:handoutMasterId r:id="rId16"/>
  </p:handoutMasterIdLst>
  <p:sldIdLst>
    <p:sldId id="816" r:id="rId9"/>
    <p:sldId id="817" r:id="rId10"/>
    <p:sldId id="818" r:id="rId11"/>
    <p:sldId id="819" r:id="rId12"/>
    <p:sldId id="820" r:id="rId13"/>
    <p:sldId id="896" r:id="rId14"/>
  </p:sldIdLst>
  <p:sldSz cx="7561263" cy="10693400"/>
  <p:notesSz cx="6735763" cy="9866313"/>
  <p:custDataLst>
    <p:tags r:id="rId17"/>
  </p:custData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8" userDrawn="1">
          <p15:clr>
            <a:srgbClr val="A4A3A4"/>
          </p15:clr>
        </p15:guide>
        <p15:guide id="2" orient="horz" pos="6339" userDrawn="1">
          <p15:clr>
            <a:srgbClr val="A4A3A4"/>
          </p15:clr>
        </p15:guide>
        <p15:guide id="3" orient="horz" pos="374" userDrawn="1">
          <p15:clr>
            <a:srgbClr val="A4A3A4"/>
          </p15:clr>
        </p15:guide>
        <p15:guide id="4" orient="horz" pos="1690" userDrawn="1">
          <p15:clr>
            <a:srgbClr val="A4A3A4"/>
          </p15:clr>
        </p15:guide>
        <p15:guide id="5" pos="2382">
          <p15:clr>
            <a:srgbClr val="A4A3A4"/>
          </p15:clr>
        </p15:guide>
        <p15:guide id="6" pos="3288">
          <p15:clr>
            <a:srgbClr val="A4A3A4"/>
          </p15:clr>
        </p15:guide>
        <p15:guide id="7" pos="4558">
          <p15:clr>
            <a:srgbClr val="A4A3A4"/>
          </p15:clr>
        </p15:guide>
        <p15:guide id="8" pos="3788" userDrawn="1">
          <p15:clr>
            <a:srgbClr val="A4A3A4"/>
          </p15:clr>
        </p15:guide>
        <p15:guide id="9" pos="295" userDrawn="1">
          <p15:clr>
            <a:srgbClr val="A4A3A4"/>
          </p15:clr>
        </p15:guide>
        <p15:guide id="10" pos="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桂本 朋実(katsuramoto-tomomi)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0066"/>
    <a:srgbClr val="FBFFD7"/>
    <a:srgbClr val="FFD88B"/>
    <a:srgbClr val="FFE9BD"/>
    <a:srgbClr val="FF9900"/>
    <a:srgbClr val="FF99CC"/>
    <a:srgbClr val="003366"/>
    <a:srgbClr val="1F497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98201" autoAdjust="0"/>
  </p:normalViewPr>
  <p:slideViewPr>
    <p:cSldViewPr snapToGrid="0">
      <p:cViewPr varScale="1">
        <p:scale>
          <a:sx n="64" d="100"/>
          <a:sy n="64" d="100"/>
        </p:scale>
        <p:origin x="3234" y="90"/>
      </p:cViewPr>
      <p:guideLst>
        <p:guide orient="horz" pos="2438"/>
        <p:guide orient="horz" pos="6339"/>
        <p:guide orient="horz" pos="374"/>
        <p:guide orient="horz" pos="1690"/>
        <p:guide pos="2382"/>
        <p:guide pos="3288"/>
        <p:guide pos="4558"/>
        <p:guide pos="3788"/>
        <p:guide pos="295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72" y="-9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621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8" rIns="90637" bIns="4531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572" y="0"/>
            <a:ext cx="2918621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8" rIns="90637" bIns="4531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EA48604-00C7-4B17-82D1-AD286CB85B80}" type="datetime1">
              <a:rPr lang="en-US"/>
              <a:pPr>
                <a:defRPr/>
              </a:pPr>
              <a:t>3/26/2024</a:t>
            </a:fld>
            <a:endParaRPr lang="en-US" altLang="ja-JP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501"/>
            <a:ext cx="2918621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8" rIns="90637" bIns="4531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572" y="9371501"/>
            <a:ext cx="2918621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8" rIns="90637" bIns="4531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30904C-78D0-4A28-AEAB-635C24B825A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0193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defTabSz="914314" eaLnBrk="1" hangingPunct="1"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000" y="0"/>
            <a:ext cx="2920193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defTabSz="914314" eaLnBrk="1" hangingPunct="1"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21BDE8A-24BA-4ECE-B82F-3F6572E27082}" type="datetime1">
              <a:rPr lang="en-US"/>
              <a:pPr>
                <a:defRPr/>
              </a:pPr>
              <a:t>3/26/2024</a:t>
            </a:fld>
            <a:endParaRPr lang="en-US" altLang="ja-JP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60575" y="739775"/>
            <a:ext cx="26162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320" y="4686538"/>
            <a:ext cx="5391124" cy="444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501"/>
            <a:ext cx="2920193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defTabSz="914314" eaLnBrk="1" hangingPunct="1"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000" y="9371501"/>
            <a:ext cx="2920193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defTabSz="914314" eaLnBrk="1" hangingPunct="1">
              <a:spcBef>
                <a:spcPct val="0"/>
              </a:spcBef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2AECEEC-2988-4D48-982B-B38D814DAC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4557" algn="l" defTabSz="91382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1469" algn="l" defTabSz="91382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8380" algn="l" defTabSz="91382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5291" algn="l" defTabSz="91382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5939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262964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716187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169409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622632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fld id="{C52EFBE5-746A-4B44-98D8-F6FE1EBA913A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1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144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262964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716187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169409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622632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fld id="{9B18D30D-97DD-473C-82B5-23415A5EB29C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2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34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262964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716187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169409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622632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fld id="{12F134FA-13BC-4DB7-91DE-2112D3123AF1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3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55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262964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716187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169409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622632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fld id="{238E3E4A-2F7B-4F31-9BD3-AD3F74C2CAB8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4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758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262964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716187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169409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622632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fld id="{571D9EB2-14DA-480F-B2A2-09964D6520F3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5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52" y="3354540"/>
            <a:ext cx="6427787" cy="2290762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8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latin typeface="Arial"/>
                <a:ea typeface="ＭＳ Ｐゴシック"/>
              </a:defRPr>
            </a:lvl1pPr>
            <a:lvl2pPr marL="456912" indent="0" algn="ctr">
              <a:buNone/>
              <a:defRPr/>
            </a:lvl2pPr>
            <a:lvl3pPr marL="913823" indent="0" algn="ctr">
              <a:buNone/>
              <a:defRPr/>
            </a:lvl3pPr>
            <a:lvl4pPr marL="1370737" indent="0" algn="ctr">
              <a:buNone/>
              <a:defRPr/>
            </a:lvl4pPr>
            <a:lvl5pPr marL="1827646" indent="0" algn="ctr">
              <a:buNone/>
              <a:defRPr/>
            </a:lvl5pPr>
            <a:lvl6pPr marL="2284557" indent="0" algn="ctr">
              <a:buNone/>
              <a:defRPr/>
            </a:lvl6pPr>
            <a:lvl7pPr marL="2741469" indent="0" algn="ctr">
              <a:buNone/>
              <a:defRPr/>
            </a:lvl7pPr>
            <a:lvl8pPr marL="3198380" indent="0" algn="ctr">
              <a:buNone/>
              <a:defRPr/>
            </a:lvl8pPr>
            <a:lvl9pPr marL="3655291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E70E3870-B0E0-48A0-89EA-804FC7446F05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339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8" y="428630"/>
            <a:ext cx="6805613" cy="1781175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ea typeface="ＭＳ Ｐゴシック"/>
              </a:defRPr>
            </a:lvl1pPr>
            <a:lvl2pPr>
              <a:defRPr>
                <a:latin typeface="Arial"/>
                <a:ea typeface="ＭＳ Ｐゴシック"/>
              </a:defRPr>
            </a:lvl2pPr>
            <a:lvl3pPr>
              <a:defRPr>
                <a:latin typeface="Arial"/>
                <a:ea typeface="ＭＳ Ｐゴシック"/>
              </a:defRPr>
            </a:lvl3pPr>
            <a:lvl4pPr>
              <a:defRPr>
                <a:latin typeface="Arial"/>
                <a:ea typeface="ＭＳ Ｐゴシック"/>
              </a:defRPr>
            </a:lvl4pPr>
            <a:lvl5pPr>
              <a:defRPr>
                <a:latin typeface="Arial"/>
                <a:ea typeface="ＭＳ Ｐゴシック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E300F219-EF8F-40F8-8479-807A93040C7C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063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9" y="377826"/>
            <a:ext cx="1700212" cy="9793288"/>
          </a:xfrm>
          <a:prstGeom prst="rect">
            <a:avLst/>
          </a:prstGeom>
        </p:spPr>
        <p:txBody>
          <a:bodyPr vert="eaVert"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377826"/>
            <a:ext cx="4953000" cy="9793288"/>
          </a:xfrm>
        </p:spPr>
        <p:txBody>
          <a:bodyPr vert="eaVert"/>
          <a:lstStyle>
            <a:lvl1pPr>
              <a:defRPr>
                <a:latin typeface="Arial"/>
                <a:ea typeface="ＭＳ Ｐゴシック"/>
              </a:defRPr>
            </a:lvl1pPr>
            <a:lvl2pPr>
              <a:defRPr>
                <a:latin typeface="Arial"/>
                <a:ea typeface="ＭＳ Ｐゴシック"/>
              </a:defRPr>
            </a:lvl2pPr>
            <a:lvl3pPr>
              <a:defRPr>
                <a:latin typeface="Arial"/>
                <a:ea typeface="ＭＳ Ｐゴシック"/>
              </a:defRPr>
            </a:lvl3pPr>
            <a:lvl4pPr>
              <a:defRPr>
                <a:latin typeface="Arial"/>
                <a:ea typeface="ＭＳ Ｐゴシック"/>
              </a:defRPr>
            </a:lvl4pPr>
            <a:lvl5pPr>
              <a:defRPr>
                <a:latin typeface="Arial"/>
                <a:ea typeface="ＭＳ Ｐゴシック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BDA0D15F-37EA-49AE-8D51-85CA3DEBBAF1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264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2965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8288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921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130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3033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4946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2429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713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8" y="428630"/>
            <a:ext cx="6805613" cy="1781175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  <a:lvl2pPr>
              <a:defRPr>
                <a:latin typeface="Arial"/>
                <a:ea typeface="ＭＳ Ｐゴシック"/>
              </a:defRPr>
            </a:lvl2pPr>
            <a:lvl3pPr>
              <a:defRPr>
                <a:latin typeface="Arial"/>
                <a:ea typeface="ＭＳ Ｐゴシック"/>
              </a:defRPr>
            </a:lvl3pPr>
            <a:lvl4pPr>
              <a:defRPr>
                <a:latin typeface="Arial"/>
                <a:ea typeface="ＭＳ Ｐゴシック"/>
              </a:defRPr>
            </a:lvl4pPr>
            <a:lvl5pPr>
              <a:defRPr>
                <a:latin typeface="Arial"/>
                <a:ea typeface="ＭＳ Ｐゴシック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21FB245E-1957-4A2F-9603-DD4949E50E8F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5073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3090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4781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6352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4958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9471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3866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1199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556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5513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047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304"/>
            <a:ext cx="6427788" cy="2122487"/>
          </a:xfrm>
          <a:prstGeom prst="rect">
            <a:avLst/>
          </a:prstGeom>
        </p:spPr>
        <p:txBody>
          <a:bodyPr lIns="91380" tIns="45691" rIns="91380" bIns="45691" anchor="t"/>
          <a:lstStyle>
            <a:lvl1pPr algn="l">
              <a:defRPr sz="4000" b="1" cap="all"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17"/>
            <a:ext cx="6427788" cy="2339976"/>
          </a:xfrm>
        </p:spPr>
        <p:txBody>
          <a:bodyPr anchor="b"/>
          <a:lstStyle>
            <a:lvl1pPr marL="0" indent="0">
              <a:buNone/>
              <a:defRPr sz="2000">
                <a:latin typeface="Arial"/>
                <a:ea typeface="ＭＳ Ｐゴシック"/>
              </a:defRPr>
            </a:lvl1pPr>
            <a:lvl2pPr marL="456912" indent="0">
              <a:buNone/>
              <a:defRPr sz="1900"/>
            </a:lvl2pPr>
            <a:lvl3pPr marL="913823" indent="0">
              <a:buNone/>
              <a:defRPr sz="1600"/>
            </a:lvl3pPr>
            <a:lvl4pPr marL="1370737" indent="0">
              <a:buNone/>
              <a:defRPr sz="1400"/>
            </a:lvl4pPr>
            <a:lvl5pPr marL="1827646" indent="0">
              <a:buNone/>
              <a:defRPr sz="1400"/>
            </a:lvl5pPr>
            <a:lvl6pPr marL="2284557" indent="0">
              <a:buNone/>
              <a:defRPr sz="1400"/>
            </a:lvl6pPr>
            <a:lvl7pPr marL="2741469" indent="0">
              <a:buNone/>
              <a:defRPr sz="1400"/>
            </a:lvl7pPr>
            <a:lvl8pPr marL="3198380" indent="0">
              <a:buNone/>
              <a:defRPr sz="1400"/>
            </a:lvl8pPr>
            <a:lvl9pPr marL="3655291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749B5F59-9338-441F-B8B8-BCCCECB6C897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6804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9622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3694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5680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5853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372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0415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9507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0629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8425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569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8" y="428630"/>
            <a:ext cx="6805613" cy="1781175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4217" y="377826"/>
            <a:ext cx="3019425" cy="9793288"/>
          </a:xfrm>
        </p:spPr>
        <p:txBody>
          <a:bodyPr/>
          <a:lstStyle>
            <a:lvl1pPr>
              <a:defRPr sz="2800">
                <a:latin typeface="Arial"/>
                <a:ea typeface="ＭＳ Ｐゴシック"/>
              </a:defRPr>
            </a:lvl1pPr>
            <a:lvl2pPr>
              <a:defRPr sz="2400">
                <a:latin typeface="Arial"/>
                <a:ea typeface="ＭＳ Ｐゴシック"/>
              </a:defRPr>
            </a:lvl2pPr>
            <a:lvl3pPr>
              <a:defRPr sz="2000">
                <a:latin typeface="Arial"/>
                <a:ea typeface="ＭＳ Ｐゴシック"/>
              </a:defRPr>
            </a:lvl3pPr>
            <a:lvl4pPr>
              <a:defRPr sz="1900">
                <a:latin typeface="Arial"/>
                <a:ea typeface="ＭＳ Ｐゴシック"/>
              </a:defRPr>
            </a:lvl4pPr>
            <a:lvl5pPr>
              <a:defRPr sz="1900">
                <a:latin typeface="Arial"/>
                <a:ea typeface="ＭＳ Ｐゴシック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0" y="377826"/>
            <a:ext cx="3019425" cy="9793288"/>
          </a:xfrm>
        </p:spPr>
        <p:txBody>
          <a:bodyPr/>
          <a:lstStyle>
            <a:lvl1pPr>
              <a:defRPr sz="2800">
                <a:latin typeface="Arial"/>
                <a:ea typeface="ＭＳ Ｐゴシック"/>
              </a:defRPr>
            </a:lvl1pPr>
            <a:lvl2pPr>
              <a:defRPr sz="2400">
                <a:latin typeface="Arial"/>
                <a:ea typeface="ＭＳ Ｐゴシック"/>
              </a:defRPr>
            </a:lvl2pPr>
            <a:lvl3pPr>
              <a:defRPr sz="2000">
                <a:latin typeface="Arial"/>
                <a:ea typeface="ＭＳ Ｐゴシック"/>
              </a:defRPr>
            </a:lvl3pPr>
            <a:lvl4pPr>
              <a:defRPr sz="1900">
                <a:latin typeface="Arial"/>
                <a:ea typeface="ＭＳ Ｐゴシック"/>
              </a:defRPr>
            </a:lvl4pPr>
            <a:lvl5pPr>
              <a:defRPr sz="1900">
                <a:latin typeface="Arial"/>
                <a:ea typeface="ＭＳ Ｐゴシック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FC63612B-56E9-4FB1-B3C0-65BFB898D798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9274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4956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1595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8395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3984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8489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082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433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5718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4252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055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8" y="428630"/>
            <a:ext cx="6805613" cy="1781175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49"/>
            <a:ext cx="3341688" cy="996950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ea typeface="ＭＳ Ｐゴシック"/>
              </a:defRPr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899"/>
            <a:ext cx="3341688" cy="6161089"/>
          </a:xfrm>
        </p:spPr>
        <p:txBody>
          <a:bodyPr/>
          <a:lstStyle>
            <a:lvl1pPr>
              <a:defRPr sz="2400">
                <a:latin typeface="Arial"/>
                <a:ea typeface="ＭＳ Ｐゴシック"/>
              </a:defRPr>
            </a:lvl1pPr>
            <a:lvl2pPr>
              <a:defRPr sz="2000">
                <a:latin typeface="Arial"/>
                <a:ea typeface="ＭＳ Ｐゴシック"/>
              </a:defRPr>
            </a:lvl2pPr>
            <a:lvl3pPr>
              <a:defRPr sz="1900">
                <a:latin typeface="Arial"/>
                <a:ea typeface="ＭＳ Ｐゴシック"/>
              </a:defRPr>
            </a:lvl3pPr>
            <a:lvl4pPr>
              <a:defRPr sz="1600">
                <a:latin typeface="Arial"/>
                <a:ea typeface="ＭＳ Ｐゴシック"/>
              </a:defRPr>
            </a:lvl4pPr>
            <a:lvl5pPr>
              <a:defRPr sz="1600">
                <a:latin typeface="Arial"/>
                <a:ea typeface="ＭＳ Ｐゴシック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49"/>
            <a:ext cx="3341688" cy="996950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ea typeface="ＭＳ Ｐゴシック"/>
              </a:defRPr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899"/>
            <a:ext cx="3341688" cy="6161089"/>
          </a:xfrm>
        </p:spPr>
        <p:txBody>
          <a:bodyPr/>
          <a:lstStyle>
            <a:lvl1pPr>
              <a:defRPr sz="2400">
                <a:latin typeface="Arial"/>
                <a:ea typeface="ＭＳ Ｐゴシック"/>
              </a:defRPr>
            </a:lvl1pPr>
            <a:lvl2pPr>
              <a:defRPr sz="2000">
                <a:latin typeface="Arial"/>
                <a:ea typeface="ＭＳ Ｐゴシック"/>
              </a:defRPr>
            </a:lvl2pPr>
            <a:lvl3pPr>
              <a:defRPr sz="1900">
                <a:latin typeface="Arial"/>
                <a:ea typeface="ＭＳ Ｐゴシック"/>
              </a:defRPr>
            </a:lvl3pPr>
            <a:lvl4pPr>
              <a:defRPr sz="1600">
                <a:latin typeface="Arial"/>
                <a:ea typeface="ＭＳ Ｐゴシック"/>
              </a:defRPr>
            </a:lvl4pPr>
            <a:lvl5pPr>
              <a:defRPr sz="1600">
                <a:latin typeface="Arial"/>
                <a:ea typeface="ＭＳ Ｐゴシック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1500502E-D26F-4190-8D0B-3DAAB74B6EF0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8160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2603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486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4370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60962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7492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0288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45935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02474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6750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057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8" y="428630"/>
            <a:ext cx="6805613" cy="1781175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1B18AFEB-3464-4B69-A0D4-F14A4B4A51CE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87775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7593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35088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1481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597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67985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5513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19172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41700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83560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522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D1195ABF-61C2-42EA-87A9-B4292E2831CB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14883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5357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5061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10302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24448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31915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6510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50790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24293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17018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335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7" y="425460"/>
            <a:ext cx="2487613" cy="1812924"/>
          </a:xfrm>
          <a:prstGeom prst="rect">
            <a:avLst/>
          </a:prstGeom>
        </p:spPr>
        <p:txBody>
          <a:bodyPr lIns="91380" tIns="45691" rIns="91380" bIns="45691" anchor="b"/>
          <a:lstStyle>
            <a:lvl1pPr algn="l">
              <a:defRPr sz="2000" b="1"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8" y="425450"/>
            <a:ext cx="4227513" cy="9126538"/>
          </a:xfrm>
        </p:spPr>
        <p:txBody>
          <a:bodyPr/>
          <a:lstStyle>
            <a:lvl1pPr>
              <a:defRPr sz="3200">
                <a:latin typeface="Arial"/>
                <a:ea typeface="ＭＳ Ｐゴシック"/>
              </a:defRPr>
            </a:lvl1pPr>
            <a:lvl2pPr>
              <a:defRPr sz="2800">
                <a:latin typeface="Arial"/>
                <a:ea typeface="ＭＳ Ｐゴシック"/>
              </a:defRPr>
            </a:lvl2pPr>
            <a:lvl3pPr>
              <a:defRPr sz="2400">
                <a:latin typeface="Arial"/>
                <a:ea typeface="ＭＳ Ｐゴシック"/>
              </a:defRPr>
            </a:lvl3pPr>
            <a:lvl4pPr>
              <a:defRPr sz="2000">
                <a:latin typeface="Arial"/>
                <a:ea typeface="ＭＳ Ｐゴシック"/>
              </a:defRPr>
            </a:lvl4pPr>
            <a:lvl5pPr>
              <a:defRPr sz="2000">
                <a:latin typeface="Arial"/>
                <a:ea typeface="ＭＳ Ｐゴシック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7" y="2238380"/>
            <a:ext cx="2487613" cy="7313614"/>
          </a:xfrm>
        </p:spPr>
        <p:txBody>
          <a:bodyPr/>
          <a:lstStyle>
            <a:lvl1pPr marL="0" indent="0">
              <a:buNone/>
              <a:defRPr sz="1400">
                <a:latin typeface="Arial"/>
                <a:ea typeface="ＭＳ Ｐゴシック"/>
              </a:defRPr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0CC7FFBE-12B1-4C37-9768-26E2C5B3B573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02354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7029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3219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54799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29699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53677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5354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1375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42292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50713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941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5"/>
            <a:ext cx="4535488" cy="884237"/>
          </a:xfrm>
          <a:prstGeom prst="rect">
            <a:avLst/>
          </a:prstGeom>
        </p:spPr>
        <p:txBody>
          <a:bodyPr lIns="91380" tIns="45691" rIns="91380" bIns="45691" anchor="b"/>
          <a:lstStyle>
            <a:lvl1pPr algn="l">
              <a:defRPr sz="2000" b="1"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87"/>
            <a:ext cx="4535488" cy="6415087"/>
          </a:xfrm>
        </p:spPr>
        <p:txBody>
          <a:bodyPr/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1"/>
            <a:ext cx="4535488" cy="1254126"/>
          </a:xfrm>
        </p:spPr>
        <p:txBody>
          <a:bodyPr/>
          <a:lstStyle>
            <a:lvl1pPr marL="0" indent="0">
              <a:buNone/>
              <a:defRPr sz="1400">
                <a:latin typeface="Arial"/>
                <a:ea typeface="ＭＳ Ｐゴシック"/>
              </a:defRPr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57593A5F-7396-4830-AE07-7D15EF0CC86E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56474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59559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04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 descr="青い画用紙"/>
          <p:cNvSpPr>
            <a:spLocks noChangeArrowheads="1"/>
          </p:cNvSpPr>
          <p:nvPr userDrawn="1"/>
        </p:nvSpPr>
        <p:spPr bwMode="auto">
          <a:xfrm>
            <a:off x="-1588" y="10171113"/>
            <a:ext cx="7561263" cy="522287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1380" tIns="45691" rIns="91380" bIns="45691" anchor="ctr"/>
          <a:lstStyle/>
          <a:p>
            <a:pPr eaLnBrk="1" hangingPunct="1">
              <a:defRPr/>
            </a:pPr>
            <a:endParaRPr lang="ja-JP" altLang="en-US" sz="2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738188"/>
            <a:ext cx="6191250" cy="914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04" tIns="52103" rIns="104204" bIns="52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9413" y="10196513"/>
            <a:ext cx="17637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4" tIns="52103" rIns="104204" bIns="52103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600"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9F79FC89-B555-4101-8475-D959B547B479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2863" y="10196513"/>
            <a:ext cx="23955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4" tIns="52103" rIns="104204" bIns="5210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600"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4" name="Rectangle 10" descr="青い画用紙"/>
          <p:cNvSpPr>
            <a:spLocks noChangeArrowheads="1"/>
          </p:cNvSpPr>
          <p:nvPr userDrawn="1"/>
        </p:nvSpPr>
        <p:spPr bwMode="auto">
          <a:xfrm>
            <a:off x="0" y="0"/>
            <a:ext cx="7561263" cy="377825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1380" tIns="45691" rIns="91380" bIns="45691" anchor="ctr"/>
          <a:lstStyle/>
          <a:p>
            <a:pPr eaLnBrk="1" hangingPunct="1">
              <a:defRPr/>
            </a:pPr>
            <a:endParaRPr lang="ja-JP" altLang="en-US" sz="2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/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 userDrawn="1"/>
        </p:nvSpPr>
        <p:spPr bwMode="auto">
          <a:xfrm rot="1584652">
            <a:off x="920750" y="4575175"/>
            <a:ext cx="56959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1" rIns="91380" bIns="45691">
            <a:spAutoFit/>
          </a:bodyPr>
          <a:lstStyle>
            <a:lvl1pPr defTabSz="1042988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defTabSz="1042988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defTabSz="1042988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defTabSz="1042988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defTabSz="1042988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12800">
                <a:solidFill>
                  <a:srgbClr val="DADADA"/>
                </a:solidFill>
                <a:latin typeface="Arial" charset="0"/>
                <a:ea typeface="ＭＳ Ｐゴシック" charset="-128"/>
              </a:rPr>
              <a:t>DRAFT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100" r:id="rId1"/>
    <p:sldLayoutId id="2147522101" r:id="rId2"/>
    <p:sldLayoutId id="2147522102" r:id="rId3"/>
    <p:sldLayoutId id="2147522103" r:id="rId4"/>
    <p:sldLayoutId id="2147522104" r:id="rId5"/>
    <p:sldLayoutId id="2147522105" r:id="rId6"/>
    <p:sldLayoutId id="2147522106" r:id="rId7"/>
    <p:sldLayoutId id="2147522107" r:id="rId8"/>
    <p:sldLayoutId id="2147522108" r:id="rId9"/>
    <p:sldLayoutId id="2147522109" r:id="rId10"/>
    <p:sldLayoutId id="2147522110" r:id="rId11"/>
  </p:sldLayoutIdLst>
  <p:hf hdr="0" ftr="0" dt="0"/>
  <p:txStyles>
    <p:titleStyle>
      <a:lvl1pPr algn="ctr" defTabSz="1039813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39813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1039813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1039813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1039813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6912" algn="ctr" defTabSz="104233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3823" algn="ctr" defTabSz="104233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0737" algn="ctr" defTabSz="104233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7646" algn="ctr" defTabSz="104233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174625" indent="-174625" algn="l" defTabSz="1039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n"/>
        <a:tabLst>
          <a:tab pos="530225" algn="l"/>
        </a:tabLst>
        <a:defRPr kumimoji="1">
          <a:solidFill>
            <a:schemeClr val="tx1"/>
          </a:solidFill>
          <a:latin typeface="Arial"/>
          <a:ea typeface="ＭＳ Ｐゴシック"/>
          <a:cs typeface="+mn-cs"/>
        </a:defRPr>
      </a:lvl1pPr>
      <a:lvl2pPr marL="441325" indent="-84138" algn="l" defTabSz="1039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l"/>
        <a:tabLst>
          <a:tab pos="530225" algn="l"/>
        </a:tabLst>
        <a:defRPr kumimoji="1" sz="1600">
          <a:solidFill>
            <a:schemeClr val="tx1"/>
          </a:solidFill>
          <a:latin typeface="Arial"/>
          <a:ea typeface="ＭＳ Ｐゴシック"/>
        </a:defRPr>
      </a:lvl2pPr>
      <a:lvl3pPr marL="720725" indent="-96838" algn="l" defTabSz="1039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tabLst>
          <a:tab pos="530225" algn="l"/>
        </a:tabLst>
        <a:defRPr kumimoji="1" sz="1400">
          <a:solidFill>
            <a:schemeClr val="tx1"/>
          </a:solidFill>
          <a:latin typeface="Arial"/>
          <a:ea typeface="ＭＳ Ｐゴシック"/>
        </a:defRPr>
      </a:lvl3pPr>
      <a:lvl4pPr marL="987425" indent="-84138" algn="l" defTabSz="1039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tabLst>
          <a:tab pos="530225" algn="l"/>
        </a:tabLst>
        <a:defRPr kumimoji="1" sz="1400">
          <a:solidFill>
            <a:schemeClr val="tx1"/>
          </a:solidFill>
          <a:latin typeface="Arial"/>
          <a:ea typeface="ＭＳ Ｐゴシック"/>
        </a:defRPr>
      </a:lvl4pPr>
      <a:lvl5pPr marL="1254125" indent="-84138" algn="l" defTabSz="1039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tabLst>
          <a:tab pos="530225" algn="l"/>
        </a:tabLst>
        <a:defRPr kumimoji="1" sz="1200">
          <a:solidFill>
            <a:schemeClr val="tx1"/>
          </a:solidFill>
          <a:latin typeface="Arial"/>
          <a:ea typeface="ＭＳ Ｐゴシック"/>
        </a:defRPr>
      </a:lvl5pPr>
      <a:lvl6pPr marL="2803341" indent="-261773" algn="l" defTabSz="1042330" rtl="0" fontAlgn="base">
        <a:spcBef>
          <a:spcPct val="20000"/>
        </a:spcBef>
        <a:spcAft>
          <a:spcPct val="0"/>
        </a:spcAft>
        <a:defRPr kumimoji="1" sz="1200">
          <a:solidFill>
            <a:schemeClr val="tx1"/>
          </a:solidFill>
          <a:latin typeface="+mn-lt"/>
          <a:ea typeface="+mn-ea"/>
        </a:defRPr>
      </a:lvl6pPr>
      <a:lvl7pPr marL="3260255" indent="-261773" algn="l" defTabSz="1042330" rtl="0" fontAlgn="base">
        <a:spcBef>
          <a:spcPct val="20000"/>
        </a:spcBef>
        <a:spcAft>
          <a:spcPct val="0"/>
        </a:spcAft>
        <a:defRPr kumimoji="1" sz="1200">
          <a:solidFill>
            <a:schemeClr val="tx1"/>
          </a:solidFill>
          <a:latin typeface="+mn-lt"/>
          <a:ea typeface="+mn-ea"/>
        </a:defRPr>
      </a:lvl7pPr>
      <a:lvl8pPr marL="3717165" indent="-261773" algn="l" defTabSz="1042330" rtl="0" fontAlgn="base">
        <a:spcBef>
          <a:spcPct val="20000"/>
        </a:spcBef>
        <a:spcAft>
          <a:spcPct val="0"/>
        </a:spcAft>
        <a:defRPr kumimoji="1" sz="1200">
          <a:solidFill>
            <a:schemeClr val="tx1"/>
          </a:solidFill>
          <a:latin typeface="+mn-lt"/>
          <a:ea typeface="+mn-ea"/>
        </a:defRPr>
      </a:lvl8pPr>
      <a:lvl9pPr marL="4174078" indent="-261773" algn="l" defTabSz="1042330" rtl="0" fontAlgn="base">
        <a:spcBef>
          <a:spcPct val="20000"/>
        </a:spcBef>
        <a:spcAft>
          <a:spcPct val="0"/>
        </a:spcAft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20" r:id="rId1"/>
    <p:sldLayoutId id="2147522021" r:id="rId2"/>
    <p:sldLayoutId id="2147522022" r:id="rId3"/>
    <p:sldLayoutId id="2147522023" r:id="rId4"/>
    <p:sldLayoutId id="2147522024" r:id="rId5"/>
    <p:sldLayoutId id="2147522025" r:id="rId6"/>
    <p:sldLayoutId id="2147522026" r:id="rId7"/>
    <p:sldLayoutId id="2147522027" r:id="rId8"/>
    <p:sldLayoutId id="2147522028" r:id="rId9"/>
    <p:sldLayoutId id="2147522029" r:id="rId10"/>
    <p:sldLayoutId id="2147522030" r:id="rId11"/>
    <p:sldLayoutId id="21475220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32" r:id="rId1"/>
    <p:sldLayoutId id="2147522033" r:id="rId2"/>
    <p:sldLayoutId id="2147522034" r:id="rId3"/>
    <p:sldLayoutId id="2147522035" r:id="rId4"/>
    <p:sldLayoutId id="2147522036" r:id="rId5"/>
    <p:sldLayoutId id="2147522037" r:id="rId6"/>
    <p:sldLayoutId id="2147522038" r:id="rId7"/>
    <p:sldLayoutId id="2147522039" r:id="rId8"/>
    <p:sldLayoutId id="2147522040" r:id="rId9"/>
    <p:sldLayoutId id="2147522041" r:id="rId10"/>
    <p:sldLayoutId id="21475220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43" r:id="rId1"/>
    <p:sldLayoutId id="2147522044" r:id="rId2"/>
    <p:sldLayoutId id="2147522045" r:id="rId3"/>
    <p:sldLayoutId id="2147522046" r:id="rId4"/>
    <p:sldLayoutId id="2147522047" r:id="rId5"/>
    <p:sldLayoutId id="2147522048" r:id="rId6"/>
    <p:sldLayoutId id="2147522049" r:id="rId7"/>
    <p:sldLayoutId id="2147522050" r:id="rId8"/>
    <p:sldLayoutId id="2147522051" r:id="rId9"/>
    <p:sldLayoutId id="2147522052" r:id="rId10"/>
    <p:sldLayoutId id="2147522053" r:id="rId11"/>
    <p:sldLayoutId id="21475220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55" r:id="rId1"/>
    <p:sldLayoutId id="2147522056" r:id="rId2"/>
    <p:sldLayoutId id="2147522057" r:id="rId3"/>
    <p:sldLayoutId id="2147522058" r:id="rId4"/>
    <p:sldLayoutId id="2147522059" r:id="rId5"/>
    <p:sldLayoutId id="2147522060" r:id="rId6"/>
    <p:sldLayoutId id="2147522061" r:id="rId7"/>
    <p:sldLayoutId id="2147522062" r:id="rId8"/>
    <p:sldLayoutId id="2147522063" r:id="rId9"/>
    <p:sldLayoutId id="2147522064" r:id="rId10"/>
    <p:sldLayoutId id="21475220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66" r:id="rId1"/>
    <p:sldLayoutId id="2147522067" r:id="rId2"/>
    <p:sldLayoutId id="2147522068" r:id="rId3"/>
    <p:sldLayoutId id="2147522069" r:id="rId4"/>
    <p:sldLayoutId id="2147522070" r:id="rId5"/>
    <p:sldLayoutId id="2147522071" r:id="rId6"/>
    <p:sldLayoutId id="2147522072" r:id="rId7"/>
    <p:sldLayoutId id="2147522073" r:id="rId8"/>
    <p:sldLayoutId id="2147522074" r:id="rId9"/>
    <p:sldLayoutId id="2147522075" r:id="rId10"/>
    <p:sldLayoutId id="21475220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77" r:id="rId1"/>
    <p:sldLayoutId id="2147522078" r:id="rId2"/>
    <p:sldLayoutId id="2147522079" r:id="rId3"/>
    <p:sldLayoutId id="2147522080" r:id="rId4"/>
    <p:sldLayoutId id="2147522081" r:id="rId5"/>
    <p:sldLayoutId id="2147522082" r:id="rId6"/>
    <p:sldLayoutId id="2147522083" r:id="rId7"/>
    <p:sldLayoutId id="2147522084" r:id="rId8"/>
    <p:sldLayoutId id="2147522085" r:id="rId9"/>
    <p:sldLayoutId id="2147522086" r:id="rId10"/>
    <p:sldLayoutId id="21475220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19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88" r:id="rId1"/>
    <p:sldLayoutId id="2147522089" r:id="rId2"/>
    <p:sldLayoutId id="2147522090" r:id="rId3"/>
    <p:sldLayoutId id="2147522091" r:id="rId4"/>
    <p:sldLayoutId id="2147522092" r:id="rId5"/>
    <p:sldLayoutId id="2147522093" r:id="rId6"/>
    <p:sldLayoutId id="2147522094" r:id="rId7"/>
    <p:sldLayoutId id="2147522095" r:id="rId8"/>
    <p:sldLayoutId id="2147522096" r:id="rId9"/>
    <p:sldLayoutId id="2147522097" r:id="rId10"/>
    <p:sldLayoutId id="2147522098" r:id="rId11"/>
    <p:sldLayoutId id="21475220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65" y="728663"/>
            <a:ext cx="5401318" cy="919893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54060" y="464164"/>
            <a:ext cx="908246" cy="27699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様式４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66" y="807210"/>
            <a:ext cx="6732179" cy="80452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97" y="278296"/>
            <a:ext cx="6146681" cy="98596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60" y="608840"/>
            <a:ext cx="6742423" cy="8924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67D3585-ED68-7BEC-2D26-5ADA64A2D6CF}"/>
              </a:ext>
            </a:extLst>
          </p:cNvPr>
          <p:cNvGrpSpPr/>
          <p:nvPr/>
        </p:nvGrpSpPr>
        <p:grpSpPr>
          <a:xfrm>
            <a:off x="1001105" y="354884"/>
            <a:ext cx="5672652" cy="9795670"/>
            <a:chOff x="1001105" y="354884"/>
            <a:chExt cx="5672652" cy="979567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FB1E095-D577-9C6B-2DE2-F6D98A343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757" y="354884"/>
              <a:ext cx="5277747" cy="4074824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F46BDBC8-CC1A-F362-8489-2E726D7FB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1105" y="4523837"/>
              <a:ext cx="5672652" cy="2605067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7F79539-AD8D-5634-E048-6291E20D0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6162" y="7128904"/>
              <a:ext cx="5468938" cy="30216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4" y="598281"/>
            <a:ext cx="6596009" cy="51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11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NUMBER_MODE" val="0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40711</TotalTime>
  <Words>7</Words>
  <PresentationFormat>ユーザー設定</PresentationFormat>
  <Paragraphs>6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6</vt:i4>
      </vt:variant>
    </vt:vector>
  </HeadingPairs>
  <TitlesOfParts>
    <vt:vector size="18" baseType="lpstr">
      <vt:lpstr>HG丸ｺﾞｼｯｸM-PRO</vt:lpstr>
      <vt:lpstr>Arial</vt:lpstr>
      <vt:lpstr>Calibri</vt:lpstr>
      <vt:lpstr>Wingdings</vt:lpstr>
      <vt:lpstr>標準デザイン</vt:lpstr>
      <vt:lpstr>5_デザインの設定</vt:lpstr>
      <vt:lpstr>6_デザインの設定</vt:lpstr>
      <vt:lpstr>3_デザインの設定</vt:lpstr>
      <vt:lpstr>4_デザインの設定</vt:lpstr>
      <vt:lpstr>2_デザインの設定</vt:lpstr>
      <vt:lpstr>デザインの設定</vt:lpstr>
      <vt:lpstr>1_デザインの設定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2021-01-22T08:16:41Z</cp:lastPrinted>
  <dcterms:created xsi:type="dcterms:W3CDTF">2010-01-06T00:58:02Z</dcterms:created>
  <dcterms:modified xsi:type="dcterms:W3CDTF">2024-03-26T04:42:41Z</dcterms:modified>
</cp:coreProperties>
</file>