
<file path=[Content_Types].xml><?xml version="1.0" encoding="utf-8"?>
<Types xmlns="http://schemas.openxmlformats.org/package/2006/content-types">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6.xml" ContentType="application/vnd.openxmlformats-officedocument.theme+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6012" r:id="rId1"/>
    <p:sldMasterId id="2147486025" r:id="rId2"/>
    <p:sldMasterId id="2147485987" r:id="rId3"/>
    <p:sldMasterId id="2147486000" r:id="rId4"/>
    <p:sldMasterId id="2147485975" r:id="rId5"/>
    <p:sldMasterId id="2147484882" r:id="rId6"/>
    <p:sldMasterId id="2147523087" r:id="rId7"/>
  </p:sldMasterIdLst>
  <p:notesMasterIdLst>
    <p:notesMasterId r:id="rId10"/>
  </p:notesMasterIdLst>
  <p:handoutMasterIdLst>
    <p:handoutMasterId r:id="rId11"/>
  </p:handoutMasterIdLst>
  <p:sldIdLst>
    <p:sldId id="808" r:id="rId8"/>
    <p:sldId id="809" r:id="rId9"/>
  </p:sldIdLst>
  <p:sldSz cx="7561263" cy="10693400"/>
  <p:notesSz cx="9866313" cy="6735763"/>
  <p:custDataLst>
    <p:tags r:id="rId12"/>
  </p:custDataLst>
  <p:defaultTextStyle>
    <a:defPPr>
      <a:defRPr lang="ja-JP"/>
    </a:defPPr>
    <a:lvl1pPr algn="l" rtl="0" eaLnBrk="0" fontAlgn="base" hangingPunct="0">
      <a:spcBef>
        <a:spcPct val="0"/>
      </a:spcBef>
      <a:spcAft>
        <a:spcPct val="0"/>
      </a:spcAft>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1pPr>
    <a:lvl2pPr marL="454025" indent="1588" algn="l" rtl="0" eaLnBrk="0" fontAlgn="base" hangingPunct="0">
      <a:spcBef>
        <a:spcPct val="0"/>
      </a:spcBef>
      <a:spcAft>
        <a:spcPct val="0"/>
      </a:spcAft>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2pPr>
    <a:lvl3pPr marL="911225" indent="1588" algn="l" rtl="0" eaLnBrk="0" fontAlgn="base" hangingPunct="0">
      <a:spcBef>
        <a:spcPct val="0"/>
      </a:spcBef>
      <a:spcAft>
        <a:spcPct val="0"/>
      </a:spcAft>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3pPr>
    <a:lvl4pPr marL="1368425" indent="1588" algn="l" rtl="0" eaLnBrk="0" fontAlgn="base" hangingPunct="0">
      <a:spcBef>
        <a:spcPct val="0"/>
      </a:spcBef>
      <a:spcAft>
        <a:spcPct val="0"/>
      </a:spcAft>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4pPr>
    <a:lvl5pPr marL="1825625" indent="1588" algn="l" rtl="0" eaLnBrk="0" fontAlgn="base" hangingPunct="0">
      <a:spcBef>
        <a:spcPct val="0"/>
      </a:spcBef>
      <a:spcAft>
        <a:spcPct val="0"/>
      </a:spcAft>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5pPr>
    <a:lvl6pPr marL="22860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6pPr>
    <a:lvl7pPr marL="27432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7pPr>
    <a:lvl8pPr marL="32004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8pPr>
    <a:lvl9pPr marL="3657600" algn="l" defTabSz="914400" rtl="0" eaLnBrk="1" latinLnBrk="0" hangingPunct="1">
      <a:defRPr kumimoji="1" sz="1200" kern="1200">
        <a:solidFill>
          <a:schemeClr val="tx1"/>
        </a:solidFill>
        <a:latin typeface="HG丸ｺﾞｼｯｸM-PRO" panose="020F0600000000000000" pitchFamily="50" charset="-128"/>
        <a:ea typeface="HG丸ｺﾞｼｯｸM-PRO" panose="020F0600000000000000" pitchFamily="50" charset="-128"/>
        <a:cs typeface="+mn-cs"/>
      </a:defRPr>
    </a:lvl9pPr>
  </p:defaultTextStyle>
  <p:extLst>
    <p:ext uri="{EFAFB233-063F-42B5-8137-9DF3F51BA10A}">
      <p15:sldGuideLst xmlns:p15="http://schemas.microsoft.com/office/powerpoint/2012/main">
        <p15:guide id="1" orient="horz" pos="2461">
          <p15:clr>
            <a:srgbClr val="A4A3A4"/>
          </p15:clr>
        </p15:guide>
        <p15:guide id="2" orient="horz" pos="6362">
          <p15:clr>
            <a:srgbClr val="A4A3A4"/>
          </p15:clr>
        </p15:guide>
        <p15:guide id="3" orient="horz" pos="738">
          <p15:clr>
            <a:srgbClr val="A4A3A4"/>
          </p15:clr>
        </p15:guide>
        <p15:guide id="4" orient="horz" pos="465">
          <p15:clr>
            <a:srgbClr val="A4A3A4"/>
          </p15:clr>
        </p15:guide>
        <p15:guide id="5" pos="2382">
          <p15:clr>
            <a:srgbClr val="A4A3A4"/>
          </p15:clr>
        </p15:guide>
        <p15:guide id="6" pos="3288">
          <p15:clr>
            <a:srgbClr val="A4A3A4"/>
          </p15:clr>
        </p15:guide>
        <p15:guide id="7" pos="4558">
          <p15:clr>
            <a:srgbClr val="A4A3A4"/>
          </p15:clr>
        </p15:guide>
        <p15:guide id="8" pos="3787">
          <p15:clr>
            <a:srgbClr val="A4A3A4"/>
          </p15:clr>
        </p15:guide>
        <p15:guide id="9" pos="294">
          <p15:clr>
            <a:srgbClr val="A4A3A4"/>
          </p15:clr>
        </p15:guide>
        <p15:guide id="10" pos="748">
          <p15:clr>
            <a:srgbClr val="A4A3A4"/>
          </p15:clr>
        </p15:guide>
      </p15:sldGuideLst>
    </p:ext>
    <p:ext uri="{2D200454-40CA-4A62-9FC3-DE9A4176ACB9}">
      <p15:notesGuideLst xmlns:p15="http://schemas.microsoft.com/office/powerpoint/2012/main">
        <p15:guide id="1" orient="horz" pos="2121" userDrawn="1">
          <p15:clr>
            <a:srgbClr val="A4A3A4"/>
          </p15:clr>
        </p15:guide>
        <p15:guide id="2" pos="3107"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A1"/>
    <a:srgbClr val="FF617F"/>
    <a:srgbClr val="FF0066"/>
    <a:srgbClr val="FF4367"/>
    <a:srgbClr val="FE48B0"/>
    <a:srgbClr val="FF9933"/>
    <a:srgbClr val="FF00FF"/>
    <a:srgbClr val="FF5B7A"/>
    <a:srgbClr val="FF505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46F890A9-2807-4EBB-B81D-B2AA78EC7F39}" styleName="濃色スタイル 2 - アクセント 5/アクセント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166" autoAdjust="0"/>
    <p:restoredTop sz="96391" autoAdjust="0"/>
  </p:normalViewPr>
  <p:slideViewPr>
    <p:cSldViewPr snapToGrid="0">
      <p:cViewPr>
        <p:scale>
          <a:sx n="87" d="100"/>
          <a:sy n="87" d="100"/>
        </p:scale>
        <p:origin x="1356" y="-84"/>
      </p:cViewPr>
      <p:guideLst>
        <p:guide orient="horz" pos="2461"/>
        <p:guide orient="horz" pos="6362"/>
        <p:guide orient="horz" pos="738"/>
        <p:guide orient="horz" pos="465"/>
        <p:guide pos="2382"/>
        <p:guide pos="3288"/>
        <p:guide pos="4558"/>
        <p:guide pos="3787"/>
        <p:guide pos="294"/>
        <p:guide pos="74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62" d="100"/>
        <a:sy n="162" d="100"/>
      </p:scale>
      <p:origin x="0" y="0"/>
    </p:cViewPr>
  </p:sorterViewPr>
  <p:notesViewPr>
    <p:cSldViewPr snapToGrid="0">
      <p:cViewPr varScale="1">
        <p:scale>
          <a:sx n="74" d="100"/>
          <a:sy n="74" d="100"/>
        </p:scale>
        <p:origin x="-2172" y="-96"/>
      </p:cViewPr>
      <p:guideLst>
        <p:guide orient="horz" pos="2121"/>
        <p:guide pos="310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handoutMaster" Target="handoutMasters/handoutMaster1.xml"/><Relationship Id="rId5" Type="http://schemas.openxmlformats.org/officeDocument/2006/relationships/slideMaster" Target="slideMasters/slideMaster5.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0594" name="Rectangle 2"/>
          <p:cNvSpPr>
            <a:spLocks noGrp="1" noChangeArrowheads="1"/>
          </p:cNvSpPr>
          <p:nvPr>
            <p:ph type="hdr" sz="quarter"/>
          </p:nvPr>
        </p:nvSpPr>
        <p:spPr bwMode="auto">
          <a:xfrm>
            <a:off x="0" y="1"/>
            <a:ext cx="4275097" cy="336734"/>
          </a:xfrm>
          <a:prstGeom prst="rect">
            <a:avLst/>
          </a:prstGeom>
          <a:noFill/>
          <a:ln w="9525">
            <a:noFill/>
            <a:miter lim="800000"/>
            <a:headEnd/>
            <a:tailEnd/>
          </a:ln>
          <a:effectLst/>
        </p:spPr>
        <p:txBody>
          <a:bodyPr vert="horz" wrap="square" lIns="90629" tIns="45315" rIns="90629" bIns="45315" numCol="1" anchor="t" anchorCtr="0" compatLnSpc="1">
            <a:prstTxWarp prst="textNoShape">
              <a:avLst/>
            </a:prstTxWarp>
          </a:bodyPr>
          <a:lstStyle>
            <a:lvl1pPr>
              <a:spcBef>
                <a:spcPct val="0"/>
              </a:spcBef>
              <a:defRPr>
                <a:latin typeface="Arial" charset="0"/>
                <a:ea typeface="ＭＳ Ｐゴシック" pitchFamily="50" charset="-128"/>
              </a:defRPr>
            </a:lvl1pPr>
          </a:lstStyle>
          <a:p>
            <a:pPr>
              <a:defRPr/>
            </a:pPr>
            <a:endParaRPr lang="en-US" altLang="ja-JP"/>
          </a:p>
        </p:txBody>
      </p:sp>
      <p:sp>
        <p:nvSpPr>
          <p:cNvPr id="110595" name="Rectangle 3"/>
          <p:cNvSpPr>
            <a:spLocks noGrp="1" noChangeArrowheads="1"/>
          </p:cNvSpPr>
          <p:nvPr>
            <p:ph type="dt" sz="quarter" idx="1"/>
          </p:nvPr>
        </p:nvSpPr>
        <p:spPr bwMode="auto">
          <a:xfrm>
            <a:off x="5588918" y="1"/>
            <a:ext cx="4275097" cy="336734"/>
          </a:xfrm>
          <a:prstGeom prst="rect">
            <a:avLst/>
          </a:prstGeom>
          <a:noFill/>
          <a:ln w="9525">
            <a:noFill/>
            <a:miter lim="800000"/>
            <a:headEnd/>
            <a:tailEnd/>
          </a:ln>
          <a:effectLst/>
        </p:spPr>
        <p:txBody>
          <a:bodyPr vert="horz" wrap="square" lIns="90629" tIns="45315" rIns="90629" bIns="45315" numCol="1" anchor="t" anchorCtr="0" compatLnSpc="1">
            <a:prstTxWarp prst="textNoShape">
              <a:avLst/>
            </a:prstTxWarp>
          </a:bodyPr>
          <a:lstStyle>
            <a:lvl1pPr algn="r">
              <a:spcBef>
                <a:spcPct val="0"/>
              </a:spcBef>
              <a:defRPr>
                <a:latin typeface="Arial" charset="0"/>
                <a:ea typeface="ＭＳ Ｐゴシック" pitchFamily="50" charset="-128"/>
              </a:defRPr>
            </a:lvl1pPr>
          </a:lstStyle>
          <a:p>
            <a:pPr>
              <a:defRPr/>
            </a:pPr>
            <a:fld id="{607955C2-E9B7-4B0C-9347-834A97386860}" type="datetime1">
              <a:rPr lang="en-US"/>
              <a:pPr>
                <a:defRPr/>
              </a:pPr>
              <a:t>7/16/2021</a:t>
            </a:fld>
            <a:endParaRPr lang="en-US" altLang="ja-JP"/>
          </a:p>
        </p:txBody>
      </p:sp>
      <p:sp>
        <p:nvSpPr>
          <p:cNvPr id="110596" name="Rectangle 4"/>
          <p:cNvSpPr>
            <a:spLocks noGrp="1" noChangeArrowheads="1"/>
          </p:cNvSpPr>
          <p:nvPr>
            <p:ph type="ftr" sz="quarter" idx="2"/>
          </p:nvPr>
        </p:nvSpPr>
        <p:spPr bwMode="auto">
          <a:xfrm>
            <a:off x="0" y="6397953"/>
            <a:ext cx="4275097" cy="336734"/>
          </a:xfrm>
          <a:prstGeom prst="rect">
            <a:avLst/>
          </a:prstGeom>
          <a:noFill/>
          <a:ln w="9525">
            <a:noFill/>
            <a:miter lim="800000"/>
            <a:headEnd/>
            <a:tailEnd/>
          </a:ln>
          <a:effectLst/>
        </p:spPr>
        <p:txBody>
          <a:bodyPr vert="horz" wrap="square" lIns="90629" tIns="45315" rIns="90629" bIns="45315" numCol="1" anchor="b" anchorCtr="0" compatLnSpc="1">
            <a:prstTxWarp prst="textNoShape">
              <a:avLst/>
            </a:prstTxWarp>
          </a:bodyPr>
          <a:lstStyle>
            <a:lvl1pPr>
              <a:spcBef>
                <a:spcPct val="0"/>
              </a:spcBef>
              <a:defRPr>
                <a:latin typeface="Arial" charset="0"/>
                <a:ea typeface="ＭＳ Ｐゴシック" pitchFamily="50" charset="-128"/>
              </a:defRPr>
            </a:lvl1pPr>
          </a:lstStyle>
          <a:p>
            <a:pPr>
              <a:defRPr/>
            </a:pPr>
            <a:endParaRPr lang="en-US" altLang="ja-JP"/>
          </a:p>
        </p:txBody>
      </p:sp>
      <p:sp>
        <p:nvSpPr>
          <p:cNvPr id="110597" name="Rectangle 5"/>
          <p:cNvSpPr>
            <a:spLocks noGrp="1" noChangeArrowheads="1"/>
          </p:cNvSpPr>
          <p:nvPr>
            <p:ph type="sldNum" sz="quarter" idx="3"/>
          </p:nvPr>
        </p:nvSpPr>
        <p:spPr bwMode="auto">
          <a:xfrm>
            <a:off x="5588918" y="6397953"/>
            <a:ext cx="4275097" cy="336734"/>
          </a:xfrm>
          <a:prstGeom prst="rect">
            <a:avLst/>
          </a:prstGeom>
          <a:noFill/>
          <a:ln w="9525">
            <a:noFill/>
            <a:miter lim="800000"/>
            <a:headEnd/>
            <a:tailEnd/>
          </a:ln>
          <a:effectLst/>
        </p:spPr>
        <p:txBody>
          <a:bodyPr vert="horz" wrap="square" lIns="90629" tIns="45315" rIns="90629" bIns="45315" numCol="1" anchor="b" anchorCtr="0" compatLnSpc="1">
            <a:prstTxWarp prst="textNoShape">
              <a:avLst/>
            </a:prstTxWarp>
          </a:bodyPr>
          <a:lstStyle>
            <a:lvl1pPr algn="r">
              <a:spcBef>
                <a:spcPct val="0"/>
              </a:spcBef>
              <a:defRPr>
                <a:latin typeface="Arial" panose="020B0604020202020204" pitchFamily="34" charset="0"/>
                <a:ea typeface="ＭＳ Ｐゴシック" panose="020B0600070205080204" pitchFamily="50" charset="-128"/>
              </a:defRPr>
            </a:lvl1pPr>
          </a:lstStyle>
          <a:p>
            <a:pPr>
              <a:defRPr/>
            </a:pPr>
            <a:fld id="{82BBECB0-9BED-42EB-8E58-93096857DFDC}"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1"/>
            <a:ext cx="4277398" cy="336734"/>
          </a:xfrm>
          <a:prstGeom prst="rect">
            <a:avLst/>
          </a:prstGeom>
          <a:noFill/>
          <a:ln w="9525">
            <a:noFill/>
            <a:miter lim="800000"/>
            <a:headEnd/>
            <a:tailEnd/>
          </a:ln>
        </p:spPr>
        <p:txBody>
          <a:bodyPr vert="horz" wrap="square" lIns="91417" tIns="45709" rIns="91417" bIns="45709" numCol="1" anchor="t" anchorCtr="0" compatLnSpc="1">
            <a:prstTxWarp prst="textNoShape">
              <a:avLst/>
            </a:prstTxWarp>
          </a:bodyPr>
          <a:lstStyle>
            <a:lvl1pPr defTabSz="914240" eaLnBrk="1" hangingPunct="1">
              <a:spcBef>
                <a:spcPct val="0"/>
              </a:spcBef>
              <a:defRPr>
                <a:latin typeface="Arial" charset="0"/>
                <a:ea typeface="ＭＳ Ｐゴシック" pitchFamily="50" charset="-128"/>
              </a:defRPr>
            </a:lvl1pPr>
          </a:lstStyle>
          <a:p>
            <a:pPr>
              <a:defRPr/>
            </a:pPr>
            <a:endParaRPr lang="en-US" altLang="ja-JP"/>
          </a:p>
        </p:txBody>
      </p:sp>
      <p:sp>
        <p:nvSpPr>
          <p:cNvPr id="5123" name="Rectangle 3"/>
          <p:cNvSpPr>
            <a:spLocks noGrp="1" noChangeArrowheads="1"/>
          </p:cNvSpPr>
          <p:nvPr>
            <p:ph type="dt" idx="1"/>
          </p:nvPr>
        </p:nvSpPr>
        <p:spPr bwMode="auto">
          <a:xfrm>
            <a:off x="5586618" y="1"/>
            <a:ext cx="4277398" cy="336734"/>
          </a:xfrm>
          <a:prstGeom prst="rect">
            <a:avLst/>
          </a:prstGeom>
          <a:noFill/>
          <a:ln w="9525">
            <a:noFill/>
            <a:miter lim="800000"/>
            <a:headEnd/>
            <a:tailEnd/>
          </a:ln>
        </p:spPr>
        <p:txBody>
          <a:bodyPr vert="horz" wrap="square" lIns="91417" tIns="45709" rIns="91417" bIns="45709" numCol="1" anchor="t" anchorCtr="0" compatLnSpc="1">
            <a:prstTxWarp prst="textNoShape">
              <a:avLst/>
            </a:prstTxWarp>
          </a:bodyPr>
          <a:lstStyle>
            <a:lvl1pPr algn="r" defTabSz="914240" eaLnBrk="1" hangingPunct="1">
              <a:spcBef>
                <a:spcPct val="0"/>
              </a:spcBef>
              <a:defRPr>
                <a:latin typeface="Arial" charset="0"/>
                <a:ea typeface="ＭＳ Ｐゴシック" pitchFamily="50" charset="-128"/>
              </a:defRPr>
            </a:lvl1pPr>
          </a:lstStyle>
          <a:p>
            <a:pPr>
              <a:defRPr/>
            </a:pPr>
            <a:fld id="{C5250D32-2A0C-46B3-ACCA-C0796DA38F56}" type="datetime1">
              <a:rPr lang="en-US"/>
              <a:pPr>
                <a:defRPr/>
              </a:pPr>
              <a:t>7/16/2021</a:t>
            </a:fld>
            <a:endParaRPr lang="en-US" altLang="ja-JP"/>
          </a:p>
        </p:txBody>
      </p:sp>
      <p:sp>
        <p:nvSpPr>
          <p:cNvPr id="61444" name="Rectangle 4"/>
          <p:cNvSpPr>
            <a:spLocks noGrp="1" noRot="1" noChangeAspect="1" noChangeArrowheads="1" noTextEdit="1"/>
          </p:cNvSpPr>
          <p:nvPr>
            <p:ph type="sldImg" idx="2"/>
          </p:nvPr>
        </p:nvSpPr>
        <p:spPr bwMode="auto">
          <a:xfrm>
            <a:off x="4040188" y="504825"/>
            <a:ext cx="1787525" cy="25273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984791" y="3199514"/>
            <a:ext cx="7896732" cy="3031685"/>
          </a:xfrm>
          <a:prstGeom prst="rect">
            <a:avLst/>
          </a:prstGeom>
          <a:noFill/>
          <a:ln w="9525">
            <a:noFill/>
            <a:miter lim="800000"/>
            <a:headEnd/>
            <a:tailEnd/>
          </a:ln>
        </p:spPr>
        <p:txBody>
          <a:bodyPr vert="horz" wrap="square" lIns="91417" tIns="45709" rIns="91417" bIns="45709"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5126" name="Rectangle 6"/>
          <p:cNvSpPr>
            <a:spLocks noGrp="1" noChangeArrowheads="1"/>
          </p:cNvSpPr>
          <p:nvPr>
            <p:ph type="ftr" sz="quarter" idx="4"/>
          </p:nvPr>
        </p:nvSpPr>
        <p:spPr bwMode="auto">
          <a:xfrm>
            <a:off x="1" y="6397953"/>
            <a:ext cx="4277398" cy="336734"/>
          </a:xfrm>
          <a:prstGeom prst="rect">
            <a:avLst/>
          </a:prstGeom>
          <a:noFill/>
          <a:ln w="9525">
            <a:noFill/>
            <a:miter lim="800000"/>
            <a:headEnd/>
            <a:tailEnd/>
          </a:ln>
        </p:spPr>
        <p:txBody>
          <a:bodyPr vert="horz" wrap="square" lIns="91417" tIns="45709" rIns="91417" bIns="45709" numCol="1" anchor="b" anchorCtr="0" compatLnSpc="1">
            <a:prstTxWarp prst="textNoShape">
              <a:avLst/>
            </a:prstTxWarp>
          </a:bodyPr>
          <a:lstStyle>
            <a:lvl1pPr defTabSz="914240" eaLnBrk="1" hangingPunct="1">
              <a:spcBef>
                <a:spcPct val="0"/>
              </a:spcBef>
              <a:defRPr>
                <a:latin typeface="Arial" charset="0"/>
                <a:ea typeface="ＭＳ Ｐゴシック" pitchFamily="50" charset="-128"/>
              </a:defRPr>
            </a:lvl1pPr>
          </a:lstStyle>
          <a:p>
            <a:pPr>
              <a:defRPr/>
            </a:pPr>
            <a:endParaRPr lang="en-US" altLang="ja-JP"/>
          </a:p>
        </p:txBody>
      </p:sp>
      <p:sp>
        <p:nvSpPr>
          <p:cNvPr id="5127" name="Rectangle 7"/>
          <p:cNvSpPr>
            <a:spLocks noGrp="1" noChangeArrowheads="1"/>
          </p:cNvSpPr>
          <p:nvPr>
            <p:ph type="sldNum" sz="quarter" idx="5"/>
          </p:nvPr>
        </p:nvSpPr>
        <p:spPr bwMode="auto">
          <a:xfrm>
            <a:off x="5586618" y="6397953"/>
            <a:ext cx="4277398" cy="336734"/>
          </a:xfrm>
          <a:prstGeom prst="rect">
            <a:avLst/>
          </a:prstGeom>
          <a:noFill/>
          <a:ln w="9525">
            <a:noFill/>
            <a:miter lim="800000"/>
            <a:headEnd/>
            <a:tailEnd/>
          </a:ln>
        </p:spPr>
        <p:txBody>
          <a:bodyPr vert="horz" wrap="square" lIns="91417" tIns="45709" rIns="91417" bIns="45709" numCol="1" anchor="b" anchorCtr="0" compatLnSpc="1">
            <a:prstTxWarp prst="textNoShape">
              <a:avLst/>
            </a:prstTxWarp>
          </a:bodyPr>
          <a:lstStyle>
            <a:lvl1pPr algn="r" defTabSz="914240" eaLnBrk="1" hangingPunct="1">
              <a:spcBef>
                <a:spcPct val="0"/>
              </a:spcBef>
              <a:defRPr>
                <a:latin typeface="Arial" panose="020B0604020202020204" pitchFamily="34" charset="0"/>
                <a:ea typeface="ＭＳ Ｐゴシック" panose="020B0600070205080204" pitchFamily="50" charset="-128"/>
              </a:defRPr>
            </a:lvl1pPr>
          </a:lstStyle>
          <a:p>
            <a:pPr>
              <a:defRPr/>
            </a:pPr>
            <a:fld id="{87536678-DD7F-4EB8-8448-888BA112BBD8}"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4025"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1225"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68425"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5625"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4557" algn="l" defTabSz="913823" rtl="0" eaLnBrk="1" latinLnBrk="0" hangingPunct="1">
      <a:defRPr kumimoji="1" sz="1200" kern="1200">
        <a:solidFill>
          <a:schemeClr val="tx1"/>
        </a:solidFill>
        <a:latin typeface="+mn-lt"/>
        <a:ea typeface="+mn-ea"/>
        <a:cs typeface="+mn-cs"/>
      </a:defRPr>
    </a:lvl6pPr>
    <a:lvl7pPr marL="2741469" algn="l" defTabSz="913823" rtl="0" eaLnBrk="1" latinLnBrk="0" hangingPunct="1">
      <a:defRPr kumimoji="1" sz="1200" kern="1200">
        <a:solidFill>
          <a:schemeClr val="tx1"/>
        </a:solidFill>
        <a:latin typeface="+mn-lt"/>
        <a:ea typeface="+mn-ea"/>
        <a:cs typeface="+mn-cs"/>
      </a:defRPr>
    </a:lvl7pPr>
    <a:lvl8pPr marL="3198380" algn="l" defTabSz="913823" rtl="0" eaLnBrk="1" latinLnBrk="0" hangingPunct="1">
      <a:defRPr kumimoji="1" sz="1200" kern="1200">
        <a:solidFill>
          <a:schemeClr val="tx1"/>
        </a:solidFill>
        <a:latin typeface="+mn-lt"/>
        <a:ea typeface="+mn-ea"/>
        <a:cs typeface="+mn-cs"/>
      </a:defRPr>
    </a:lvl8pPr>
    <a:lvl9pPr marL="3655291" algn="l" defTabSz="91382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0CDB9167-C25D-4FBA-B1DC-84DFFBD747B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9430239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145A0AA6-87D3-4EC4-875D-1C37C027A19C}"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40942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CE36403-A5FA-43EC-9EEF-D7535DF4129B}"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6415996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1D417672-3B7D-4EB2-ACFC-D172B7DB3701}"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2440154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E071BD04-8419-4F51-A7C8-42E6C6EBA560}"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837739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FAF18BD-CB0B-43CB-B213-31E5E311BDD3}"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6572193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AD804F6-EEE9-4EBB-BE64-3F97C012208C}"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575847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E97C9D69-D1AF-4162-A590-05ED29E784DC}"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411539468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04EFD640-C1BC-4630-8E88-4EC8477F6435}"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6739608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23626C0-227D-4851-83D0-8A1E55A345A1}"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422103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1BE7A2D-42BB-414C-BDA4-3B37C86B2B12}"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64804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3BC001C7-42CD-44E9-B293-F5A5CC1FB952}"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35425689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F61C54A1-BD85-43CC-B7CC-66A9ADA97999}"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932534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CE9335D0-1277-4863-809E-E55B3216F78B}"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4966125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AA7567B-7BED-4037-9452-B6F702F9F6F1}"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0872607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9BA9FB8-B390-40D0-A7EF-0DBB352BBE9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44239870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15147472-C927-4EF6-A9A6-44292A68929B}"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740163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853D2404-78D9-4C56-B65B-9C08E788807F}"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94277305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E9BE21AD-76BE-4342-B3D9-64D669A3B8E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9796838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60037500-68C3-42E3-A546-D7D9F4D0A790}"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6289185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E5E0024-52B9-425B-A5BD-622E91DAEC99}"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9423813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9636F6EE-D4AD-4662-89ED-91BE8DE9B16E}"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116210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FF0B52AA-C06B-4760-B748-BCC8129EA1A8}"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2316614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5BBC3B54-B696-4163-B493-721171C27966}"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89194668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3BD33D74-0AD6-42C8-A841-4CCB6C56E29B}"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415598791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CFC6B66-11B9-49EE-8FDE-6DE2DFC3B75F}"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4586228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7F854D18-C760-40A5-B77B-0F37AE419351}"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44296100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FD90C0F0-1272-4776-B08D-0C6A0E4766B4}"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84402395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701F70C6-EBD2-4354-8C3C-2794F758C122}"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8274143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1A3FC492-C68D-4AAE-A0A8-BC1D3D0158D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151819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9B6F801-8C20-499E-8ADD-F8734E3CB475}"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6492363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D6B9971-2E89-4D69-816E-67D13337D54C}"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53153984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16B898FA-6AB9-4AF3-A1EB-74ECE4A56285}"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883813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98768EBF-6E4C-4833-831F-0E2CC12439E6}"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31242468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54D0BB9D-91A2-4AE7-96F5-FA42D589C3FC}"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79788190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F5BB379B-3AF3-4A80-BE80-748097E9F3DB}"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44323116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0C83450-E52E-4943-A898-C4307BB94144}"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4212094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55B8F0A2-B576-42AF-BF99-2FEBC03EB91D}"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31944788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ABF444EF-BC10-4760-8041-164FC7DC5DB3}"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18698241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6A28BFB-E001-4428-A7A5-74E24759172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77452082"/>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FF0A1A3-E168-4086-842B-4EF86F225144}"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15953878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569A890B-21A8-40C3-A08A-A28E8DE3AADA}"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95206525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23D3D83-725D-415D-97F3-F8621632C59F}"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6699811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4E36B4F5-3DFE-43BC-ADD5-BAD46AA3567F}"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9261851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DBE38A32-55F1-4CEE-823A-15E8087864BB}"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9894252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DC92C3D-9941-4C30-A45B-AE3602DB0455}"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29103630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C2E13948-2BD5-4FA0-BE56-980F4D84D324}"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94570616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14E7F711-39CB-489C-AB32-32B033434D2E}"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98589340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A477CCB0-01D9-42C3-9B47-4E60F7F92BD6}"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3690579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780897A-2157-4945-83B9-44C3B4855CC5}"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2789648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EC2C2213-AA81-4032-A7E6-E46C38D8AE90}"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508019068"/>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017850B6-9421-46AD-8229-AE59D7AD112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306721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9F3E0CB-F52A-47BA-8FE2-08C5A559F7BE}"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82021449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749" y="3322638"/>
            <a:ext cx="6427787" cy="2290762"/>
          </a:xfrm>
        </p:spPr>
        <p:txBody>
          <a:bodyPr/>
          <a:lstStyle/>
          <a:p>
            <a:r>
              <a:rPr lang="ja-JP" altLang="en-US"/>
              <a:t>マスタ タイトルの書式設定</a:t>
            </a:r>
          </a:p>
        </p:txBody>
      </p:sp>
      <p:sp>
        <p:nvSpPr>
          <p:cNvPr id="3" name="サブタイトル 2"/>
          <p:cNvSpPr>
            <a:spLocks noGrp="1"/>
          </p:cNvSpPr>
          <p:nvPr>
            <p:ph type="subTitle" idx="1"/>
          </p:nvPr>
        </p:nvSpPr>
        <p:spPr>
          <a:xfrm>
            <a:off x="1133475" y="6059493"/>
            <a:ext cx="5294313" cy="2732087"/>
          </a:xfrm>
        </p:spPr>
        <p:txBody>
          <a:bodyPr/>
          <a:lstStyle>
            <a:lvl1pPr marL="0" indent="0" algn="ctr">
              <a:buNone/>
              <a:defRPr>
                <a:solidFill>
                  <a:schemeClr val="tx1">
                    <a:tint val="75000"/>
                  </a:schemeClr>
                </a:solidFill>
              </a:defRPr>
            </a:lvl1pPr>
            <a:lvl2pPr marL="456912" indent="0" algn="ctr">
              <a:buNone/>
              <a:defRPr>
                <a:solidFill>
                  <a:schemeClr val="tx1">
                    <a:tint val="75000"/>
                  </a:schemeClr>
                </a:solidFill>
              </a:defRPr>
            </a:lvl2pPr>
            <a:lvl3pPr marL="913823" indent="0" algn="ctr">
              <a:buNone/>
              <a:defRPr>
                <a:solidFill>
                  <a:schemeClr val="tx1">
                    <a:tint val="75000"/>
                  </a:schemeClr>
                </a:solidFill>
              </a:defRPr>
            </a:lvl3pPr>
            <a:lvl4pPr marL="1370737" indent="0" algn="ctr">
              <a:buNone/>
              <a:defRPr>
                <a:solidFill>
                  <a:schemeClr val="tx1">
                    <a:tint val="75000"/>
                  </a:schemeClr>
                </a:solidFill>
              </a:defRPr>
            </a:lvl4pPr>
            <a:lvl5pPr marL="1827646" indent="0" algn="ctr">
              <a:buNone/>
              <a:defRPr>
                <a:solidFill>
                  <a:schemeClr val="tx1">
                    <a:tint val="75000"/>
                  </a:schemeClr>
                </a:solidFill>
              </a:defRPr>
            </a:lvl5pPr>
            <a:lvl6pPr marL="2284557" indent="0" algn="ctr">
              <a:buNone/>
              <a:defRPr>
                <a:solidFill>
                  <a:schemeClr val="tx1">
                    <a:tint val="75000"/>
                  </a:schemeClr>
                </a:solidFill>
              </a:defRPr>
            </a:lvl6pPr>
            <a:lvl7pPr marL="2741469" indent="0" algn="ctr">
              <a:buNone/>
              <a:defRPr>
                <a:solidFill>
                  <a:schemeClr val="tx1">
                    <a:tint val="75000"/>
                  </a:schemeClr>
                </a:solidFill>
              </a:defRPr>
            </a:lvl7pPr>
            <a:lvl8pPr marL="3198380" indent="0" algn="ctr">
              <a:buNone/>
              <a:defRPr>
                <a:solidFill>
                  <a:schemeClr val="tx1">
                    <a:tint val="75000"/>
                  </a:schemeClr>
                </a:solidFill>
              </a:defRPr>
            </a:lvl8pPr>
            <a:lvl9pPr marL="3655291"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9250D481-A6B3-4D1C-B544-C7EE8229FBD6}"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89991656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0F65F23-A7C4-48D4-A9BF-58257EBEDF3A}"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97642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E1D71AB0-9442-44B7-ABDD-4FCAA7B594A3}"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943771610"/>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6900" y="6872299"/>
            <a:ext cx="6427788" cy="2122487"/>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596900" y="4532324"/>
            <a:ext cx="6427788" cy="2339975"/>
          </a:xfrm>
        </p:spPr>
        <p:txBody>
          <a:bodyPr anchor="b"/>
          <a:lstStyle>
            <a:lvl1pPr marL="0" indent="0">
              <a:buNone/>
              <a:defRPr sz="2000">
                <a:solidFill>
                  <a:schemeClr val="tx1">
                    <a:tint val="75000"/>
                  </a:schemeClr>
                </a:solidFill>
              </a:defRPr>
            </a:lvl1pPr>
            <a:lvl2pPr marL="456912" indent="0">
              <a:buNone/>
              <a:defRPr sz="1900">
                <a:solidFill>
                  <a:schemeClr val="tx1">
                    <a:tint val="75000"/>
                  </a:schemeClr>
                </a:solidFill>
              </a:defRPr>
            </a:lvl2pPr>
            <a:lvl3pPr marL="913823" indent="0">
              <a:buNone/>
              <a:defRPr sz="1600">
                <a:solidFill>
                  <a:schemeClr val="tx1">
                    <a:tint val="75000"/>
                  </a:schemeClr>
                </a:solidFill>
              </a:defRPr>
            </a:lvl3pPr>
            <a:lvl4pPr marL="1370737" indent="0">
              <a:buNone/>
              <a:defRPr sz="1400">
                <a:solidFill>
                  <a:schemeClr val="tx1">
                    <a:tint val="75000"/>
                  </a:schemeClr>
                </a:solidFill>
              </a:defRPr>
            </a:lvl4pPr>
            <a:lvl5pPr marL="1827646" indent="0">
              <a:buNone/>
              <a:defRPr sz="1400">
                <a:solidFill>
                  <a:schemeClr val="tx1">
                    <a:tint val="75000"/>
                  </a:schemeClr>
                </a:solidFill>
              </a:defRPr>
            </a:lvl5pPr>
            <a:lvl6pPr marL="2284557" indent="0">
              <a:buNone/>
              <a:defRPr sz="1400">
                <a:solidFill>
                  <a:schemeClr val="tx1">
                    <a:tint val="75000"/>
                  </a:schemeClr>
                </a:solidFill>
              </a:defRPr>
            </a:lvl6pPr>
            <a:lvl7pPr marL="2741469" indent="0">
              <a:buNone/>
              <a:defRPr sz="1400">
                <a:solidFill>
                  <a:schemeClr val="tx1">
                    <a:tint val="75000"/>
                  </a:schemeClr>
                </a:solidFill>
              </a:defRPr>
            </a:lvl7pPr>
            <a:lvl8pPr marL="3198380" indent="0">
              <a:buNone/>
              <a:defRPr sz="1400">
                <a:solidFill>
                  <a:schemeClr val="tx1">
                    <a:tint val="75000"/>
                  </a:schemeClr>
                </a:solidFill>
              </a:defRPr>
            </a:lvl8pPr>
            <a:lvl9pPr marL="3655291"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64F82587-853B-4D66-9F43-3FDEBD4A3D41}"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45845247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77825" y="2495550"/>
            <a:ext cx="3325813"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3856044" y="2495550"/>
            <a:ext cx="3327400" cy="7056438"/>
          </a:xfrm>
        </p:spPr>
        <p:txBody>
          <a:bodyPr/>
          <a:lstStyle>
            <a:lvl1pPr>
              <a:defRPr sz="2800"/>
            </a:lvl1pPr>
            <a:lvl2pPr>
              <a:defRPr sz="2400"/>
            </a:lvl2pPr>
            <a:lvl3pPr>
              <a:defRPr sz="2000"/>
            </a:lvl3pPr>
            <a:lvl4pPr>
              <a:defRPr sz="1900"/>
            </a:lvl4pPr>
            <a:lvl5pPr>
              <a:defRPr sz="1900"/>
            </a:lvl5pPr>
            <a:lvl6pPr>
              <a:defRPr sz="1900"/>
            </a:lvl6pPr>
            <a:lvl7pPr>
              <a:defRPr sz="1900"/>
            </a:lvl7pPr>
            <a:lvl8pPr>
              <a:defRPr sz="1900"/>
            </a:lvl8pPr>
            <a:lvl9pPr>
              <a:defRPr sz="19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E09EE61E-1A6C-4B12-A60D-BDC844FF8056}"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61150023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377825"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377825"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3841750" y="2393950"/>
            <a:ext cx="3341688" cy="996950"/>
          </a:xfrm>
        </p:spPr>
        <p:txBody>
          <a:bodyPr anchor="b"/>
          <a:lstStyle>
            <a:lvl1pPr marL="0" indent="0">
              <a:buNone/>
              <a:defRPr sz="2400" b="1"/>
            </a:lvl1pPr>
            <a:lvl2pPr marL="456912" indent="0">
              <a:buNone/>
              <a:defRPr sz="2000" b="1"/>
            </a:lvl2pPr>
            <a:lvl3pPr marL="913823" indent="0">
              <a:buNone/>
              <a:defRPr sz="1900" b="1"/>
            </a:lvl3pPr>
            <a:lvl4pPr marL="1370737" indent="0">
              <a:buNone/>
              <a:defRPr sz="1600" b="1"/>
            </a:lvl4pPr>
            <a:lvl5pPr marL="1827646" indent="0">
              <a:buNone/>
              <a:defRPr sz="1600" b="1"/>
            </a:lvl5pPr>
            <a:lvl6pPr marL="2284557" indent="0">
              <a:buNone/>
              <a:defRPr sz="1600" b="1"/>
            </a:lvl6pPr>
            <a:lvl7pPr marL="2741469" indent="0">
              <a:buNone/>
              <a:defRPr sz="1600" b="1"/>
            </a:lvl7pPr>
            <a:lvl8pPr marL="3198380" indent="0">
              <a:buNone/>
              <a:defRPr sz="1600" b="1"/>
            </a:lvl8pPr>
            <a:lvl9pPr marL="3655291"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3841750" y="3390906"/>
            <a:ext cx="3341688" cy="6161088"/>
          </a:xfrm>
        </p:spPr>
        <p:txBody>
          <a:bodyPr/>
          <a:lstStyle>
            <a:lvl1pPr>
              <a:defRPr sz="2400"/>
            </a:lvl1pPr>
            <a:lvl2pPr>
              <a:defRPr sz="2000"/>
            </a:lvl2pPr>
            <a:lvl3pPr>
              <a:defRPr sz="19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8E1A1ACD-947A-470F-8B86-6316FE0A2394}" type="datetime1">
              <a:rPr lang="ja-JP" altLang="en-US" smtClean="0"/>
              <a:t>2021/7/16</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42475202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28447F33-D6F5-435E-B97F-7E0E05F700FA}"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80563570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C19298CE-2737-4940-A545-0D9D715A2DF7}"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652129261"/>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732CBE04-178B-4275-B66F-7420541A6A4B}"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80041437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6F26824A-14C8-47C8-819C-65C2EF0149E8}"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89158385"/>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25B54F1-9565-4241-ABF4-FB6C504D534B}"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55817100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3226" y="428636"/>
            <a:ext cx="1700212" cy="91233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77825" y="428636"/>
            <a:ext cx="4953000" cy="91233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2B8D711-A9A0-4B8F-93CF-C378445F9967}" type="datetime1">
              <a:rPr lang="ja-JP" altLang="en-US" smtClean="0"/>
              <a:t>2021/7/16</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2486829035"/>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6EF8182F-88E9-4451-BF0A-8F54DAE2CA95}" type="datetime1">
              <a:rPr lang="ja-JP" altLang="en-US" smtClean="0"/>
              <a:t>2021/7/16</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89870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8ACB6F00-2A8C-42F1-A6A2-55901A90C39E}" type="datetime1">
              <a:rPr lang="ja-JP" altLang="en-US" smtClean="0"/>
              <a:t>2021/7/16</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01396308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7095" y="1750055"/>
            <a:ext cx="6427074" cy="3722887"/>
          </a:xfrm>
        </p:spPr>
        <p:txBody>
          <a:bodyPr anchor="b"/>
          <a:lstStyle>
            <a:lvl1pPr algn="ctr">
              <a:defRPr sz="4961"/>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5158" y="5616511"/>
            <a:ext cx="5670947" cy="2581762"/>
          </a:xfrm>
        </p:spPr>
        <p:txBody>
          <a:bodyPr/>
          <a:lstStyle>
            <a:lvl1pPr marL="0" indent="0" algn="ctr">
              <a:buNone/>
              <a:defRPr sz="1985"/>
            </a:lvl1pPr>
            <a:lvl2pPr marL="378059" indent="0" algn="ctr">
              <a:buNone/>
              <a:defRPr sz="1654"/>
            </a:lvl2pPr>
            <a:lvl3pPr marL="756117" indent="0" algn="ctr">
              <a:buNone/>
              <a:defRPr sz="1488"/>
            </a:lvl3pPr>
            <a:lvl4pPr marL="1134176" indent="0" algn="ctr">
              <a:buNone/>
              <a:defRPr sz="1323"/>
            </a:lvl4pPr>
            <a:lvl5pPr marL="1512235" indent="0" algn="ctr">
              <a:buNone/>
              <a:defRPr sz="1323"/>
            </a:lvl5pPr>
            <a:lvl6pPr marL="1890293" indent="0" algn="ctr">
              <a:buNone/>
              <a:defRPr sz="1323"/>
            </a:lvl6pPr>
            <a:lvl7pPr marL="2268352" indent="0" algn="ctr">
              <a:buNone/>
              <a:defRPr sz="1323"/>
            </a:lvl7pPr>
            <a:lvl8pPr marL="2646411" indent="0" algn="ctr">
              <a:buNone/>
              <a:defRPr sz="1323"/>
            </a:lvl8pPr>
            <a:lvl9pPr marL="3024469"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pPr>
              <a:defRPr/>
            </a:pPr>
            <a:fld id="{0CDB9167-C25D-4FBA-B1DC-84DFFBD747BE}" type="datetime1">
              <a:rPr lang="ja-JP" altLang="en-US" smtClean="0"/>
              <a:t>2021/7/16</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8863839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3BC001C7-42CD-44E9-B293-F5A5CC1FB952}" type="datetime1">
              <a:rPr lang="ja-JP" altLang="en-US" smtClean="0"/>
              <a:t>2021/7/16</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2945329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899" y="2665927"/>
            <a:ext cx="6521589" cy="4448157"/>
          </a:xfrm>
        </p:spPr>
        <p:txBody>
          <a:bodyPr anchor="b"/>
          <a:lstStyle>
            <a:lvl1pPr>
              <a:defRPr sz="4961"/>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899" y="7156165"/>
            <a:ext cx="6521589" cy="2339180"/>
          </a:xfrm>
        </p:spPr>
        <p:txBody>
          <a:bodyPr/>
          <a:lstStyle>
            <a:lvl1pPr marL="0" indent="0">
              <a:buNone/>
              <a:defRPr sz="1985">
                <a:solidFill>
                  <a:schemeClr val="tx1"/>
                </a:solidFill>
              </a:defRPr>
            </a:lvl1pPr>
            <a:lvl2pPr marL="378059" indent="0">
              <a:buNone/>
              <a:defRPr sz="1654">
                <a:solidFill>
                  <a:schemeClr val="tx1">
                    <a:tint val="75000"/>
                  </a:schemeClr>
                </a:solidFill>
              </a:defRPr>
            </a:lvl2pPr>
            <a:lvl3pPr marL="756117" indent="0">
              <a:buNone/>
              <a:defRPr sz="1488">
                <a:solidFill>
                  <a:schemeClr val="tx1">
                    <a:tint val="75000"/>
                  </a:schemeClr>
                </a:solidFill>
              </a:defRPr>
            </a:lvl3pPr>
            <a:lvl4pPr marL="1134176" indent="0">
              <a:buNone/>
              <a:defRPr sz="1323">
                <a:solidFill>
                  <a:schemeClr val="tx1">
                    <a:tint val="75000"/>
                  </a:schemeClr>
                </a:solidFill>
              </a:defRPr>
            </a:lvl4pPr>
            <a:lvl5pPr marL="1512235" indent="0">
              <a:buNone/>
              <a:defRPr sz="1323">
                <a:solidFill>
                  <a:schemeClr val="tx1">
                    <a:tint val="75000"/>
                  </a:schemeClr>
                </a:solidFill>
              </a:defRPr>
            </a:lvl5pPr>
            <a:lvl6pPr marL="1890293" indent="0">
              <a:buNone/>
              <a:defRPr sz="1323">
                <a:solidFill>
                  <a:schemeClr val="tx1">
                    <a:tint val="75000"/>
                  </a:schemeClr>
                </a:solidFill>
              </a:defRPr>
            </a:lvl6pPr>
            <a:lvl7pPr marL="2268352" indent="0">
              <a:buNone/>
              <a:defRPr sz="1323">
                <a:solidFill>
                  <a:schemeClr val="tx1">
                    <a:tint val="75000"/>
                  </a:schemeClr>
                </a:solidFill>
              </a:defRPr>
            </a:lvl7pPr>
            <a:lvl8pPr marL="2646411" indent="0">
              <a:buNone/>
              <a:defRPr sz="1323">
                <a:solidFill>
                  <a:schemeClr val="tx1">
                    <a:tint val="75000"/>
                  </a:schemeClr>
                </a:solidFill>
              </a:defRPr>
            </a:lvl8pPr>
            <a:lvl9pPr marL="3024469"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pPr>
              <a:defRPr/>
            </a:pPr>
            <a:fld id="{FF0B52AA-C06B-4760-B748-BCC8129EA1A8}" type="datetime1">
              <a:rPr lang="ja-JP" altLang="en-US" smtClean="0"/>
              <a:t>2021/7/16</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06522717"/>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837" y="2846623"/>
            <a:ext cx="3213537" cy="678486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889" y="2846623"/>
            <a:ext cx="3213537" cy="678486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pPr>
              <a:defRPr/>
            </a:pPr>
            <a:fld id="{98768EBF-6E4C-4833-831F-0E2CC12439E6}" type="datetime1">
              <a:rPr lang="ja-JP" altLang="en-US" smtClean="0"/>
              <a:t>2021/7/16</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222115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822" y="569327"/>
            <a:ext cx="6521589" cy="2066896"/>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823" y="2621369"/>
            <a:ext cx="3198768" cy="1284692"/>
          </a:xfrm>
        </p:spPr>
        <p:txBody>
          <a:bodyPr anchor="b"/>
          <a:lstStyle>
            <a:lvl1pPr marL="0" indent="0">
              <a:buNone/>
              <a:defRPr sz="1985" b="1"/>
            </a:lvl1pPr>
            <a:lvl2pPr marL="378059" indent="0">
              <a:buNone/>
              <a:defRPr sz="1654"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823" y="3906061"/>
            <a:ext cx="3198768" cy="574522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890" y="2621369"/>
            <a:ext cx="3214522" cy="1284692"/>
          </a:xfrm>
        </p:spPr>
        <p:txBody>
          <a:bodyPr anchor="b"/>
          <a:lstStyle>
            <a:lvl1pPr marL="0" indent="0">
              <a:buNone/>
              <a:defRPr sz="1985" b="1"/>
            </a:lvl1pPr>
            <a:lvl2pPr marL="378059" indent="0">
              <a:buNone/>
              <a:defRPr sz="1654" b="1"/>
            </a:lvl2pPr>
            <a:lvl3pPr marL="756117" indent="0">
              <a:buNone/>
              <a:defRPr sz="1488" b="1"/>
            </a:lvl3pPr>
            <a:lvl4pPr marL="1134176" indent="0">
              <a:buNone/>
              <a:defRPr sz="1323" b="1"/>
            </a:lvl4pPr>
            <a:lvl5pPr marL="1512235" indent="0">
              <a:buNone/>
              <a:defRPr sz="1323" b="1"/>
            </a:lvl5pPr>
            <a:lvl6pPr marL="1890293" indent="0">
              <a:buNone/>
              <a:defRPr sz="1323" b="1"/>
            </a:lvl6pPr>
            <a:lvl7pPr marL="2268352" indent="0">
              <a:buNone/>
              <a:defRPr sz="1323" b="1"/>
            </a:lvl7pPr>
            <a:lvl8pPr marL="2646411" indent="0">
              <a:buNone/>
              <a:defRPr sz="1323" b="1"/>
            </a:lvl8pPr>
            <a:lvl9pPr marL="3024469"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890" y="3906061"/>
            <a:ext cx="3214522" cy="574522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pPr>
              <a:defRPr/>
            </a:pPr>
            <a:fld id="{BAD0FB9E-49F9-40D9-B47F-0B3E3386BB71}" type="datetime1">
              <a:rPr lang="ja-JP" altLang="en-US" smtClean="0"/>
              <a:t>2021/7/16</a:t>
            </a:fld>
            <a:endParaRPr lang="ja-JP" altLang="en-US"/>
          </a:p>
        </p:txBody>
      </p:sp>
      <p:sp>
        <p:nvSpPr>
          <p:cNvPr id="8" name="Footer Placeholder 7"/>
          <p:cNvSpPr>
            <a:spLocks noGrp="1"/>
          </p:cNvSpPr>
          <p:nvPr>
            <p:ph type="ftr" sz="quarter" idx="11"/>
          </p:nvPr>
        </p:nvSpPr>
        <p:spPr/>
        <p:txBody>
          <a:bodyPr/>
          <a:lstStyle/>
          <a:p>
            <a:pPr>
              <a:defRPr/>
            </a:pPr>
            <a:endParaRPr lang="ja-JP" altLang="en-US"/>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747196967"/>
      </p:ext>
    </p:extLst>
  </p:cSld>
  <p:clrMapOvr>
    <a:masterClrMapping/>
  </p:clrMapOvr>
  <p:hf sldNum="0"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pPr>
              <a:defRPr/>
            </a:pPr>
            <a:fld id="{E1D71AB0-9442-44B7-ABDD-4FCAA7B594A3}" type="datetime1">
              <a:rPr lang="ja-JP" altLang="en-US" smtClean="0"/>
              <a:t>2021/7/16</a:t>
            </a:fld>
            <a:endParaRPr lang="ja-JP" altLang="en-US"/>
          </a:p>
        </p:txBody>
      </p:sp>
      <p:sp>
        <p:nvSpPr>
          <p:cNvPr id="4" name="Footer Placeholder 3"/>
          <p:cNvSpPr>
            <a:spLocks noGrp="1"/>
          </p:cNvSpPr>
          <p:nvPr>
            <p:ph type="ftr" sz="quarter" idx="11"/>
          </p:nvPr>
        </p:nvSpPr>
        <p:spPr/>
        <p:txBody>
          <a:bodyPr/>
          <a:lstStyle/>
          <a:p>
            <a:pPr>
              <a:defRPr/>
            </a:pPr>
            <a:endParaRPr lang="ja-JP" altLang="en-US"/>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401621289"/>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8ACB6F00-2A8C-42F1-A6A2-55901A90C39E}" type="datetime1">
              <a:rPr lang="ja-JP" altLang="en-US" smtClean="0"/>
              <a:t>2021/7/16</a:t>
            </a:fld>
            <a:endParaRPr lang="ja-JP" altLang="en-US"/>
          </a:p>
        </p:txBody>
      </p:sp>
      <p:sp>
        <p:nvSpPr>
          <p:cNvPr id="3" name="Footer Placeholder 2"/>
          <p:cNvSpPr>
            <a:spLocks noGrp="1"/>
          </p:cNvSpPr>
          <p:nvPr>
            <p:ph type="ftr" sz="quarter" idx="11"/>
          </p:nvPr>
        </p:nvSpPr>
        <p:spPr/>
        <p:txBody>
          <a:bodyPr/>
          <a:lstStyle/>
          <a:p>
            <a:pPr>
              <a:defRPr/>
            </a:pPr>
            <a:endParaRPr lang="ja-JP" altLang="en-US"/>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775097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822" y="712893"/>
            <a:ext cx="2438704" cy="2495127"/>
          </a:xfrm>
        </p:spPr>
        <p:txBody>
          <a:bodyPr anchor="b"/>
          <a:lstStyle>
            <a:lvl1pPr>
              <a:defRPr sz="2646"/>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4522" y="1539654"/>
            <a:ext cx="3827889" cy="7599245"/>
          </a:xfrm>
        </p:spPr>
        <p:txBody>
          <a:bodyPr/>
          <a:lstStyle>
            <a:lvl1pPr>
              <a:defRPr sz="2646"/>
            </a:lvl1pPr>
            <a:lvl2pPr>
              <a:defRPr sz="2315"/>
            </a:lvl2pPr>
            <a:lvl3pPr>
              <a:defRPr sz="1985"/>
            </a:lvl3pPr>
            <a:lvl4pPr>
              <a:defRPr sz="1654"/>
            </a:lvl4pPr>
            <a:lvl5pPr>
              <a:defRPr sz="1654"/>
            </a:lvl5pPr>
            <a:lvl6pPr>
              <a:defRPr sz="1654"/>
            </a:lvl6pPr>
            <a:lvl7pPr>
              <a:defRPr sz="1654"/>
            </a:lvl7pPr>
            <a:lvl8pPr>
              <a:defRPr sz="1654"/>
            </a:lvl8pPr>
            <a:lvl9pPr>
              <a:defRPr sz="165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822" y="3208020"/>
            <a:ext cx="2438704" cy="5943254"/>
          </a:xfrm>
        </p:spPr>
        <p:txBody>
          <a:bodyPr/>
          <a:lstStyle>
            <a:lvl1pPr marL="0" indent="0">
              <a:buNone/>
              <a:defRPr sz="1323"/>
            </a:lvl1pPr>
            <a:lvl2pPr marL="378059" indent="0">
              <a:buNone/>
              <a:defRPr sz="1158"/>
            </a:lvl2pPr>
            <a:lvl3pPr marL="756117" indent="0">
              <a:buNone/>
              <a:defRPr sz="992"/>
            </a:lvl3pPr>
            <a:lvl4pPr marL="1134176" indent="0">
              <a:buNone/>
              <a:defRPr sz="827"/>
            </a:lvl4pPr>
            <a:lvl5pPr marL="1512235" indent="0">
              <a:buNone/>
              <a:defRPr sz="827"/>
            </a:lvl5pPr>
            <a:lvl6pPr marL="1890293" indent="0">
              <a:buNone/>
              <a:defRPr sz="827"/>
            </a:lvl6pPr>
            <a:lvl7pPr marL="2268352" indent="0">
              <a:buNone/>
              <a:defRPr sz="827"/>
            </a:lvl7pPr>
            <a:lvl8pPr marL="2646411" indent="0">
              <a:buNone/>
              <a:defRPr sz="827"/>
            </a:lvl8pPr>
            <a:lvl9pPr marL="3024469"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BAD0FB9E-49F9-40D9-B47F-0B3E3386BB71}" type="datetime1">
              <a:rPr lang="ja-JP" altLang="en-US" smtClean="0"/>
              <a:t>2021/7/16</a:t>
            </a:fld>
            <a:endParaRPr lang="ja-JP" altLang="en-US"/>
          </a:p>
        </p:txBody>
      </p:sp>
      <p:sp>
        <p:nvSpPr>
          <p:cNvPr id="6" name="Footer Placeholder 5"/>
          <p:cNvSpPr>
            <a:spLocks noGrp="1"/>
          </p:cNvSpPr>
          <p:nvPr>
            <p:ph type="ftr" sz="quarter" idx="11"/>
          </p:nvPr>
        </p:nvSpPr>
        <p:spPr/>
        <p:txBody>
          <a:bodyPr/>
          <a:lstStyle/>
          <a:p>
            <a:pPr>
              <a:defRPr/>
            </a:pPr>
            <a:endParaRPr lang="ja-JP" altLang="en-US"/>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87557316"/>
      </p:ext>
    </p:extLst>
  </p:cSld>
  <p:clrMapOvr>
    <a:masterClrMapping/>
  </p:clrMapOvr>
  <p:hf sldNum="0"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822" y="712893"/>
            <a:ext cx="2438704" cy="2495127"/>
          </a:xfrm>
        </p:spPr>
        <p:txBody>
          <a:bodyPr anchor="b"/>
          <a:lstStyle>
            <a:lvl1pPr>
              <a:defRPr sz="2646"/>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4522" y="1539654"/>
            <a:ext cx="3827889" cy="7599245"/>
          </a:xfrm>
        </p:spPr>
        <p:txBody>
          <a:bodyPr anchor="t"/>
          <a:lstStyle>
            <a:lvl1pPr marL="0" indent="0">
              <a:buNone/>
              <a:defRPr sz="2646"/>
            </a:lvl1pPr>
            <a:lvl2pPr marL="378059" indent="0">
              <a:buNone/>
              <a:defRPr sz="2315"/>
            </a:lvl2pPr>
            <a:lvl3pPr marL="756117" indent="0">
              <a:buNone/>
              <a:defRPr sz="1985"/>
            </a:lvl3pPr>
            <a:lvl4pPr marL="1134176" indent="0">
              <a:buNone/>
              <a:defRPr sz="1654"/>
            </a:lvl4pPr>
            <a:lvl5pPr marL="1512235" indent="0">
              <a:buNone/>
              <a:defRPr sz="1654"/>
            </a:lvl5pPr>
            <a:lvl6pPr marL="1890293" indent="0">
              <a:buNone/>
              <a:defRPr sz="1654"/>
            </a:lvl6pPr>
            <a:lvl7pPr marL="2268352" indent="0">
              <a:buNone/>
              <a:defRPr sz="1654"/>
            </a:lvl7pPr>
            <a:lvl8pPr marL="2646411" indent="0">
              <a:buNone/>
              <a:defRPr sz="1654"/>
            </a:lvl8pPr>
            <a:lvl9pPr marL="3024469" indent="0">
              <a:buNone/>
              <a:defRPr sz="1654"/>
            </a:lvl9pPr>
          </a:lstStyle>
          <a:p>
            <a:r>
              <a:rPr lang="ja-JP" altLang="en-US" smtClean="0"/>
              <a:t>図を追加</a:t>
            </a:r>
            <a:endParaRPr lang="en-US" dirty="0"/>
          </a:p>
        </p:txBody>
      </p:sp>
      <p:sp>
        <p:nvSpPr>
          <p:cNvPr id="4" name="Text Placeholder 3"/>
          <p:cNvSpPr>
            <a:spLocks noGrp="1"/>
          </p:cNvSpPr>
          <p:nvPr>
            <p:ph type="body" sz="half" idx="2"/>
          </p:nvPr>
        </p:nvSpPr>
        <p:spPr>
          <a:xfrm>
            <a:off x="520822" y="3208020"/>
            <a:ext cx="2438704" cy="5943254"/>
          </a:xfrm>
        </p:spPr>
        <p:txBody>
          <a:bodyPr/>
          <a:lstStyle>
            <a:lvl1pPr marL="0" indent="0">
              <a:buNone/>
              <a:defRPr sz="1323"/>
            </a:lvl1pPr>
            <a:lvl2pPr marL="378059" indent="0">
              <a:buNone/>
              <a:defRPr sz="1158"/>
            </a:lvl2pPr>
            <a:lvl3pPr marL="756117" indent="0">
              <a:buNone/>
              <a:defRPr sz="992"/>
            </a:lvl3pPr>
            <a:lvl4pPr marL="1134176" indent="0">
              <a:buNone/>
              <a:defRPr sz="827"/>
            </a:lvl4pPr>
            <a:lvl5pPr marL="1512235" indent="0">
              <a:buNone/>
              <a:defRPr sz="827"/>
            </a:lvl5pPr>
            <a:lvl6pPr marL="1890293" indent="0">
              <a:buNone/>
              <a:defRPr sz="827"/>
            </a:lvl6pPr>
            <a:lvl7pPr marL="2268352" indent="0">
              <a:buNone/>
              <a:defRPr sz="827"/>
            </a:lvl7pPr>
            <a:lvl8pPr marL="2646411" indent="0">
              <a:buNone/>
              <a:defRPr sz="827"/>
            </a:lvl8pPr>
            <a:lvl9pPr marL="3024469"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pPr>
              <a:defRPr/>
            </a:pPr>
            <a:fld id="{BAACD9A8-42DD-4CC0-B848-C22D1E8EA6CD}" type="datetime1">
              <a:rPr lang="ja-JP" altLang="en-US" smtClean="0"/>
              <a:t>2021/7/16</a:t>
            </a:fld>
            <a:endParaRPr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03440663"/>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BAD0FB9E-49F9-40D9-B47F-0B3E3386BB71}" type="datetime1">
              <a:rPr lang="ja-JP" altLang="en-US" smtClean="0"/>
              <a:t>2021/7/16</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21784137"/>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836" y="425452"/>
            <a:ext cx="2487613" cy="1812925"/>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2955927" y="425450"/>
            <a:ext cx="4227513" cy="91265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377836" y="2238385"/>
            <a:ext cx="2487613" cy="7313613"/>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1C27039B-6FD9-4516-AB41-848E18DE7566}"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1114359743"/>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11029" y="569325"/>
            <a:ext cx="1630397" cy="906216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837" y="569325"/>
            <a:ext cx="4796676" cy="906216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pPr>
              <a:defRPr/>
            </a:pPr>
            <a:fld id="{BAD0FB9E-49F9-40D9-B47F-0B3E3386BB71}" type="datetime1">
              <a:rPr lang="ja-JP" altLang="en-US" smtClean="0"/>
              <a:t>2021/7/16</a:t>
            </a:fld>
            <a:endParaRPr lang="ja-JP" altLang="en-US"/>
          </a:p>
        </p:txBody>
      </p:sp>
      <p:sp>
        <p:nvSpPr>
          <p:cNvPr id="5" name="Footer Placeholder 4"/>
          <p:cNvSpPr>
            <a:spLocks noGrp="1"/>
          </p:cNvSpPr>
          <p:nvPr>
            <p:ph type="ftr" sz="quarter" idx="11"/>
          </p:nvPr>
        </p:nvSpPr>
        <p:spPr/>
        <p:txBody>
          <a:bodyPr/>
          <a:lstStyle/>
          <a:p>
            <a:pPr>
              <a:defRPr/>
            </a:pPr>
            <a:endParaRPr lang="ja-JP" altLang="en-US"/>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02485925"/>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725" y="7485074"/>
            <a:ext cx="4535488" cy="884237"/>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482725" y="955675"/>
            <a:ext cx="4535488" cy="6415088"/>
          </a:xfrm>
        </p:spPr>
        <p:txBody>
          <a:bodyPr rtlCol="0">
            <a:normAutofit/>
          </a:bodyPr>
          <a:lstStyle>
            <a:lvl1pPr marL="0" indent="0">
              <a:buNone/>
              <a:defRPr sz="3200"/>
            </a:lvl1pPr>
            <a:lvl2pPr marL="456912" indent="0">
              <a:buNone/>
              <a:defRPr sz="2800"/>
            </a:lvl2pPr>
            <a:lvl3pPr marL="913823" indent="0">
              <a:buNone/>
              <a:defRPr sz="2400"/>
            </a:lvl3pPr>
            <a:lvl4pPr marL="1370737" indent="0">
              <a:buNone/>
              <a:defRPr sz="2000"/>
            </a:lvl4pPr>
            <a:lvl5pPr marL="1827646" indent="0">
              <a:buNone/>
              <a:defRPr sz="2000"/>
            </a:lvl5pPr>
            <a:lvl6pPr marL="2284557" indent="0">
              <a:buNone/>
              <a:defRPr sz="2000"/>
            </a:lvl6pPr>
            <a:lvl7pPr marL="2741469" indent="0">
              <a:buNone/>
              <a:defRPr sz="2000"/>
            </a:lvl7pPr>
            <a:lvl8pPr marL="3198380" indent="0">
              <a:buNone/>
              <a:defRPr sz="2000"/>
            </a:lvl8pPr>
            <a:lvl9pPr marL="3655291"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482725" y="8369300"/>
            <a:ext cx="4535488" cy="1254126"/>
          </a:xfrm>
        </p:spPr>
        <p:txBody>
          <a:bodyPr/>
          <a:lstStyle>
            <a:lvl1pPr marL="0" indent="0">
              <a:buNone/>
              <a:defRPr sz="1400"/>
            </a:lvl1pPr>
            <a:lvl2pPr marL="456912" indent="0">
              <a:buNone/>
              <a:defRPr sz="1200"/>
            </a:lvl2pPr>
            <a:lvl3pPr marL="913823" indent="0">
              <a:buNone/>
              <a:defRPr sz="1000"/>
            </a:lvl3pPr>
            <a:lvl4pPr marL="1370737" indent="0">
              <a:buNone/>
              <a:defRPr sz="900"/>
            </a:lvl4pPr>
            <a:lvl5pPr marL="1827646" indent="0">
              <a:buNone/>
              <a:defRPr sz="900"/>
            </a:lvl5pPr>
            <a:lvl6pPr marL="2284557" indent="0">
              <a:buNone/>
              <a:defRPr sz="900"/>
            </a:lvl6pPr>
            <a:lvl7pPr marL="2741469" indent="0">
              <a:buNone/>
              <a:defRPr sz="900"/>
            </a:lvl7pPr>
            <a:lvl8pPr marL="3198380" indent="0">
              <a:buNone/>
              <a:defRPr sz="900"/>
            </a:lvl8pPr>
            <a:lvl9pPr marL="3655291"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BAACD9A8-42DD-4CC0-B848-C22D1E8EA6CD}" type="datetime1">
              <a:rPr lang="ja-JP" altLang="en-US" smtClean="0"/>
              <a:t>2021/7/16</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Tree>
    <p:extLst>
      <p:ext uri="{BB962C8B-B14F-4D97-AF65-F5344CB8AC3E}">
        <p14:creationId xmlns:p14="http://schemas.microsoft.com/office/powerpoint/2010/main" val="347474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2" Type="http://schemas.openxmlformats.org/officeDocument/2006/relationships/slideLayout" Target="../slideLayouts/slideLayout37.xml"/><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theme" Target="../theme/theme6.x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slideLayout" Target="../slideLayouts/slideLayout69.xml"/><Relationship Id="rId2" Type="http://schemas.openxmlformats.org/officeDocument/2006/relationships/slideLayout" Target="../slideLayouts/slideLayout59.xml"/><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7.xml"/><Relationship Id="rId3" Type="http://schemas.openxmlformats.org/officeDocument/2006/relationships/slideLayout" Target="../slideLayouts/slideLayout72.xml"/><Relationship Id="rId7" Type="http://schemas.openxmlformats.org/officeDocument/2006/relationships/slideLayout" Target="../slideLayouts/slideLayout76.xml"/><Relationship Id="rId12" Type="http://schemas.openxmlformats.org/officeDocument/2006/relationships/theme" Target="../theme/theme7.xml"/><Relationship Id="rId2" Type="http://schemas.openxmlformats.org/officeDocument/2006/relationships/slideLayout" Target="../slideLayouts/slideLayout71.xml"/><Relationship Id="rId1" Type="http://schemas.openxmlformats.org/officeDocument/2006/relationships/slideLayout" Target="../slideLayouts/slideLayout70.xml"/><Relationship Id="rId6" Type="http://schemas.openxmlformats.org/officeDocument/2006/relationships/slideLayout" Target="../slideLayouts/slideLayout75.xml"/><Relationship Id="rId11" Type="http://schemas.openxmlformats.org/officeDocument/2006/relationships/slideLayout" Target="../slideLayouts/slideLayout80.xml"/><Relationship Id="rId5" Type="http://schemas.openxmlformats.org/officeDocument/2006/relationships/slideLayout" Target="../slideLayouts/slideLayout74.xml"/><Relationship Id="rId10" Type="http://schemas.openxmlformats.org/officeDocument/2006/relationships/slideLayout" Target="../slideLayouts/slideLayout79.xml"/><Relationship Id="rId4" Type="http://schemas.openxmlformats.org/officeDocument/2006/relationships/slideLayout" Target="../slideLayouts/slideLayout73.xml"/><Relationship Id="rId9" Type="http://schemas.openxmlformats.org/officeDocument/2006/relationships/slideLayout" Target="../slideLayouts/slideLayout7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2051"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BAD0FB9E-49F9-40D9-B47F-0B3E3386BB71}"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737" r:id="rId1"/>
    <p:sldLayoutId id="2147522738" r:id="rId2"/>
    <p:sldLayoutId id="2147522739" r:id="rId3"/>
    <p:sldLayoutId id="2147522740" r:id="rId4"/>
    <p:sldLayoutId id="2147522741" r:id="rId5"/>
    <p:sldLayoutId id="2147522742" r:id="rId6"/>
    <p:sldLayoutId id="2147522743" r:id="rId7"/>
    <p:sldLayoutId id="2147522744" r:id="rId8"/>
    <p:sldLayoutId id="2147522745" r:id="rId9"/>
    <p:sldLayoutId id="2147522746" r:id="rId10"/>
    <p:sldLayoutId id="2147522747" r:id="rId11"/>
    <p:sldLayoutId id="2147522748"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12" algn="ctr" rtl="0" fontAlgn="base">
        <a:spcBef>
          <a:spcPct val="0"/>
        </a:spcBef>
        <a:spcAft>
          <a:spcPct val="0"/>
        </a:spcAft>
        <a:defRPr kumimoji="1" sz="4400">
          <a:solidFill>
            <a:schemeClr val="tx1"/>
          </a:solidFill>
          <a:latin typeface="Calibri" pitchFamily="34" charset="0"/>
          <a:ea typeface="ＭＳ Ｐゴシック" charset="-128"/>
        </a:defRPr>
      </a:lvl6pPr>
      <a:lvl7pPr marL="913823" algn="ctr" rtl="0" fontAlgn="base">
        <a:spcBef>
          <a:spcPct val="0"/>
        </a:spcBef>
        <a:spcAft>
          <a:spcPct val="0"/>
        </a:spcAft>
        <a:defRPr kumimoji="1" sz="4400">
          <a:solidFill>
            <a:schemeClr val="tx1"/>
          </a:solidFill>
          <a:latin typeface="Calibri" pitchFamily="34" charset="0"/>
          <a:ea typeface="ＭＳ Ｐゴシック"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3075"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A25AC391-E939-42D0-8B47-CC7746DB0145}"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749" r:id="rId1"/>
    <p:sldLayoutId id="2147522750" r:id="rId2"/>
    <p:sldLayoutId id="2147522751" r:id="rId3"/>
    <p:sldLayoutId id="2147522752" r:id="rId4"/>
    <p:sldLayoutId id="2147522753" r:id="rId5"/>
    <p:sldLayoutId id="2147522754" r:id="rId6"/>
    <p:sldLayoutId id="2147522755" r:id="rId7"/>
    <p:sldLayoutId id="2147522756" r:id="rId8"/>
    <p:sldLayoutId id="2147522757" r:id="rId9"/>
    <p:sldLayoutId id="2147522758" r:id="rId10"/>
    <p:sldLayoutId id="21475227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12" algn="ctr" rtl="0" fontAlgn="base">
        <a:spcBef>
          <a:spcPct val="0"/>
        </a:spcBef>
        <a:spcAft>
          <a:spcPct val="0"/>
        </a:spcAft>
        <a:defRPr kumimoji="1" sz="4400">
          <a:solidFill>
            <a:schemeClr val="tx1"/>
          </a:solidFill>
          <a:latin typeface="Calibri" pitchFamily="34" charset="0"/>
          <a:ea typeface="ＭＳ Ｐゴシック" charset="-128"/>
        </a:defRPr>
      </a:lvl6pPr>
      <a:lvl7pPr marL="913823" algn="ctr" rtl="0" fontAlgn="base">
        <a:spcBef>
          <a:spcPct val="0"/>
        </a:spcBef>
        <a:spcAft>
          <a:spcPct val="0"/>
        </a:spcAft>
        <a:defRPr kumimoji="1" sz="4400">
          <a:solidFill>
            <a:schemeClr val="tx1"/>
          </a:solidFill>
          <a:latin typeface="Calibri" pitchFamily="34" charset="0"/>
          <a:ea typeface="ＭＳ Ｐゴシック"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4099"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14926ECE-E066-433D-8712-BFCFE4FF1610}"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760" r:id="rId1"/>
    <p:sldLayoutId id="2147522761" r:id="rId2"/>
    <p:sldLayoutId id="2147522762" r:id="rId3"/>
    <p:sldLayoutId id="2147522763" r:id="rId4"/>
    <p:sldLayoutId id="2147522764" r:id="rId5"/>
    <p:sldLayoutId id="2147522765" r:id="rId6"/>
    <p:sldLayoutId id="2147522766" r:id="rId7"/>
    <p:sldLayoutId id="2147522767" r:id="rId8"/>
    <p:sldLayoutId id="2147522768" r:id="rId9"/>
    <p:sldLayoutId id="2147522769" r:id="rId10"/>
    <p:sldLayoutId id="2147522770" r:id="rId11"/>
    <p:sldLayoutId id="2147522771"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12" algn="ctr" rtl="0" fontAlgn="base">
        <a:spcBef>
          <a:spcPct val="0"/>
        </a:spcBef>
        <a:spcAft>
          <a:spcPct val="0"/>
        </a:spcAft>
        <a:defRPr kumimoji="1" sz="4400">
          <a:solidFill>
            <a:schemeClr val="tx1"/>
          </a:solidFill>
          <a:latin typeface="Calibri" pitchFamily="34" charset="0"/>
          <a:ea typeface="ＭＳ Ｐゴシック" charset="-128"/>
        </a:defRPr>
      </a:lvl6pPr>
      <a:lvl7pPr marL="913823" algn="ctr" rtl="0" fontAlgn="base">
        <a:spcBef>
          <a:spcPct val="0"/>
        </a:spcBef>
        <a:spcAft>
          <a:spcPct val="0"/>
        </a:spcAft>
        <a:defRPr kumimoji="1" sz="4400">
          <a:solidFill>
            <a:schemeClr val="tx1"/>
          </a:solidFill>
          <a:latin typeface="Calibri" pitchFamily="34" charset="0"/>
          <a:ea typeface="ＭＳ Ｐゴシック"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122"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5123"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6E4A2088-C34F-43FB-B3D3-395C3ABA2AED}"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772" r:id="rId1"/>
    <p:sldLayoutId id="2147522773" r:id="rId2"/>
    <p:sldLayoutId id="2147522774" r:id="rId3"/>
    <p:sldLayoutId id="2147522775" r:id="rId4"/>
    <p:sldLayoutId id="2147522776" r:id="rId5"/>
    <p:sldLayoutId id="2147522777" r:id="rId6"/>
    <p:sldLayoutId id="2147522778" r:id="rId7"/>
    <p:sldLayoutId id="2147522779" r:id="rId8"/>
    <p:sldLayoutId id="2147522780" r:id="rId9"/>
    <p:sldLayoutId id="2147522781" r:id="rId10"/>
    <p:sldLayoutId id="2147522782"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12" algn="ctr" rtl="0" fontAlgn="base">
        <a:spcBef>
          <a:spcPct val="0"/>
        </a:spcBef>
        <a:spcAft>
          <a:spcPct val="0"/>
        </a:spcAft>
        <a:defRPr kumimoji="1" sz="4400">
          <a:solidFill>
            <a:schemeClr val="tx1"/>
          </a:solidFill>
          <a:latin typeface="Calibri" pitchFamily="34" charset="0"/>
          <a:ea typeface="ＭＳ Ｐゴシック" charset="-128"/>
        </a:defRPr>
      </a:lvl6pPr>
      <a:lvl7pPr marL="913823" algn="ctr" rtl="0" fontAlgn="base">
        <a:spcBef>
          <a:spcPct val="0"/>
        </a:spcBef>
        <a:spcAft>
          <a:spcPct val="0"/>
        </a:spcAft>
        <a:defRPr kumimoji="1" sz="4400">
          <a:solidFill>
            <a:schemeClr val="tx1"/>
          </a:solidFill>
          <a:latin typeface="Calibri" pitchFamily="34" charset="0"/>
          <a:ea typeface="ＭＳ Ｐゴシック"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6146"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6147"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544574F2-01DF-4B64-B7D0-76B94FDAA290}"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783" r:id="rId1"/>
    <p:sldLayoutId id="2147522784" r:id="rId2"/>
    <p:sldLayoutId id="2147522785" r:id="rId3"/>
    <p:sldLayoutId id="2147522786" r:id="rId4"/>
    <p:sldLayoutId id="2147522787" r:id="rId5"/>
    <p:sldLayoutId id="2147522788" r:id="rId6"/>
    <p:sldLayoutId id="2147522789" r:id="rId7"/>
    <p:sldLayoutId id="2147522790" r:id="rId8"/>
    <p:sldLayoutId id="2147522791" r:id="rId9"/>
    <p:sldLayoutId id="2147522792" r:id="rId10"/>
    <p:sldLayoutId id="2147522793"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6912" algn="ctr" rtl="0" fontAlgn="base">
        <a:spcBef>
          <a:spcPct val="0"/>
        </a:spcBef>
        <a:spcAft>
          <a:spcPct val="0"/>
        </a:spcAft>
        <a:defRPr kumimoji="1" sz="4400">
          <a:solidFill>
            <a:schemeClr val="tx1"/>
          </a:solidFill>
          <a:latin typeface="Calibri" pitchFamily="34" charset="0"/>
          <a:ea typeface="ＭＳ Ｐゴシック" charset="-128"/>
        </a:defRPr>
      </a:lvl6pPr>
      <a:lvl7pPr marL="913823" algn="ctr" rtl="0" fontAlgn="base">
        <a:spcBef>
          <a:spcPct val="0"/>
        </a:spcBef>
        <a:spcAft>
          <a:spcPct val="0"/>
        </a:spcAft>
        <a:defRPr kumimoji="1" sz="4400">
          <a:solidFill>
            <a:schemeClr val="tx1"/>
          </a:solidFill>
          <a:latin typeface="Calibri" pitchFamily="34" charset="0"/>
          <a:ea typeface="ＭＳ Ｐゴシック"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8194" name="タイトル プレースホルダ 1"/>
          <p:cNvSpPr>
            <a:spLocks noGrp="1"/>
          </p:cNvSpPr>
          <p:nvPr>
            <p:ph type="title"/>
          </p:nvPr>
        </p:nvSpPr>
        <p:spPr bwMode="auto">
          <a:xfrm>
            <a:off x="377825" y="428625"/>
            <a:ext cx="6805613" cy="178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ctr" anchorCtr="0" compatLnSpc="1">
            <a:prstTxWarp prst="textNoShape">
              <a:avLst/>
            </a:prstTxWarp>
          </a:bodyPr>
          <a:lstStyle/>
          <a:p>
            <a:pPr lvl="0"/>
            <a:r>
              <a:rPr lang="ja-JP" altLang="en-US"/>
              <a:t>マスタ タイトルの書式設定</a:t>
            </a:r>
          </a:p>
        </p:txBody>
      </p:sp>
      <p:sp>
        <p:nvSpPr>
          <p:cNvPr id="8195" name="テキスト プレースホルダ 2"/>
          <p:cNvSpPr>
            <a:spLocks noGrp="1"/>
          </p:cNvSpPr>
          <p:nvPr>
            <p:ph type="body" idx="1"/>
          </p:nvPr>
        </p:nvSpPr>
        <p:spPr bwMode="auto">
          <a:xfrm>
            <a:off x="377825" y="2495550"/>
            <a:ext cx="6805613" cy="705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380" tIns="45691" rIns="91380" bIns="45691"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377825" y="9910763"/>
            <a:ext cx="1765300" cy="569912"/>
          </a:xfrm>
          <a:prstGeom prst="rect">
            <a:avLst/>
          </a:prstGeom>
        </p:spPr>
        <p:txBody>
          <a:bodyPr vert="horz" lIns="91380" tIns="45691" rIns="91380" bIns="45691" rtlCol="0" anchor="ctr"/>
          <a:lstStyle>
            <a:lvl1pPr algn="l">
              <a:spcBef>
                <a:spcPct val="20000"/>
              </a:spcBef>
              <a:defRPr sz="1200">
                <a:solidFill>
                  <a:schemeClr val="tx1">
                    <a:tint val="75000"/>
                  </a:schemeClr>
                </a:solidFill>
              </a:defRPr>
            </a:lvl1pPr>
          </a:lstStyle>
          <a:p>
            <a:pPr>
              <a:defRPr/>
            </a:pPr>
            <a:fld id="{0DD5BA79-9F6E-4DB6-8CFF-2ED960F1EB19}" type="datetime1">
              <a:rPr lang="ja-JP" altLang="en-US" smtClean="0"/>
              <a:t>2021/7/16</a:t>
            </a:fld>
            <a:endParaRPr lang="ja-JP" altLang="en-US"/>
          </a:p>
        </p:txBody>
      </p:sp>
      <p:sp>
        <p:nvSpPr>
          <p:cNvPr id="5" name="フッター プレースホルダ 4"/>
          <p:cNvSpPr>
            <a:spLocks noGrp="1"/>
          </p:cNvSpPr>
          <p:nvPr>
            <p:ph type="ftr" sz="quarter" idx="3"/>
          </p:nvPr>
        </p:nvSpPr>
        <p:spPr>
          <a:xfrm>
            <a:off x="2582863" y="9910763"/>
            <a:ext cx="2395537" cy="569912"/>
          </a:xfrm>
          <a:prstGeom prst="rect">
            <a:avLst/>
          </a:prstGeom>
        </p:spPr>
        <p:txBody>
          <a:bodyPr vert="horz" lIns="91380" tIns="45691" rIns="91380" bIns="45691" rtlCol="0" anchor="ctr"/>
          <a:lstStyle>
            <a:lvl1pPr algn="ctr">
              <a:spcBef>
                <a:spcPct val="20000"/>
              </a:spcBef>
              <a:defRPr sz="1200">
                <a:solidFill>
                  <a:schemeClr val="tx1">
                    <a:tint val="75000"/>
                  </a:schemeClr>
                </a:solidFill>
              </a:defRPr>
            </a:lvl1pPr>
          </a:lstStyle>
          <a:p>
            <a:pPr>
              <a:defRPr/>
            </a:pPr>
            <a:endParaRPr lang="ja-JP" altLang="en-US"/>
          </a:p>
        </p:txBody>
      </p:sp>
    </p:spTree>
  </p:cSld>
  <p:clrMap bg1="lt1" tx1="dk1" bg2="lt2" tx2="dk2" accent1="accent1" accent2="accent2" accent3="accent3" accent4="accent4" accent5="accent5" accent6="accent6" hlink="hlink" folHlink="folHlink"/>
  <p:sldLayoutIdLst>
    <p:sldLayoutId id="2147522805" r:id="rId1"/>
    <p:sldLayoutId id="2147522806" r:id="rId2"/>
    <p:sldLayoutId id="2147522807" r:id="rId3"/>
    <p:sldLayoutId id="2147522808" r:id="rId4"/>
    <p:sldLayoutId id="2147522809" r:id="rId5"/>
    <p:sldLayoutId id="2147522810" r:id="rId6"/>
    <p:sldLayoutId id="2147522811" r:id="rId7"/>
    <p:sldLayoutId id="2147522812" r:id="rId8"/>
    <p:sldLayoutId id="2147522813" r:id="rId9"/>
    <p:sldLayoutId id="2147522814" r:id="rId10"/>
    <p:sldLayoutId id="2147522815" r:id="rId11"/>
    <p:sldLayoutId id="2147522816" r:id="rId12"/>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6912"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3823"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0737"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7646"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39725" indent="-339725"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39775" indent="-282575"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39825" indent="-225425"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5970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4225" indent="-225425"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3010"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6992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6835"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3749" indent="-228457" algn="l" defTabSz="91382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3823" rtl="0" eaLnBrk="1" latinLnBrk="0" hangingPunct="1">
        <a:defRPr kumimoji="1" sz="1900" kern="1200">
          <a:solidFill>
            <a:schemeClr val="tx1"/>
          </a:solidFill>
          <a:latin typeface="+mn-lt"/>
          <a:ea typeface="+mn-ea"/>
          <a:cs typeface="+mn-cs"/>
        </a:defRPr>
      </a:lvl1pPr>
      <a:lvl2pPr marL="456912" algn="l" defTabSz="913823" rtl="0" eaLnBrk="1" latinLnBrk="0" hangingPunct="1">
        <a:defRPr kumimoji="1" sz="1900" kern="1200">
          <a:solidFill>
            <a:schemeClr val="tx1"/>
          </a:solidFill>
          <a:latin typeface="+mn-lt"/>
          <a:ea typeface="+mn-ea"/>
          <a:cs typeface="+mn-cs"/>
        </a:defRPr>
      </a:lvl2pPr>
      <a:lvl3pPr marL="913823" algn="l" defTabSz="913823" rtl="0" eaLnBrk="1" latinLnBrk="0" hangingPunct="1">
        <a:defRPr kumimoji="1" sz="1900" kern="1200">
          <a:solidFill>
            <a:schemeClr val="tx1"/>
          </a:solidFill>
          <a:latin typeface="+mn-lt"/>
          <a:ea typeface="+mn-ea"/>
          <a:cs typeface="+mn-cs"/>
        </a:defRPr>
      </a:lvl3pPr>
      <a:lvl4pPr marL="1370737" algn="l" defTabSz="913823" rtl="0" eaLnBrk="1" latinLnBrk="0" hangingPunct="1">
        <a:defRPr kumimoji="1" sz="1900" kern="1200">
          <a:solidFill>
            <a:schemeClr val="tx1"/>
          </a:solidFill>
          <a:latin typeface="+mn-lt"/>
          <a:ea typeface="+mn-ea"/>
          <a:cs typeface="+mn-cs"/>
        </a:defRPr>
      </a:lvl4pPr>
      <a:lvl5pPr marL="1827646" algn="l" defTabSz="913823" rtl="0" eaLnBrk="1" latinLnBrk="0" hangingPunct="1">
        <a:defRPr kumimoji="1" sz="1900" kern="1200">
          <a:solidFill>
            <a:schemeClr val="tx1"/>
          </a:solidFill>
          <a:latin typeface="+mn-lt"/>
          <a:ea typeface="+mn-ea"/>
          <a:cs typeface="+mn-cs"/>
        </a:defRPr>
      </a:lvl5pPr>
      <a:lvl6pPr marL="2284557" algn="l" defTabSz="913823" rtl="0" eaLnBrk="1" latinLnBrk="0" hangingPunct="1">
        <a:defRPr kumimoji="1" sz="1900" kern="1200">
          <a:solidFill>
            <a:schemeClr val="tx1"/>
          </a:solidFill>
          <a:latin typeface="+mn-lt"/>
          <a:ea typeface="+mn-ea"/>
          <a:cs typeface="+mn-cs"/>
        </a:defRPr>
      </a:lvl6pPr>
      <a:lvl7pPr marL="2741469" algn="l" defTabSz="913823" rtl="0" eaLnBrk="1" latinLnBrk="0" hangingPunct="1">
        <a:defRPr kumimoji="1" sz="1900" kern="1200">
          <a:solidFill>
            <a:schemeClr val="tx1"/>
          </a:solidFill>
          <a:latin typeface="+mn-lt"/>
          <a:ea typeface="+mn-ea"/>
          <a:cs typeface="+mn-cs"/>
        </a:defRPr>
      </a:lvl7pPr>
      <a:lvl8pPr marL="3198380" algn="l" defTabSz="913823" rtl="0" eaLnBrk="1" latinLnBrk="0" hangingPunct="1">
        <a:defRPr kumimoji="1" sz="1900" kern="1200">
          <a:solidFill>
            <a:schemeClr val="tx1"/>
          </a:solidFill>
          <a:latin typeface="+mn-lt"/>
          <a:ea typeface="+mn-ea"/>
          <a:cs typeface="+mn-cs"/>
        </a:defRPr>
      </a:lvl8pPr>
      <a:lvl9pPr marL="3655291" algn="l" defTabSz="913823" rtl="0" eaLnBrk="1" latinLnBrk="0" hangingPunct="1">
        <a:defRPr kumimoji="1" sz="19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837" y="569327"/>
            <a:ext cx="6521589" cy="2066896"/>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837" y="2846623"/>
            <a:ext cx="6521589" cy="678486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837" y="9911200"/>
            <a:ext cx="1701284" cy="569325"/>
          </a:xfrm>
          <a:prstGeom prst="rect">
            <a:avLst/>
          </a:prstGeom>
        </p:spPr>
        <p:txBody>
          <a:bodyPr vert="horz" lIns="91440" tIns="45720" rIns="91440" bIns="45720" rtlCol="0" anchor="ctr"/>
          <a:lstStyle>
            <a:lvl1pPr algn="l">
              <a:defRPr sz="992">
                <a:solidFill>
                  <a:schemeClr val="tx1">
                    <a:tint val="75000"/>
                  </a:schemeClr>
                </a:solidFill>
              </a:defRPr>
            </a:lvl1pPr>
          </a:lstStyle>
          <a:p>
            <a:pPr>
              <a:defRPr/>
            </a:pPr>
            <a:fld id="{BAD0FB9E-49F9-40D9-B47F-0B3E3386BB71}" type="datetime1">
              <a:rPr lang="ja-JP" altLang="en-US" smtClean="0"/>
              <a:t>2021/7/16</a:t>
            </a:fld>
            <a:endParaRPr lang="ja-JP" altLang="en-US"/>
          </a:p>
        </p:txBody>
      </p:sp>
      <p:sp>
        <p:nvSpPr>
          <p:cNvPr id="5" name="Footer Placeholder 4"/>
          <p:cNvSpPr>
            <a:spLocks noGrp="1"/>
          </p:cNvSpPr>
          <p:nvPr>
            <p:ph type="ftr" sz="quarter" idx="3"/>
          </p:nvPr>
        </p:nvSpPr>
        <p:spPr>
          <a:xfrm>
            <a:off x="2504669" y="9911200"/>
            <a:ext cx="2551926" cy="569325"/>
          </a:xfrm>
          <a:prstGeom prst="rect">
            <a:avLst/>
          </a:prstGeom>
        </p:spPr>
        <p:txBody>
          <a:bodyPr vert="horz" lIns="91440" tIns="45720" rIns="91440" bIns="45720" rtlCol="0" anchor="ctr"/>
          <a:lstStyle>
            <a:lvl1pPr algn="ctr">
              <a:defRPr sz="992">
                <a:solidFill>
                  <a:schemeClr val="tx1">
                    <a:tint val="75000"/>
                  </a:schemeClr>
                </a:solidFill>
              </a:defRPr>
            </a:lvl1pPr>
          </a:lstStyle>
          <a:p>
            <a:pPr>
              <a:defRPr/>
            </a:pPr>
            <a:endParaRPr lang="ja-JP" altLang="en-US"/>
          </a:p>
        </p:txBody>
      </p:sp>
      <p:sp>
        <p:nvSpPr>
          <p:cNvPr id="6" name="Slide Number Placeholder 5"/>
          <p:cNvSpPr>
            <a:spLocks noGrp="1"/>
          </p:cNvSpPr>
          <p:nvPr>
            <p:ph type="sldNum" sz="quarter" idx="4"/>
          </p:nvPr>
        </p:nvSpPr>
        <p:spPr>
          <a:xfrm>
            <a:off x="5340142" y="9911200"/>
            <a:ext cx="1701284" cy="569325"/>
          </a:xfrm>
          <a:prstGeom prst="rect">
            <a:avLst/>
          </a:prstGeom>
        </p:spPr>
        <p:txBody>
          <a:bodyPr vert="horz" lIns="91440" tIns="45720" rIns="91440" bIns="45720" rtlCol="0" anchor="ctr"/>
          <a:lstStyle>
            <a:lvl1pPr algn="r">
              <a:defRPr sz="992">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3131279336"/>
      </p:ext>
    </p:extLst>
  </p:cSld>
  <p:clrMap bg1="dk1" tx1="lt1" bg2="dk2" tx2="lt2" accent1="accent1" accent2="accent2" accent3="accent3" accent4="accent4" accent5="accent5" accent6="accent6" hlink="hlink" folHlink="folHlink"/>
  <p:sldLayoutIdLst>
    <p:sldLayoutId id="2147523088" r:id="rId1"/>
    <p:sldLayoutId id="2147523089" r:id="rId2"/>
    <p:sldLayoutId id="2147523090" r:id="rId3"/>
    <p:sldLayoutId id="2147523091" r:id="rId4"/>
    <p:sldLayoutId id="2147523092" r:id="rId5"/>
    <p:sldLayoutId id="2147523093" r:id="rId6"/>
    <p:sldLayoutId id="2147523094" r:id="rId7"/>
    <p:sldLayoutId id="2147523095" r:id="rId8"/>
    <p:sldLayoutId id="2147523096" r:id="rId9"/>
    <p:sldLayoutId id="2147523097" r:id="rId10"/>
    <p:sldLayoutId id="2147523098" r:id="rId11"/>
  </p:sldLayoutIdLst>
  <p:hf sldNum="0" hdr="0" ftr="0" dt="0"/>
  <p:txStyles>
    <p:title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p:titleStyle>
    <p:bodyStyle>
      <a:lvl1pPr marL="189029" indent="-189029" algn="l" defTabSz="756117"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7088" indent="-189029" algn="l" defTabSz="756117" rtl="0" eaLnBrk="1" latinLnBrk="0" hangingPunct="1">
        <a:lnSpc>
          <a:spcPct val="90000"/>
        </a:lnSpc>
        <a:spcBef>
          <a:spcPts val="413"/>
        </a:spcBef>
        <a:buFont typeface="Arial" panose="020B0604020202020204" pitchFamily="34" charset="0"/>
        <a:buChar char="•"/>
        <a:defRPr kumimoji="1" sz="1985" kern="1200">
          <a:solidFill>
            <a:schemeClr val="tx1"/>
          </a:solidFill>
          <a:latin typeface="+mn-lt"/>
          <a:ea typeface="+mn-ea"/>
          <a:cs typeface="+mn-cs"/>
        </a:defRPr>
      </a:lvl2pPr>
      <a:lvl3pPr marL="945147" indent="-189029" algn="l" defTabSz="756117" rtl="0" eaLnBrk="1" latinLnBrk="0" hangingPunct="1">
        <a:lnSpc>
          <a:spcPct val="90000"/>
        </a:lnSpc>
        <a:spcBef>
          <a:spcPts val="413"/>
        </a:spcBef>
        <a:buFont typeface="Arial" panose="020B0604020202020204" pitchFamily="34" charset="0"/>
        <a:buChar char="•"/>
        <a:defRPr kumimoji="1" sz="1654" kern="1200">
          <a:solidFill>
            <a:schemeClr val="tx1"/>
          </a:solidFill>
          <a:latin typeface="+mn-lt"/>
          <a:ea typeface="+mn-ea"/>
          <a:cs typeface="+mn-cs"/>
        </a:defRPr>
      </a:lvl3pPr>
      <a:lvl4pPr marL="1323205"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1264"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9323"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7381"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5440"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3499" indent="-189029" algn="l" defTabSz="756117"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6117" rtl="0" eaLnBrk="1" latinLnBrk="0" hangingPunct="1">
        <a:defRPr kumimoji="1" sz="1488" kern="1200">
          <a:solidFill>
            <a:schemeClr val="tx1"/>
          </a:solidFill>
          <a:latin typeface="+mn-lt"/>
          <a:ea typeface="+mn-ea"/>
          <a:cs typeface="+mn-cs"/>
        </a:defRPr>
      </a:lvl1pPr>
      <a:lvl2pPr marL="378059" algn="l" defTabSz="756117" rtl="0" eaLnBrk="1" latinLnBrk="0" hangingPunct="1">
        <a:defRPr kumimoji="1" sz="1488" kern="1200">
          <a:solidFill>
            <a:schemeClr val="tx1"/>
          </a:solidFill>
          <a:latin typeface="+mn-lt"/>
          <a:ea typeface="+mn-ea"/>
          <a:cs typeface="+mn-cs"/>
        </a:defRPr>
      </a:lvl2pPr>
      <a:lvl3pPr marL="756117" algn="l" defTabSz="756117" rtl="0" eaLnBrk="1" latinLnBrk="0" hangingPunct="1">
        <a:defRPr kumimoji="1" sz="1488" kern="1200">
          <a:solidFill>
            <a:schemeClr val="tx1"/>
          </a:solidFill>
          <a:latin typeface="+mn-lt"/>
          <a:ea typeface="+mn-ea"/>
          <a:cs typeface="+mn-cs"/>
        </a:defRPr>
      </a:lvl3pPr>
      <a:lvl4pPr marL="1134176" algn="l" defTabSz="756117" rtl="0" eaLnBrk="1" latinLnBrk="0" hangingPunct="1">
        <a:defRPr kumimoji="1" sz="1488" kern="1200">
          <a:solidFill>
            <a:schemeClr val="tx1"/>
          </a:solidFill>
          <a:latin typeface="+mn-lt"/>
          <a:ea typeface="+mn-ea"/>
          <a:cs typeface="+mn-cs"/>
        </a:defRPr>
      </a:lvl4pPr>
      <a:lvl5pPr marL="1512235" algn="l" defTabSz="756117" rtl="0" eaLnBrk="1" latinLnBrk="0" hangingPunct="1">
        <a:defRPr kumimoji="1" sz="1488" kern="1200">
          <a:solidFill>
            <a:schemeClr val="tx1"/>
          </a:solidFill>
          <a:latin typeface="+mn-lt"/>
          <a:ea typeface="+mn-ea"/>
          <a:cs typeface="+mn-cs"/>
        </a:defRPr>
      </a:lvl5pPr>
      <a:lvl6pPr marL="1890293" algn="l" defTabSz="756117" rtl="0" eaLnBrk="1" latinLnBrk="0" hangingPunct="1">
        <a:defRPr kumimoji="1" sz="1488" kern="1200">
          <a:solidFill>
            <a:schemeClr val="tx1"/>
          </a:solidFill>
          <a:latin typeface="+mn-lt"/>
          <a:ea typeface="+mn-ea"/>
          <a:cs typeface="+mn-cs"/>
        </a:defRPr>
      </a:lvl6pPr>
      <a:lvl7pPr marL="2268352" algn="l" defTabSz="756117" rtl="0" eaLnBrk="1" latinLnBrk="0" hangingPunct="1">
        <a:defRPr kumimoji="1" sz="1488" kern="1200">
          <a:solidFill>
            <a:schemeClr val="tx1"/>
          </a:solidFill>
          <a:latin typeface="+mn-lt"/>
          <a:ea typeface="+mn-ea"/>
          <a:cs typeface="+mn-cs"/>
        </a:defRPr>
      </a:lvl7pPr>
      <a:lvl8pPr marL="2646411" algn="l" defTabSz="756117" rtl="0" eaLnBrk="1" latinLnBrk="0" hangingPunct="1">
        <a:defRPr kumimoji="1" sz="1488" kern="1200">
          <a:solidFill>
            <a:schemeClr val="tx1"/>
          </a:solidFill>
          <a:latin typeface="+mn-lt"/>
          <a:ea typeface="+mn-ea"/>
          <a:cs typeface="+mn-cs"/>
        </a:defRPr>
      </a:lvl8pPr>
      <a:lvl9pPr marL="3024469" algn="l" defTabSz="756117"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1.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184095" y="600886"/>
            <a:ext cx="7561262" cy="2148543"/>
          </a:xfrm>
        </p:spPr>
        <p:txBody>
          <a:bodyPr>
            <a:noAutofit/>
          </a:bodyPr>
          <a:lstStyle/>
          <a:p>
            <a:r>
              <a:rPr lang="ja-JP" altLang="ja-JP" sz="7200" dirty="0" smtClean="0">
                <a:solidFill>
                  <a:schemeClr val="bg1"/>
                </a:solidFill>
                <a:latin typeface="HGP創英角ｺﾞｼｯｸUB" panose="020B0900000000000000" pitchFamily="50" charset="-128"/>
                <a:ea typeface="HGP創英角ｺﾞｼｯｸUB" panose="020B0900000000000000" pitchFamily="50" charset="-128"/>
              </a:rPr>
              <a:t>Ｎ</a:t>
            </a:r>
            <a:r>
              <a:rPr lang="en-US" altLang="ja-JP" sz="72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ja-JP" sz="7200" dirty="0" smtClean="0">
                <a:solidFill>
                  <a:schemeClr val="bg1"/>
                </a:solidFill>
                <a:latin typeface="HGP創英角ｺﾞｼｯｸUB" panose="020B0900000000000000" pitchFamily="50" charset="-128"/>
                <a:ea typeface="HGP創英角ｺﾞｼｯｸUB" panose="020B0900000000000000" pitchFamily="50" charset="-128"/>
              </a:rPr>
              <a:t>！</a:t>
            </a:r>
            <a:br>
              <a:rPr lang="ja-JP" altLang="ja-JP" sz="7200" dirty="0" smtClean="0">
                <a:solidFill>
                  <a:schemeClr val="bg1"/>
                </a:solidFill>
                <a:latin typeface="HGP創英角ｺﾞｼｯｸUB" panose="020B0900000000000000" pitchFamily="50" charset="-128"/>
                <a:ea typeface="HGP創英角ｺﾞｼｯｸUB" panose="020B0900000000000000" pitchFamily="50" charset="-128"/>
              </a:rPr>
            </a:br>
            <a:r>
              <a:rPr lang="ja-JP" altLang="en-US" sz="72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ja-JP" sz="7200" dirty="0" smtClean="0">
                <a:solidFill>
                  <a:schemeClr val="bg1"/>
                </a:solidFill>
                <a:latin typeface="HGP創英角ｺﾞｼｯｸUB" panose="020B0900000000000000" pitchFamily="50" charset="-128"/>
                <a:ea typeface="HGP創英角ｺﾞｼｯｸUB" panose="020B0900000000000000" pitchFamily="50" charset="-128"/>
              </a:rPr>
              <a:t>就</a:t>
            </a:r>
            <a:r>
              <a:rPr lang="ja-JP" altLang="ja-JP" sz="7200" dirty="0">
                <a:solidFill>
                  <a:schemeClr val="bg1"/>
                </a:solidFill>
                <a:latin typeface="HGP創英角ｺﾞｼｯｸUB" panose="020B0900000000000000" pitchFamily="50" charset="-128"/>
                <a:ea typeface="HGP創英角ｺﾞｼｯｸUB" panose="020B0900000000000000" pitchFamily="50" charset="-128"/>
              </a:rPr>
              <a:t>活セクハラ</a:t>
            </a:r>
            <a:br>
              <a:rPr lang="ja-JP" altLang="ja-JP" sz="7200" dirty="0">
                <a:solidFill>
                  <a:schemeClr val="bg1"/>
                </a:solidFill>
                <a:latin typeface="HGP創英角ｺﾞｼｯｸUB" panose="020B0900000000000000" pitchFamily="50" charset="-128"/>
                <a:ea typeface="HGP創英角ｺﾞｼｯｸUB" panose="020B0900000000000000" pitchFamily="50" charset="-128"/>
              </a:rPr>
            </a:br>
            <a:endParaRPr kumimoji="1" lang="ja-JP" altLang="en-US" sz="72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5" name="禁止 4"/>
          <p:cNvSpPr/>
          <p:nvPr/>
        </p:nvSpPr>
        <p:spPr>
          <a:xfrm>
            <a:off x="1013988" y="297776"/>
            <a:ext cx="817829" cy="786243"/>
          </a:xfrm>
          <a:prstGeom prst="noSmoking">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タイトル 1"/>
          <p:cNvSpPr txBox="1">
            <a:spLocks/>
          </p:cNvSpPr>
          <p:nvPr/>
        </p:nvSpPr>
        <p:spPr>
          <a:xfrm>
            <a:off x="1" y="3241440"/>
            <a:ext cx="7561262" cy="2148543"/>
          </a:xfrm>
          <a:prstGeom prst="rect">
            <a:avLst/>
          </a:prstGeom>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endParaRPr lang="ja-JP" altLang="en-US" sz="9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8" name="タイトル 1"/>
          <p:cNvSpPr txBox="1">
            <a:spLocks/>
          </p:cNvSpPr>
          <p:nvPr/>
        </p:nvSpPr>
        <p:spPr>
          <a:xfrm>
            <a:off x="184095" y="2250636"/>
            <a:ext cx="7561262" cy="498793"/>
          </a:xfrm>
          <a:prstGeom prst="rect">
            <a:avLst/>
          </a:prstGeom>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400" dirty="0" smtClean="0">
                <a:solidFill>
                  <a:schemeClr val="bg1"/>
                </a:solidFill>
                <a:latin typeface="HGP創英角ｺﾞｼｯｸUB" panose="020B0900000000000000" pitchFamily="50" charset="-128"/>
                <a:ea typeface="HGP創英角ｺﾞｼｯｸUB" panose="020B0900000000000000" pitchFamily="50" charset="-128"/>
              </a:rPr>
              <a:t>こんな</a:t>
            </a:r>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行為</a:t>
            </a:r>
            <a:r>
              <a:rPr lang="ja-JP" altLang="en-US" sz="2400" dirty="0" smtClean="0">
                <a:solidFill>
                  <a:schemeClr val="bg1"/>
                </a:solidFill>
                <a:latin typeface="HGP創英角ｺﾞｼｯｸUB" panose="020B0900000000000000" pitchFamily="50" charset="-128"/>
                <a:ea typeface="HGP創英角ｺﾞｼｯｸUB" panose="020B0900000000000000" pitchFamily="50" charset="-128"/>
              </a:rPr>
              <a:t>は許されません！</a:t>
            </a:r>
            <a:endParaRPr lang="ja-JP" altLang="en-US" sz="2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9" name="タイトル 1"/>
          <p:cNvSpPr txBox="1">
            <a:spLocks/>
          </p:cNvSpPr>
          <p:nvPr/>
        </p:nvSpPr>
        <p:spPr>
          <a:xfrm>
            <a:off x="281640" y="2770805"/>
            <a:ext cx="3387803" cy="664876"/>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性的な冗談やからかい</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0" name="タイトル 1"/>
          <p:cNvSpPr txBox="1">
            <a:spLocks/>
          </p:cNvSpPr>
          <p:nvPr/>
        </p:nvSpPr>
        <p:spPr>
          <a:xfrm>
            <a:off x="3895779" y="2770804"/>
            <a:ext cx="3387803" cy="657575"/>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食事やデートへの執拗な誘い</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4" name="タイトル 1"/>
          <p:cNvSpPr txBox="1">
            <a:spLocks/>
          </p:cNvSpPr>
          <p:nvPr/>
        </p:nvSpPr>
        <p:spPr>
          <a:xfrm>
            <a:off x="281639" y="3597922"/>
            <a:ext cx="3387803" cy="631394"/>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性的な事実関係に関する質問</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5" name="タイトル 1"/>
          <p:cNvSpPr txBox="1">
            <a:spLocks/>
          </p:cNvSpPr>
          <p:nvPr/>
        </p:nvSpPr>
        <p:spPr>
          <a:xfrm>
            <a:off x="3895778" y="3597923"/>
            <a:ext cx="3387803" cy="631394"/>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不必要な身体への接触</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29" name="タイトル 1"/>
          <p:cNvSpPr txBox="1">
            <a:spLocks/>
          </p:cNvSpPr>
          <p:nvPr/>
        </p:nvSpPr>
        <p:spPr>
          <a:xfrm>
            <a:off x="263532" y="4391558"/>
            <a:ext cx="3387803" cy="751155"/>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拒否</a:t>
            </a: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等</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したことによる不利益取扱い</a:t>
            </a: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（採用差別・内定取消等）</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0" name="タイトル 1"/>
          <p:cNvSpPr txBox="1">
            <a:spLocks/>
          </p:cNvSpPr>
          <p:nvPr/>
        </p:nvSpPr>
        <p:spPr>
          <a:xfrm>
            <a:off x="3895777" y="4410004"/>
            <a:ext cx="3387803" cy="732709"/>
          </a:xfrm>
          <a:prstGeom prst="rect">
            <a:avLst/>
          </a:prstGeom>
          <a:ln w="762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性的な関係の強要</a:t>
            </a:r>
            <a:endParaRPr lang="ja-JP" altLang="en-US" sz="20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3" name="禁止 32"/>
          <p:cNvSpPr/>
          <p:nvPr/>
        </p:nvSpPr>
        <p:spPr>
          <a:xfrm>
            <a:off x="1975540" y="2274210"/>
            <a:ext cx="3492182" cy="3115773"/>
          </a:xfrm>
          <a:prstGeom prst="noSmoking">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5" name="正方形/長方形 34"/>
          <p:cNvSpPr/>
          <p:nvPr/>
        </p:nvSpPr>
        <p:spPr>
          <a:xfrm>
            <a:off x="996556" y="8636771"/>
            <a:ext cx="6731988" cy="230832"/>
          </a:xfrm>
          <a:prstGeom prst="rect">
            <a:avLst/>
          </a:prstGeom>
        </p:spPr>
        <p:txBody>
          <a:bodyPr wrap="square">
            <a:spAutoFit/>
          </a:bodyPr>
          <a:lstStyle/>
          <a:p>
            <a:pPr fontAlgn="auto">
              <a:spcAft>
                <a:spcPts val="0"/>
              </a:spcAft>
            </a:pPr>
            <a:r>
              <a:rPr lang="ja-JP" altLang="en-US" sz="900" dirty="0" smtClean="0">
                <a:solidFill>
                  <a:schemeClr val="bg1"/>
                </a:solidFill>
                <a:latin typeface="HGP創英角ｺﾞｼｯｸUB" panose="020B0900000000000000" pitchFamily="50" charset="-128"/>
                <a:ea typeface="HGP創英角ｺﾞｼｯｸUB" panose="020B0900000000000000" pitchFamily="50" charset="-128"/>
              </a:rPr>
              <a:t>（引用：厚生労働省報道発表</a:t>
            </a:r>
            <a:r>
              <a:rPr lang="en-US" altLang="ja-JP" sz="900" dirty="0" smtClean="0">
                <a:solidFill>
                  <a:schemeClr val="bg1"/>
                </a:solidFill>
                <a:latin typeface="HGP創英角ｺﾞｼｯｸUB" panose="020B0900000000000000" pitchFamily="50" charset="-128"/>
                <a:ea typeface="HGP創英角ｺﾞｼｯｸUB" panose="020B0900000000000000" pitchFamily="50" charset="-128"/>
              </a:rPr>
              <a:t>2021.4.30</a:t>
            </a:r>
            <a:r>
              <a:rPr lang="ja-JP" altLang="en-US" sz="900" dirty="0" smtClean="0">
                <a:solidFill>
                  <a:schemeClr val="bg1"/>
                </a:solidFill>
                <a:latin typeface="HGP創英角ｺﾞｼｯｸUB" panose="020B0900000000000000" pitchFamily="50" charset="-128"/>
                <a:ea typeface="HGP創英角ｺﾞｼｯｸUB" panose="020B0900000000000000" pitchFamily="50" charset="-128"/>
              </a:rPr>
              <a:t>　</a:t>
            </a:r>
            <a:r>
              <a:rPr lang="en-US" altLang="ja-JP" sz="900" dirty="0" smtClean="0">
                <a:solidFill>
                  <a:schemeClr val="bg1"/>
                </a:solidFill>
                <a:latin typeface="HGP創英角ｺﾞｼｯｸUB" panose="020B0900000000000000" pitchFamily="50" charset="-128"/>
                <a:ea typeface="HGP創英角ｺﾞｼｯｸUB" panose="020B0900000000000000" pitchFamily="50" charset="-128"/>
              </a:rPr>
              <a:t>『</a:t>
            </a:r>
            <a:r>
              <a:rPr lang="ja-JP" altLang="en-US" sz="900" dirty="0">
                <a:solidFill>
                  <a:schemeClr val="bg1"/>
                </a:solidFill>
                <a:latin typeface="HGP創英角ｺﾞｼｯｸUB" panose="020B0900000000000000" pitchFamily="50" charset="-128"/>
                <a:ea typeface="HGP創英角ｺﾞｼｯｸUB" panose="020B0900000000000000" pitchFamily="50" charset="-128"/>
              </a:rPr>
              <a:t>職場のハラスメントに関する実態調査報告書</a:t>
            </a:r>
            <a:r>
              <a:rPr lang="en-US" altLang="ja-JP" sz="900" dirty="0">
                <a:solidFill>
                  <a:schemeClr val="bg1"/>
                </a:solidFill>
                <a:latin typeface="HGP創英角ｺﾞｼｯｸUB" panose="020B0900000000000000" pitchFamily="50" charset="-128"/>
                <a:ea typeface="HGP創英角ｺﾞｼｯｸUB" panose="020B0900000000000000" pitchFamily="50" charset="-128"/>
              </a:rPr>
              <a:t>』</a:t>
            </a:r>
            <a:r>
              <a:rPr lang="ja-JP" altLang="en-US" sz="900" dirty="0">
                <a:solidFill>
                  <a:schemeClr val="bg1"/>
                </a:solidFill>
                <a:latin typeface="HGP創英角ｺﾞｼｯｸUB" panose="020B0900000000000000" pitchFamily="50" charset="-128"/>
                <a:ea typeface="HGP創英角ｺﾞｼｯｸUB" panose="020B0900000000000000" pitchFamily="50" charset="-128"/>
              </a:rPr>
              <a:t>（令和</a:t>
            </a:r>
            <a:r>
              <a:rPr lang="en-US" altLang="ja-JP" sz="9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900" dirty="0">
                <a:solidFill>
                  <a:schemeClr val="bg1"/>
                </a:solidFill>
                <a:latin typeface="HGP創英角ｺﾞｼｯｸUB" panose="020B0900000000000000" pitchFamily="50" charset="-128"/>
                <a:ea typeface="HGP創英角ｺﾞｼｯｸUB" panose="020B0900000000000000" pitchFamily="50" charset="-128"/>
              </a:rPr>
              <a:t>年度厚生労働省委託事業）より）</a:t>
            </a:r>
          </a:p>
        </p:txBody>
      </p:sp>
      <p:sp>
        <p:nvSpPr>
          <p:cNvPr id="36" name="タイトル 1"/>
          <p:cNvSpPr txBox="1">
            <a:spLocks/>
          </p:cNvSpPr>
          <p:nvPr/>
        </p:nvSpPr>
        <p:spPr>
          <a:xfrm>
            <a:off x="184095" y="5361535"/>
            <a:ext cx="7561262" cy="498793"/>
          </a:xfrm>
          <a:prstGeom prst="rect">
            <a:avLst/>
          </a:prstGeom>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2400" dirty="0" smtClean="0">
                <a:solidFill>
                  <a:schemeClr val="bg1"/>
                </a:solidFill>
                <a:latin typeface="HGP創英角ｺﾞｼｯｸUB" panose="020B0900000000000000" pitchFamily="50" charset="-128"/>
                <a:ea typeface="HGP創英角ｺﾞｼｯｸUB" panose="020B0900000000000000" pitchFamily="50" charset="-128"/>
              </a:rPr>
              <a:t>こんな場面で起きています！</a:t>
            </a:r>
            <a:endParaRPr lang="ja-JP" altLang="en-US" sz="24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7" name="タイトル 1"/>
          <p:cNvSpPr txBox="1">
            <a:spLocks/>
          </p:cNvSpPr>
          <p:nvPr/>
        </p:nvSpPr>
        <p:spPr>
          <a:xfrm>
            <a:off x="263531" y="5893469"/>
            <a:ext cx="3387803" cy="514447"/>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インターンシップに参加したとき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8" name="タイトル 1"/>
          <p:cNvSpPr txBox="1">
            <a:spLocks/>
          </p:cNvSpPr>
          <p:nvPr/>
        </p:nvSpPr>
        <p:spPr>
          <a:xfrm>
            <a:off x="3895777" y="5893469"/>
            <a:ext cx="3387803" cy="514447"/>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企業説明会やセミナーに参加したとき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39" name="タイトル 1"/>
          <p:cNvSpPr txBox="1">
            <a:spLocks/>
          </p:cNvSpPr>
          <p:nvPr/>
        </p:nvSpPr>
        <p:spPr>
          <a:xfrm>
            <a:off x="263527" y="6501785"/>
            <a:ext cx="3387803" cy="554485"/>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就職採用面接を受けたとき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0" name="タイトル 1"/>
          <p:cNvSpPr txBox="1">
            <a:spLocks/>
          </p:cNvSpPr>
          <p:nvPr/>
        </p:nvSpPr>
        <p:spPr>
          <a:xfrm>
            <a:off x="3895775" y="6501785"/>
            <a:ext cx="3387803" cy="554485"/>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内々定を受けた時や受けた後</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1" name="タイトル 1"/>
          <p:cNvSpPr txBox="1">
            <a:spLocks/>
          </p:cNvSpPr>
          <p:nvPr/>
        </p:nvSpPr>
        <p:spPr>
          <a:xfrm>
            <a:off x="263526" y="7157256"/>
            <a:ext cx="3387803" cy="513818"/>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リクルーターと会ったとき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2" name="タイトル 1"/>
          <p:cNvSpPr txBox="1">
            <a:spLocks/>
          </p:cNvSpPr>
          <p:nvPr/>
        </p:nvSpPr>
        <p:spPr>
          <a:xfrm>
            <a:off x="3895774" y="7136765"/>
            <a:ext cx="3387803" cy="534310"/>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志望先企業の従業員との酒席の場</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3" name="タイトル 1"/>
          <p:cNvSpPr txBox="1">
            <a:spLocks/>
          </p:cNvSpPr>
          <p:nvPr/>
        </p:nvSpPr>
        <p:spPr>
          <a:xfrm>
            <a:off x="263525" y="7783591"/>
            <a:ext cx="3387803" cy="751155"/>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ＳＮＳや就活マッチングアプリを通じてやり取り等を行っていたとき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4" name="タイトル 1"/>
          <p:cNvSpPr txBox="1">
            <a:spLocks/>
          </p:cNvSpPr>
          <p:nvPr/>
        </p:nvSpPr>
        <p:spPr>
          <a:xfrm>
            <a:off x="3895774" y="7783590"/>
            <a:ext cx="3387803" cy="751155"/>
          </a:xfrm>
          <a:prstGeom prst="rect">
            <a:avLst/>
          </a:prstGeom>
          <a:ln w="38100">
            <a:solidFill>
              <a:schemeClr val="bg1"/>
            </a:solidFill>
          </a:ln>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800" dirty="0" smtClean="0">
                <a:solidFill>
                  <a:schemeClr val="bg1"/>
                </a:solidFill>
                <a:latin typeface="HGP創英角ｺﾞｼｯｸUB" panose="020B0900000000000000" pitchFamily="50" charset="-128"/>
                <a:ea typeface="HGP創英角ｺﾞｼｯｸUB" panose="020B0900000000000000" pitchFamily="50" charset="-128"/>
              </a:rPr>
              <a:t>ＯＢ／ＯＧ訪問のとき</a:t>
            </a:r>
            <a:endParaRPr lang="ja-JP" altLang="en-US" sz="18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45" name="ホームベース 44"/>
          <p:cNvSpPr/>
          <p:nvPr/>
        </p:nvSpPr>
        <p:spPr>
          <a:xfrm>
            <a:off x="281639" y="9802864"/>
            <a:ext cx="7024080" cy="655794"/>
          </a:xfrm>
          <a:prstGeom prst="homePlate">
            <a:avLst/>
          </a:prstGeom>
          <a:no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smtClean="0">
                <a:solidFill>
                  <a:schemeClr val="bg1"/>
                </a:solidFill>
              </a:rPr>
              <a:t>事業主や労働者にはハラスメント防止のための責務が課されています。自らの責務をしっかり認識しつつ、ハラスメントのない職場を作りましょう！</a:t>
            </a:r>
            <a:endParaRPr kumimoji="1" lang="ja-JP" altLang="en-US" sz="1400" b="1" dirty="0">
              <a:solidFill>
                <a:schemeClr val="bg1"/>
              </a:solidFill>
            </a:endParaRPr>
          </a:p>
        </p:txBody>
      </p:sp>
      <p:sp>
        <p:nvSpPr>
          <p:cNvPr id="47" name="フローチャート: 端子 46"/>
          <p:cNvSpPr/>
          <p:nvPr/>
        </p:nvSpPr>
        <p:spPr>
          <a:xfrm>
            <a:off x="3367669" y="297776"/>
            <a:ext cx="3938050" cy="676423"/>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b="1" dirty="0" smtClean="0"/>
              <a:t>予防対策は万全ですか？</a:t>
            </a:r>
            <a:endParaRPr kumimoji="1" lang="ja-JP" altLang="en-US" sz="2400" b="1" dirty="0"/>
          </a:p>
        </p:txBody>
      </p:sp>
      <p:sp>
        <p:nvSpPr>
          <p:cNvPr id="49" name="フローチャート: 端子 48"/>
          <p:cNvSpPr/>
          <p:nvPr/>
        </p:nvSpPr>
        <p:spPr>
          <a:xfrm>
            <a:off x="2203245" y="8979533"/>
            <a:ext cx="1448083" cy="520909"/>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社会的責任</a:t>
            </a:r>
            <a:endParaRPr kumimoji="1" lang="en-US" altLang="ja-JP" b="1" dirty="0" smtClean="0"/>
          </a:p>
          <a:p>
            <a:pPr algn="ctr"/>
            <a:r>
              <a:rPr lang="ja-JP" altLang="en-US" b="1" dirty="0"/>
              <a:t>（</a:t>
            </a:r>
            <a:r>
              <a:rPr kumimoji="1" lang="ja-JP" altLang="en-US" b="1" dirty="0" smtClean="0"/>
              <a:t>信用の低下）</a:t>
            </a:r>
            <a:endParaRPr kumimoji="1" lang="ja-JP" altLang="en-US" b="1" dirty="0"/>
          </a:p>
        </p:txBody>
      </p:sp>
      <p:sp>
        <p:nvSpPr>
          <p:cNvPr id="50" name="フローチャート: 端子 49"/>
          <p:cNvSpPr/>
          <p:nvPr/>
        </p:nvSpPr>
        <p:spPr>
          <a:xfrm>
            <a:off x="5373774" y="8979533"/>
            <a:ext cx="1448083" cy="520907"/>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刑事責任</a:t>
            </a:r>
            <a:endParaRPr kumimoji="1" lang="en-US" altLang="ja-JP" b="1" dirty="0" smtClean="0"/>
          </a:p>
          <a:p>
            <a:pPr algn="ctr"/>
            <a:r>
              <a:rPr lang="ja-JP" altLang="en-US" b="1" dirty="0" smtClean="0"/>
              <a:t>（刑事罰）</a:t>
            </a:r>
            <a:endParaRPr kumimoji="1" lang="ja-JP" altLang="en-US" b="1" dirty="0"/>
          </a:p>
        </p:txBody>
      </p:sp>
      <p:sp>
        <p:nvSpPr>
          <p:cNvPr id="51" name="フローチャート: 端子 50"/>
          <p:cNvSpPr/>
          <p:nvPr/>
        </p:nvSpPr>
        <p:spPr>
          <a:xfrm>
            <a:off x="3721631" y="8980155"/>
            <a:ext cx="1581840" cy="522858"/>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民事責任</a:t>
            </a:r>
            <a:endParaRPr kumimoji="1" lang="en-US" altLang="ja-JP" b="1" dirty="0" smtClean="0"/>
          </a:p>
          <a:p>
            <a:pPr algn="ctr"/>
            <a:r>
              <a:rPr kumimoji="1" lang="ja-JP" altLang="en-US" b="1" dirty="0" smtClean="0"/>
              <a:t>（損害賠償請求）</a:t>
            </a:r>
            <a:endParaRPr kumimoji="1" lang="ja-JP" altLang="en-US" b="1" dirty="0"/>
          </a:p>
        </p:txBody>
      </p:sp>
      <p:sp>
        <p:nvSpPr>
          <p:cNvPr id="52" name="爆発 1 51"/>
          <p:cNvSpPr/>
          <p:nvPr/>
        </p:nvSpPr>
        <p:spPr>
          <a:xfrm>
            <a:off x="184095" y="8867603"/>
            <a:ext cx="2146510" cy="726734"/>
          </a:xfrm>
          <a:prstGeom prst="irregularSeal1">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企業のリスク</a:t>
            </a:r>
            <a:endParaRPr kumimoji="1" lang="ja-JP" altLang="en-US" b="1" dirty="0">
              <a:solidFill>
                <a:schemeClr val="tx1"/>
              </a:solidFill>
            </a:endParaRPr>
          </a:p>
        </p:txBody>
      </p:sp>
      <p:sp>
        <p:nvSpPr>
          <p:cNvPr id="31" name="タイトル 1"/>
          <p:cNvSpPr txBox="1">
            <a:spLocks/>
          </p:cNvSpPr>
          <p:nvPr/>
        </p:nvSpPr>
        <p:spPr>
          <a:xfrm>
            <a:off x="3367669" y="1982367"/>
            <a:ext cx="4455843" cy="498793"/>
          </a:xfrm>
          <a:prstGeom prst="rect">
            <a:avLst/>
          </a:prstGeom>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000" dirty="0" smtClean="0">
                <a:solidFill>
                  <a:schemeClr val="bg1"/>
                </a:solidFill>
                <a:latin typeface="+mn-ea"/>
                <a:ea typeface="+mn-ea"/>
              </a:rPr>
              <a:t>就活セクハラとは：人事担当者等による就活生等に対するセクハラ</a:t>
            </a:r>
            <a:endParaRPr lang="ja-JP" altLang="en-US" sz="1000" dirty="0">
              <a:solidFill>
                <a:schemeClr val="bg1"/>
              </a:solidFill>
              <a:latin typeface="+mn-ea"/>
              <a:ea typeface="+mn-ea"/>
            </a:endParaRPr>
          </a:p>
        </p:txBody>
      </p:sp>
    </p:spTree>
    <p:extLst>
      <p:ext uri="{BB962C8B-B14F-4D97-AF65-F5344CB8AC3E}">
        <p14:creationId xmlns:p14="http://schemas.microsoft.com/office/powerpoint/2010/main" val="19577911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301390" y="6103346"/>
            <a:ext cx="6982216" cy="3272008"/>
          </a:xfrm>
          <a:ln w="63500">
            <a:solidFill>
              <a:schemeClr val="bg1"/>
            </a:solidFill>
            <a:prstDash val="sysDot"/>
          </a:ln>
        </p:spPr>
        <p:txBody>
          <a:bodyPr>
            <a:noAutofit/>
          </a:bodyPr>
          <a:lstStyle/>
          <a:p>
            <a:r>
              <a:rPr lang="ja-JP" altLang="en-US" sz="800" dirty="0" smtClean="0">
                <a:solidFill>
                  <a:schemeClr val="bg1"/>
                </a:solidFill>
                <a:latin typeface="HGP創英角ｺﾞｼｯｸUB" panose="020B0900000000000000" pitchFamily="50" charset="-128"/>
                <a:ea typeface="HGP創英角ｺﾞｼｯｸUB" panose="020B0900000000000000" pitchFamily="50" charset="-128"/>
              </a:rPr>
              <a:t>　</a:t>
            </a: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b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br>
            <a:r>
              <a:rPr lang="ja-JP" altLang="en-US" sz="8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800" dirty="0" smtClean="0">
                <a:solidFill>
                  <a:schemeClr val="bg1"/>
                </a:solidFill>
                <a:latin typeface="HGP創英角ｺﾞｼｯｸUB" panose="020B0900000000000000" pitchFamily="50" charset="-128"/>
                <a:ea typeface="HGP創英角ｺﾞｼｯｸUB" panose="020B0900000000000000" pitchFamily="50" charset="-128"/>
              </a:rPr>
              <a:t>　　</a:t>
            </a: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b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b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br>
            <a:r>
              <a:rPr lang="en-US" altLang="ja-JP" sz="800" dirty="0">
                <a:solidFill>
                  <a:schemeClr val="bg1"/>
                </a:solidFill>
                <a:latin typeface="HGP創英角ｺﾞｼｯｸUB" panose="020B0900000000000000" pitchFamily="50" charset="-128"/>
                <a:ea typeface="HGP創英角ｺﾞｼｯｸUB" panose="020B0900000000000000" pitchFamily="50" charset="-128"/>
              </a:rPr>
              <a:t> </a:t>
            </a:r>
            <a:r>
              <a:rPr lang="en-US" altLang="ja-JP" sz="8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男女雇用機会均等法において、事業主に対し職場における</a:t>
            </a:r>
            <a:r>
              <a:rPr lang="en-US" altLang="ja-JP" sz="20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2000" dirty="0" smtClean="0">
                <a:solidFill>
                  <a:schemeClr val="bg1"/>
                </a:solidFill>
                <a:latin typeface="HGP創英角ｺﾞｼｯｸUB" panose="020B0900000000000000" pitchFamily="50" charset="-128"/>
                <a:ea typeface="HGP創英角ｺﾞｼｯｸUB" panose="020B0900000000000000" pitchFamily="50" charset="-128"/>
              </a:rPr>
            </a:b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en-US" sz="9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セクシュアルハラスメント防止対策を講ずることを義務付けて</a:t>
            </a:r>
            <a:r>
              <a:rPr lang="en-US" altLang="ja-JP" sz="20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2000" dirty="0" smtClean="0">
                <a:solidFill>
                  <a:schemeClr val="bg1"/>
                </a:solidFill>
                <a:latin typeface="HGP創英角ｺﾞｼｯｸUB" panose="020B0900000000000000" pitchFamily="50" charset="-128"/>
                <a:ea typeface="HGP創英角ｺﾞｼｯｸUB" panose="020B0900000000000000" pitchFamily="50" charset="-128"/>
              </a:rPr>
            </a:br>
            <a:r>
              <a:rPr lang="ja-JP" altLang="en-US" sz="2000" dirty="0">
                <a:solidFill>
                  <a:schemeClr val="bg1"/>
                </a:solidFill>
                <a:latin typeface="HGP創英角ｺﾞｼｯｸUB" panose="020B0900000000000000" pitchFamily="50" charset="-128"/>
                <a:ea typeface="HGP創英角ｺﾞｼｯｸUB" panose="020B0900000000000000" pitchFamily="50" charset="-128"/>
              </a:rPr>
              <a:t>　</a:t>
            </a:r>
            <a:r>
              <a:rPr lang="ja-JP" altLang="en-US" sz="8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en-US" sz="2000" dirty="0" smtClean="0">
                <a:solidFill>
                  <a:schemeClr val="bg1"/>
                </a:solidFill>
                <a:latin typeface="HGP創英角ｺﾞｼｯｸUB" panose="020B0900000000000000" pitchFamily="50" charset="-128"/>
                <a:ea typeface="HGP創英角ｺﾞｼｯｸUB" panose="020B0900000000000000" pitchFamily="50" charset="-128"/>
              </a:rPr>
              <a:t>います。</a:t>
            </a:r>
            <a:r>
              <a:rPr lang="en-US" altLang="ja-JP" sz="10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1000" dirty="0" smtClean="0">
                <a:solidFill>
                  <a:schemeClr val="bg1"/>
                </a:solidFill>
                <a:latin typeface="HGP創英角ｺﾞｼｯｸUB" panose="020B0900000000000000" pitchFamily="50" charset="-128"/>
                <a:ea typeface="HGP創英角ｺﾞｼｯｸUB" panose="020B0900000000000000" pitchFamily="50" charset="-128"/>
              </a:rPr>
            </a:br>
            <a:r>
              <a:rPr lang="en-US" altLang="ja-JP" sz="1000" dirty="0" smtClean="0">
                <a:solidFill>
                  <a:schemeClr val="bg1"/>
                </a:solidFill>
                <a:latin typeface="HGP創英角ｺﾞｼｯｸUB" panose="020B0900000000000000" pitchFamily="50" charset="-128"/>
                <a:ea typeface="HGP創英角ｺﾞｼｯｸUB" panose="020B0900000000000000" pitchFamily="50" charset="-128"/>
              </a:rPr>
              <a:t/>
            </a:r>
            <a:br>
              <a:rPr lang="en-US" altLang="ja-JP" sz="1000" dirty="0" smtClean="0">
                <a:solidFill>
                  <a:schemeClr val="bg1"/>
                </a:solidFill>
                <a:latin typeface="HGP創英角ｺﾞｼｯｸUB" panose="020B0900000000000000" pitchFamily="50" charset="-128"/>
                <a:ea typeface="HGP創英角ｺﾞｼｯｸUB" panose="020B0900000000000000" pitchFamily="50" charset="-128"/>
              </a:rPr>
            </a:br>
            <a:r>
              <a:rPr lang="ja-JP" altLang="en-US" sz="10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就活生など事業主が雇用する労働者以外の方が受けるセクハ</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800" dirty="0" smtClean="0">
                <a:solidFill>
                  <a:schemeClr val="bg1"/>
                </a:solidFill>
                <a:latin typeface="游ゴシック Medium" panose="020B0500000000000000" pitchFamily="50" charset="-128"/>
                <a:ea typeface="游ゴシック Medium" panose="020B0500000000000000" pitchFamily="50" charset="-128"/>
              </a:rPr>
            </a:br>
            <a:r>
              <a:rPr lang="ja-JP" altLang="en-US" sz="1800" dirty="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ラ</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被害を防止するために厚生労働大臣が定める職場における</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800" dirty="0" smtClean="0">
                <a:solidFill>
                  <a:schemeClr val="bg1"/>
                </a:solidFill>
                <a:latin typeface="游ゴシック Medium" panose="020B0500000000000000" pitchFamily="50" charset="-128"/>
                <a:ea typeface="游ゴシック Medium" panose="020B0500000000000000" pitchFamily="50" charset="-128"/>
              </a:rPr>
            </a:br>
            <a:r>
              <a:rPr lang="ja-JP" altLang="en-US" sz="1800" dirty="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セ</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ク</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シ</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ュ</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ア</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ル</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ハ</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ラ</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ス</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メ</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ン</a:t>
            </a:r>
            <a:r>
              <a:rPr lang="ja-JP" altLang="en-US" sz="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ト防止措置に関する指針において</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800" dirty="0" smtClean="0">
                <a:solidFill>
                  <a:schemeClr val="bg1"/>
                </a:solidFill>
                <a:latin typeface="游ゴシック Medium" panose="020B0500000000000000" pitchFamily="50" charset="-128"/>
                <a:ea typeface="游ゴシック Medium" panose="020B0500000000000000" pitchFamily="50" charset="-128"/>
              </a:rPr>
            </a:br>
            <a:r>
              <a:rPr lang="ja-JP" altLang="en-US" sz="1800" dirty="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「事業主が自らの雇用する労働者以外の者に対する言動に関</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800" dirty="0" smtClean="0">
                <a:solidFill>
                  <a:schemeClr val="bg1"/>
                </a:solidFill>
                <a:latin typeface="游ゴシック Medium" panose="020B0500000000000000" pitchFamily="50" charset="-128"/>
                <a:ea typeface="游ゴシック Medium" panose="020B0500000000000000" pitchFamily="50" charset="-128"/>
              </a:rPr>
            </a:br>
            <a:r>
              <a:rPr lang="ja-JP" altLang="en-US" sz="1800" dirty="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し行うことが望ましい取組の内容」が盛り込まれています。</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800" dirty="0" smtClean="0">
                <a:solidFill>
                  <a:schemeClr val="bg1"/>
                </a:solidFill>
                <a:latin typeface="游ゴシック Medium" panose="020B0500000000000000" pitchFamily="50" charset="-128"/>
                <a:ea typeface="游ゴシック Medium" panose="020B0500000000000000" pitchFamily="50" charset="-128"/>
              </a:rPr>
            </a:br>
            <a:r>
              <a:rPr lang="en-US" altLang="ja-JP" sz="1800" dirty="0">
                <a:solidFill>
                  <a:schemeClr val="bg1"/>
                </a:solidFill>
                <a:latin typeface="游ゴシック Medium" panose="020B0500000000000000" pitchFamily="50" charset="-128"/>
                <a:ea typeface="游ゴシック Medium" panose="020B0500000000000000" pitchFamily="50" charset="-128"/>
              </a:rPr>
              <a:t> </a:t>
            </a:r>
            <a:r>
              <a:rPr lang="en-US" altLang="ja-JP" sz="1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8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200" dirty="0" smtClean="0">
                <a:solidFill>
                  <a:schemeClr val="bg1"/>
                </a:solidFill>
                <a:latin typeface="游ゴシック Medium" panose="020B0500000000000000" pitchFamily="50" charset="-128"/>
                <a:ea typeface="游ゴシック Medium" panose="020B0500000000000000" pitchFamily="50" charset="-128"/>
              </a:rPr>
              <a:t>詳しくは、厚生労働省ホームページをご覧ください。</a:t>
            </a: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200" dirty="0" smtClean="0">
                <a:solidFill>
                  <a:schemeClr val="bg1"/>
                </a:solidFill>
                <a:latin typeface="游ゴシック Medium" panose="020B0500000000000000" pitchFamily="50" charset="-128"/>
                <a:ea typeface="游ゴシック Medium" panose="020B0500000000000000" pitchFamily="50" charset="-128"/>
              </a:rPr>
            </a:br>
            <a:r>
              <a:rPr lang="ja-JP" altLang="en-US" sz="1200" dirty="0">
                <a:solidFill>
                  <a:schemeClr val="bg1"/>
                </a:solidFill>
                <a:latin typeface="游ゴシック Medium" panose="020B0500000000000000" pitchFamily="50" charset="-128"/>
                <a:ea typeface="游ゴシック Medium" panose="020B0500000000000000" pitchFamily="50" charset="-128"/>
              </a:rPr>
              <a:t>　</a:t>
            </a:r>
            <a:r>
              <a:rPr lang="ja-JP" altLang="en-US" sz="1200" dirty="0" smtClean="0">
                <a:solidFill>
                  <a:schemeClr val="bg1"/>
                </a:solidFill>
                <a:latin typeface="游ゴシック Medium" panose="020B0500000000000000" pitchFamily="50" charset="-128"/>
                <a:ea typeface="游ゴシック Medium" panose="020B0500000000000000" pitchFamily="50" charset="-128"/>
              </a:rPr>
              <a:t>　　　ホーム＞政策について＞分野別の政策一覧＞雇用・労働＞雇用環境・均等の画面の</a:t>
            </a: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200" dirty="0" smtClean="0">
                <a:solidFill>
                  <a:schemeClr val="bg1"/>
                </a:solidFill>
                <a:latin typeface="游ゴシック Medium" panose="020B0500000000000000" pitchFamily="50" charset="-128"/>
                <a:ea typeface="游ゴシック Medium" panose="020B0500000000000000" pitchFamily="50" charset="-128"/>
              </a:rPr>
            </a:br>
            <a:r>
              <a:rPr lang="en-US" altLang="ja-JP" sz="1200" dirty="0">
                <a:solidFill>
                  <a:schemeClr val="bg1"/>
                </a:solidFill>
                <a:latin typeface="游ゴシック Medium" panose="020B0500000000000000" pitchFamily="50" charset="-128"/>
                <a:ea typeface="游ゴシック Medium" panose="020B0500000000000000" pitchFamily="50" charset="-128"/>
              </a:rPr>
              <a:t> </a:t>
            </a: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t>
            </a:r>
            <a:r>
              <a:rPr lang="ja-JP" altLang="en-US" sz="1200" dirty="0" smtClean="0">
                <a:solidFill>
                  <a:schemeClr val="bg1"/>
                </a:solidFill>
                <a:latin typeface="游ゴシック Medium" panose="020B0500000000000000" pitchFamily="50" charset="-128"/>
                <a:ea typeface="游ゴシック Medium" panose="020B0500000000000000" pitchFamily="50" charset="-128"/>
              </a:rPr>
              <a:t>　　「施策情報」の「雇用均等政策」の「職場におけるハラスメント防止のために」</a:t>
            </a: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200" dirty="0" smtClean="0">
                <a:solidFill>
                  <a:schemeClr val="bg1"/>
                </a:solidFill>
                <a:latin typeface="游ゴシック Medium" panose="020B0500000000000000" pitchFamily="50" charset="-128"/>
                <a:ea typeface="游ゴシック Medium" panose="020B0500000000000000" pitchFamily="50" charset="-128"/>
              </a:rPr>
            </a:b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200" dirty="0" smtClean="0">
                <a:solidFill>
                  <a:schemeClr val="bg1"/>
                </a:solidFill>
                <a:latin typeface="游ゴシック Medium" panose="020B0500000000000000" pitchFamily="50" charset="-128"/>
                <a:ea typeface="游ゴシック Medium" panose="020B0500000000000000" pitchFamily="50" charset="-128"/>
              </a:rPr>
            </a:br>
            <a:r>
              <a:rPr lang="en-US" altLang="ja-JP" sz="1200" dirty="0" smtClean="0">
                <a:solidFill>
                  <a:schemeClr val="bg1"/>
                </a:solidFill>
                <a:latin typeface="游ゴシック Medium" panose="020B0500000000000000" pitchFamily="50" charset="-128"/>
                <a:ea typeface="游ゴシック Medium" panose="020B0500000000000000" pitchFamily="50" charset="-128"/>
              </a:rPr>
              <a:t/>
            </a:r>
            <a:br>
              <a:rPr lang="en-US" altLang="ja-JP" sz="1200" dirty="0" smtClean="0">
                <a:solidFill>
                  <a:schemeClr val="bg1"/>
                </a:solidFill>
                <a:latin typeface="游ゴシック Medium" panose="020B0500000000000000" pitchFamily="50" charset="-128"/>
                <a:ea typeface="游ゴシック Medium" panose="020B0500000000000000" pitchFamily="50" charset="-128"/>
              </a:rPr>
            </a:br>
            <a:endParaRPr kumimoji="1" lang="ja-JP" altLang="en-US" sz="1200" b="1" dirty="0">
              <a:solidFill>
                <a:schemeClr val="bg1"/>
              </a:solidFill>
              <a:latin typeface="游ゴシック Medium" panose="020B0500000000000000" pitchFamily="50" charset="-128"/>
              <a:ea typeface="游ゴシック Medium" panose="020B0500000000000000" pitchFamily="50" charset="-128"/>
            </a:endParaRPr>
          </a:p>
        </p:txBody>
      </p:sp>
      <p:sp>
        <p:nvSpPr>
          <p:cNvPr id="6" name="タイトル 1"/>
          <p:cNvSpPr txBox="1">
            <a:spLocks/>
          </p:cNvSpPr>
          <p:nvPr/>
        </p:nvSpPr>
        <p:spPr>
          <a:xfrm>
            <a:off x="1" y="3241440"/>
            <a:ext cx="7561262" cy="2148543"/>
          </a:xfrm>
          <a:prstGeom prst="rect">
            <a:avLst/>
          </a:prstGeom>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endParaRPr lang="ja-JP" altLang="en-US" sz="9600" dirty="0">
              <a:solidFill>
                <a:schemeClr val="bg1"/>
              </a:solidFill>
              <a:latin typeface="HGP創英角ｺﾞｼｯｸUB" panose="020B0900000000000000" pitchFamily="50" charset="-128"/>
              <a:ea typeface="HGP創英角ｺﾞｼｯｸUB" panose="020B0900000000000000" pitchFamily="50" charset="-128"/>
            </a:endParaRPr>
          </a:p>
        </p:txBody>
      </p:sp>
      <p:sp>
        <p:nvSpPr>
          <p:cNvPr id="15" name="角丸四角形 14"/>
          <p:cNvSpPr/>
          <p:nvPr/>
        </p:nvSpPr>
        <p:spPr>
          <a:xfrm>
            <a:off x="313256" y="451692"/>
            <a:ext cx="6958484" cy="5368982"/>
          </a:xfrm>
          <a:prstGeom prst="roundRect">
            <a:avLst>
              <a:gd name="adj" fmla="val 0"/>
            </a:avLst>
          </a:prstGeom>
          <a:noFill/>
          <a:ln w="76200" cap="flat" cmpd="sng" algn="ctr">
            <a:solidFill>
              <a:schemeClr val="bg1"/>
            </a:solidFill>
            <a:prstDash val="solid"/>
            <a:miter lim="800000"/>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marL="661670" indent="-480060">
              <a:spcAft>
                <a:spcPts val="0"/>
              </a:spcAft>
            </a:pPr>
            <a:endParaRPr lang="en-US" altLang="ja-JP" sz="2000" dirty="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endParaRPr>
          </a:p>
          <a:p>
            <a:pPr marL="661670" indent="-480060">
              <a:spcAft>
                <a:spcPts val="0"/>
              </a:spcAft>
            </a:pPr>
            <a:endParaRPr lang="en-US" altLang="ja-JP" sz="600" dirty="0" smtClean="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661670" indent="-480060">
              <a:spcAft>
                <a:spcPts val="0"/>
              </a:spcAft>
            </a:pPr>
            <a:endParaRPr lang="en-US" altLang="ja-JP" sz="6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661670" indent="-480060">
              <a:spcAft>
                <a:spcPts val="0"/>
              </a:spcAft>
            </a:pPr>
            <a:endParaRPr lang="en-US" altLang="ja-JP" sz="600" dirty="0" smtClean="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661670" indent="-480060">
              <a:spcAft>
                <a:spcPts val="0"/>
              </a:spcAft>
            </a:pPr>
            <a:endParaRPr lang="en-US" altLang="ja-JP" sz="600" dirty="0">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661670" indent="-480060">
              <a:spcAft>
                <a:spcPts val="0"/>
              </a:spcAft>
            </a:pPr>
            <a:endParaRPr lang="ja-JP" sz="6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69875" indent="-179070">
              <a:spcAft>
                <a:spcPts val="0"/>
              </a:spcAft>
            </a:pP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a:t>
            </a: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就職</a:t>
            </a:r>
            <a:r>
              <a:rPr lang="ja-JP" sz="2000" kern="1200" dirty="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活動中の学生に</a:t>
            </a: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対するセクシュアルハラスメント</a:t>
            </a:r>
            <a:r>
              <a:rPr lang="ja-JP" altLang="en-US"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等</a:t>
            </a:r>
            <a:endParaRPr lang="en-US" alt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endParaRPr>
          </a:p>
          <a:p>
            <a:pPr marL="269875" indent="-179070">
              <a:spcAft>
                <a:spcPts val="0"/>
              </a:spcAft>
            </a:pPr>
            <a:r>
              <a:rPr lang="ja-JP" altLang="en-US" sz="2000" dirty="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に</a:t>
            </a: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ついては、正式な採用活動のみならず、</a:t>
            </a:r>
            <a:r>
              <a:rPr lang="ja-JP" altLang="en-US"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リクルーター</a:t>
            </a:r>
            <a:endParaRPr lang="en-US" alt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endParaRPr>
          </a:p>
          <a:p>
            <a:pPr marL="269875" indent="-179070">
              <a:spcAft>
                <a:spcPts val="0"/>
              </a:spcAft>
            </a:pPr>
            <a:r>
              <a:rPr lang="ja-JP" altLang="en-US" sz="2000" dirty="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　</a:t>
            </a:r>
            <a:r>
              <a:rPr lang="ja-JP" altLang="en-US"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と会う・インターンシップに参加・教育実習・</a:t>
            </a:r>
            <a:r>
              <a:rPr lang="en-US"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OB</a:t>
            </a: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a:t>
            </a:r>
            <a:r>
              <a:rPr lang="en-US"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OG</a:t>
            </a:r>
          </a:p>
          <a:p>
            <a:pPr marL="269875" indent="-179070">
              <a:spcAft>
                <a:spcPts val="0"/>
              </a:spcAft>
            </a:pPr>
            <a:r>
              <a:rPr lang="ja-JP" altLang="en-US" sz="2000" dirty="0">
                <a:solidFill>
                  <a:srgbClr val="000000"/>
                </a:solidFill>
                <a:latin typeface="ＭＳ Ｐゴシック" panose="020B0600070205080204" pitchFamily="50" charset="-128"/>
                <a:ea typeface="ＭＳ ゴシック" panose="020B0609070205080204" pitchFamily="49" charset="-128"/>
                <a:cs typeface="Times New Roman" panose="02020603050405020304" pitchFamily="18" charset="0"/>
              </a:rPr>
              <a:t>　</a:t>
            </a:r>
            <a:r>
              <a:rPr 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rPr>
              <a:t>訪問等の場においても問題化しています。</a:t>
            </a:r>
            <a:endParaRPr lang="en-US" altLang="ja-JP" sz="2000" kern="1200" dirty="0" smtClean="0">
              <a:solidFill>
                <a:srgbClr val="000000"/>
              </a:solidFill>
              <a:effectLst/>
              <a:latin typeface="ＭＳ Ｐゴシック" panose="020B0600070205080204" pitchFamily="50" charset="-128"/>
              <a:ea typeface="ＭＳ ゴシック" panose="020B0609070205080204" pitchFamily="49" charset="-128"/>
              <a:cs typeface="Times New Roman" panose="02020603050405020304" pitchFamily="18" charset="0"/>
            </a:endParaRPr>
          </a:p>
          <a:p>
            <a:pPr marL="269875" indent="-179070">
              <a:spcAft>
                <a:spcPts val="0"/>
              </a:spcAft>
            </a:pPr>
            <a:endParaRPr lang="ja-JP" sz="2000" dirty="0" smtClean="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a:p>
            <a:pPr marL="271145" indent="-180340" algn="l">
              <a:spcAft>
                <a:spcPts val="0"/>
              </a:spcAft>
            </a:pPr>
            <a:r>
              <a:rPr 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・企業としての責任を自覚し、</a:t>
            </a:r>
            <a:endParaRPr lang="en-US" alt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①</a:t>
            </a:r>
            <a:r>
              <a:rPr lang="ja-JP" altLang="ja-JP"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学生と接する際のルールをあらかじめ</a:t>
            </a:r>
            <a:r>
              <a:rPr lang="ja-JP"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定める</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kern="1200" dirty="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②自社社員以外（学生、フリーランス</a:t>
            </a:r>
            <a:r>
              <a:rPr lang="ja-JP" altLang="en-US" sz="19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ｅｔｃ</a:t>
            </a:r>
            <a:r>
              <a:rPr lang="ja-JP" altLang="en-US" sz="2000" kern="1200" dirty="0" smtClean="0">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a:t>
            </a:r>
            <a:r>
              <a:rPr lang="ja-JP" altLang="en-US"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に対して</a:t>
            </a:r>
            <a:endParaRPr lang="en-US" alt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も</a:t>
            </a:r>
            <a:r>
              <a:rPr lang="ja-JP"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ハラスメント</a:t>
            </a:r>
            <a:r>
              <a:rPr lang="ja-JP" altLang="ja-JP"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は行っては</a:t>
            </a:r>
            <a:r>
              <a:rPr lang="ja-JP"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ならない</a:t>
            </a: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旨</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を研修する</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③ハラスメントを行った場合は厳正な対応を行うこと</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④採用活動を企業として適切に管理する</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⑤就活生の相談窓口を設置し、対応する</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など、インターンシップ受入部署を含め全社員に周知</a:t>
            </a:r>
            <a:endParaRPr lang="en-US" altLang="ja-JP"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r>
              <a:rPr lang="ja-JP" altLang="en-US" sz="2000" dirty="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a:t>
            </a:r>
            <a:r>
              <a:rPr lang="ja-JP" altLang="en-US" sz="2000" dirty="0" smtClean="0">
                <a:solidFill>
                  <a:srgbClr val="000000"/>
                </a:solidFill>
                <a:latin typeface="Century" panose="02040604050505020304" pitchFamily="18" charset="0"/>
                <a:ea typeface="ＭＳ ゴシック" panose="020B0609070205080204" pitchFamily="49" charset="-128"/>
                <a:cs typeface="Times New Roman" panose="02020603050405020304" pitchFamily="18" charset="0"/>
              </a:rPr>
              <a:t>　徹底を図り、未然の防止に努めましょう</a:t>
            </a:r>
            <a:r>
              <a:rPr 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rPr>
              <a:t>。</a:t>
            </a:r>
            <a:endParaRPr lang="en-US" alt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spcAft>
                <a:spcPts val="0"/>
              </a:spcAft>
            </a:pPr>
            <a:endParaRPr lang="en-US" altLang="ja-JP" sz="2000" kern="1200" dirty="0" smtClean="0">
              <a:solidFill>
                <a:srgbClr val="000000"/>
              </a:solidFill>
              <a:effectLst/>
              <a:latin typeface="Century" panose="02040604050505020304" pitchFamily="18" charset="0"/>
              <a:ea typeface="ＭＳ ゴシック" panose="020B0609070205080204" pitchFamily="49" charset="-128"/>
              <a:cs typeface="Times New Roman" panose="02020603050405020304" pitchFamily="18" charset="0"/>
            </a:endParaRPr>
          </a:p>
          <a:p>
            <a:pPr marL="271145" indent="-180340" algn="l">
              <a:spcAft>
                <a:spcPts val="0"/>
              </a:spcAft>
            </a:pPr>
            <a:endParaRPr lang="ja-JP" sz="20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19" name="タイトル 1"/>
          <p:cNvSpPr txBox="1">
            <a:spLocks/>
          </p:cNvSpPr>
          <p:nvPr/>
        </p:nvSpPr>
        <p:spPr>
          <a:xfrm>
            <a:off x="264159" y="9579148"/>
            <a:ext cx="7019447" cy="980440"/>
          </a:xfrm>
          <a:prstGeom prst="rect">
            <a:avLst/>
          </a:prstGeom>
          <a:solidFill>
            <a:srgbClr val="FF8BA1"/>
          </a:solidFill>
        </p:spPr>
        <p:txBody>
          <a:bodyPr vert="horz" lIns="91440" tIns="45720" rIns="91440" bIns="45720" rtlCol="0" anchor="ctr">
            <a:noAutofit/>
          </a:bodyPr>
          <a:lstStyle>
            <a:lvl1pPr algn="l" defTabSz="756117" rtl="0" eaLnBrk="1" latinLnBrk="0" hangingPunct="1">
              <a:lnSpc>
                <a:spcPct val="90000"/>
              </a:lnSpc>
              <a:spcBef>
                <a:spcPct val="0"/>
              </a:spcBef>
              <a:buNone/>
              <a:defRPr kumimoji="1" sz="3638" kern="1200">
                <a:solidFill>
                  <a:schemeClr val="tx1"/>
                </a:solidFill>
                <a:latin typeface="+mj-lt"/>
                <a:ea typeface="+mj-ea"/>
                <a:cs typeface="+mj-cs"/>
              </a:defRPr>
            </a:lvl1pPr>
          </a:lstStyle>
          <a:p>
            <a:pPr fontAlgn="auto">
              <a:spcAft>
                <a:spcPts val="0"/>
              </a:spcAft>
            </a:pPr>
            <a:r>
              <a:rPr lang="ja-JP" altLang="en-US" sz="1600" dirty="0" smtClean="0">
                <a:solidFill>
                  <a:schemeClr val="bg1"/>
                </a:solidFill>
                <a:latin typeface="HGP創英角ｺﾞｼｯｸUB" panose="020B0900000000000000" pitchFamily="50" charset="-128"/>
                <a:ea typeface="HGP創英角ｺﾞｼｯｸUB" panose="020B0900000000000000" pitchFamily="50" charset="-128"/>
              </a:rPr>
              <a:t>　　</a:t>
            </a:r>
            <a:r>
              <a:rPr lang="ja-JP" altLang="en-US" sz="1600" b="1" dirty="0" smtClean="0">
                <a:solidFill>
                  <a:schemeClr val="bg1"/>
                </a:solidFill>
                <a:latin typeface="+mj-ea"/>
              </a:rPr>
              <a:t>就活セクハラに関する問い合わせ先</a:t>
            </a:r>
            <a:endParaRPr lang="en-US" altLang="ja-JP" sz="1600" b="1" dirty="0" smtClean="0">
              <a:solidFill>
                <a:schemeClr val="bg1"/>
              </a:solidFill>
              <a:latin typeface="+mj-ea"/>
            </a:endParaRPr>
          </a:p>
          <a:p>
            <a:pPr fontAlgn="auto">
              <a:spcAft>
                <a:spcPts val="0"/>
              </a:spcAft>
            </a:pPr>
            <a:r>
              <a:rPr lang="ja-JP" altLang="en-US" sz="1600" b="1" dirty="0">
                <a:solidFill>
                  <a:schemeClr val="bg1"/>
                </a:solidFill>
                <a:latin typeface="+mj-ea"/>
              </a:rPr>
              <a:t>　</a:t>
            </a:r>
            <a:r>
              <a:rPr lang="ja-JP" altLang="en-US" sz="1600" b="1" dirty="0" smtClean="0">
                <a:solidFill>
                  <a:schemeClr val="bg1"/>
                </a:solidFill>
                <a:latin typeface="+mj-ea"/>
              </a:rPr>
              <a:t>　　　　　　　東京労働局　雇用環境・均等部　指導課　</a:t>
            </a:r>
            <a:endParaRPr lang="en-US" altLang="ja-JP" sz="1600" b="1" dirty="0" smtClean="0">
              <a:solidFill>
                <a:schemeClr val="bg1"/>
              </a:solidFill>
              <a:latin typeface="+mj-ea"/>
            </a:endParaRPr>
          </a:p>
          <a:p>
            <a:pPr fontAlgn="auto">
              <a:spcAft>
                <a:spcPts val="0"/>
              </a:spcAft>
            </a:pPr>
            <a:r>
              <a:rPr lang="ja-JP" altLang="en-US" sz="1600" b="1" dirty="0">
                <a:solidFill>
                  <a:schemeClr val="bg1"/>
                </a:solidFill>
                <a:latin typeface="+mj-ea"/>
              </a:rPr>
              <a:t>　</a:t>
            </a:r>
            <a:r>
              <a:rPr lang="ja-JP" altLang="en-US" sz="1600" b="1" dirty="0" smtClean="0">
                <a:solidFill>
                  <a:schemeClr val="bg1"/>
                </a:solidFill>
                <a:latin typeface="+mj-ea"/>
              </a:rPr>
              <a:t>　　　　　　　　　電話０３－３５１２－１６１１</a:t>
            </a:r>
            <a:endParaRPr lang="en-US" altLang="ja-JP" sz="1600" b="1" dirty="0" smtClean="0">
              <a:solidFill>
                <a:schemeClr val="bg1"/>
              </a:solidFill>
              <a:latin typeface="+mj-ea"/>
            </a:endParaRPr>
          </a:p>
          <a:p>
            <a:pPr fontAlgn="auto">
              <a:spcAft>
                <a:spcPts val="0"/>
              </a:spcAft>
            </a:pPr>
            <a:r>
              <a:rPr lang="ja-JP" altLang="en-US" sz="1600" b="1" dirty="0">
                <a:solidFill>
                  <a:schemeClr val="bg1"/>
                </a:solidFill>
                <a:latin typeface="+mj-ea"/>
              </a:rPr>
              <a:t>　</a:t>
            </a:r>
            <a:r>
              <a:rPr lang="ja-JP" altLang="en-US" sz="1600" b="1" dirty="0" smtClean="0">
                <a:solidFill>
                  <a:schemeClr val="bg1"/>
                </a:solidFill>
                <a:latin typeface="+mj-ea"/>
              </a:rPr>
              <a:t>　　　　　　　　　</a:t>
            </a:r>
            <a:r>
              <a:rPr lang="en-US" altLang="ja-JP" sz="1200" b="1" dirty="0" smtClean="0">
                <a:solidFill>
                  <a:schemeClr val="bg1"/>
                </a:solidFill>
                <a:latin typeface="+mj-ea"/>
              </a:rPr>
              <a:t>〔 </a:t>
            </a:r>
            <a:r>
              <a:rPr lang="ja-JP" altLang="en-US" sz="1200" b="1" dirty="0" smtClean="0">
                <a:solidFill>
                  <a:schemeClr val="bg1"/>
                </a:solidFill>
                <a:latin typeface="+mj-ea"/>
              </a:rPr>
              <a:t>受付時間　８：３０～１７：１５（土日祝・年末年始を除く）</a:t>
            </a:r>
            <a:r>
              <a:rPr lang="en-US" altLang="ja-JP" sz="1200" b="1" dirty="0" smtClean="0">
                <a:solidFill>
                  <a:schemeClr val="bg1"/>
                </a:solidFill>
                <a:latin typeface="+mj-ea"/>
              </a:rPr>
              <a:t>〕</a:t>
            </a:r>
            <a:endParaRPr lang="ja-JP" altLang="en-US" sz="1200" b="1" dirty="0">
              <a:solidFill>
                <a:schemeClr val="bg1"/>
              </a:solidFill>
              <a:latin typeface="+mj-ea"/>
            </a:endParaRPr>
          </a:p>
        </p:txBody>
      </p:sp>
      <p:sp>
        <p:nvSpPr>
          <p:cNvPr id="7" name="フローチャート: 端子 6"/>
          <p:cNvSpPr/>
          <p:nvPr/>
        </p:nvSpPr>
        <p:spPr>
          <a:xfrm>
            <a:off x="466725" y="585872"/>
            <a:ext cx="1968003" cy="471747"/>
          </a:xfrm>
          <a:prstGeom prst="flowChartTerminator">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3000" dirty="0" smtClean="0">
                <a:solidFill>
                  <a:schemeClr val="tx1"/>
                </a:solidFill>
                <a:latin typeface="HGP創英角ｺﾞｼｯｸUB" panose="020B0900000000000000" pitchFamily="50" charset="-128"/>
                <a:ea typeface="HGP創英角ｺﾞｼｯｸUB" panose="020B0900000000000000" pitchFamily="50" charset="-128"/>
              </a:rPr>
              <a:t>ポイント</a:t>
            </a:r>
            <a:endParaRPr kumimoji="1" lang="ja-JP" altLang="en-US" sz="3000" dirty="0">
              <a:solidFill>
                <a:schemeClr val="tx1"/>
              </a:solidFill>
              <a:latin typeface="HGP創英角ｺﾞｼｯｸUB" panose="020B0900000000000000" pitchFamily="50" charset="-128"/>
              <a:ea typeface="HGP創英角ｺﾞｼｯｸUB" panose="020B0900000000000000" pitchFamily="50" charset="-128"/>
            </a:endParaRPr>
          </a:p>
        </p:txBody>
      </p:sp>
      <p:pic>
        <p:nvPicPr>
          <p:cNvPr id="28" name="Picture 2" descr="色基本指定-1"/>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4603" y="9951059"/>
            <a:ext cx="1119045" cy="4959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2949940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SLIDE_NUMBER_MODE" val="0"/>
</p:tagLst>
</file>

<file path=ppt/theme/theme1.xml><?xml version="1.0" encoding="utf-8"?>
<a:theme xmlns:a="http://schemas.openxmlformats.org/drawingml/2006/main" name="5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6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ppt/theme/theme8.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655</Words>
  <Application>Microsoft Office PowerPoint</Application>
  <PresentationFormat>ユーザー設定</PresentationFormat>
  <Paragraphs>54</Paragraphs>
  <Slides>2</Slides>
  <Notes>0</Notes>
  <HiddenSlides>0</HiddenSlides>
  <MMClips>0</MMClips>
  <ScaleCrop>false</ScaleCrop>
  <HeadingPairs>
    <vt:vector size="6" baseType="variant">
      <vt:variant>
        <vt:lpstr>使用されているフォント</vt:lpstr>
      </vt:variant>
      <vt:variant>
        <vt:i4>14</vt:i4>
      </vt:variant>
      <vt:variant>
        <vt:lpstr>テーマ</vt:lpstr>
      </vt:variant>
      <vt:variant>
        <vt:i4>7</vt:i4>
      </vt:variant>
      <vt:variant>
        <vt:lpstr>スライド タイトル</vt:lpstr>
      </vt:variant>
      <vt:variant>
        <vt:i4>2</vt:i4>
      </vt:variant>
    </vt:vector>
  </HeadingPairs>
  <TitlesOfParts>
    <vt:vector size="23" baseType="lpstr">
      <vt:lpstr>HGP創英角ｺﾞｼｯｸUB</vt:lpstr>
      <vt:lpstr>HG丸ｺﾞｼｯｸM-PRO</vt:lpstr>
      <vt:lpstr>ＭＳ Ｐゴシック</vt:lpstr>
      <vt:lpstr>ＭＳ Ｐ明朝</vt:lpstr>
      <vt:lpstr>ＭＳ ゴシック</vt:lpstr>
      <vt:lpstr>ＭＳ 明朝</vt:lpstr>
      <vt:lpstr>游ゴシック</vt:lpstr>
      <vt:lpstr>游ゴシック Light</vt:lpstr>
      <vt:lpstr>游ゴシック Medium</vt:lpstr>
      <vt:lpstr>Arial</vt:lpstr>
      <vt:lpstr>Calibri</vt:lpstr>
      <vt:lpstr>Calibri Light</vt:lpstr>
      <vt:lpstr>Century</vt:lpstr>
      <vt:lpstr>Times New Roman</vt:lpstr>
      <vt:lpstr>5_デザインの設定</vt:lpstr>
      <vt:lpstr>6_デザインの設定</vt:lpstr>
      <vt:lpstr>3_デザインの設定</vt:lpstr>
      <vt:lpstr>4_デザインの設定</vt:lpstr>
      <vt:lpstr>2_デザインの設定</vt:lpstr>
      <vt:lpstr>1_デザインの設定</vt:lpstr>
      <vt:lpstr>Office Theme</vt:lpstr>
      <vt:lpstr>Ｎ  ！ 　就活セクハラ </vt:lpstr>
      <vt:lpstr>　  　　　         男女雇用機会均等法において、事業主に対し職場における 　 セクシュアルハラスメント防止対策を講ずることを義務付けて 　 います。  　　就活生など事業主が雇用する労働者以外の方が受けるセクハ 　ラ 被害を防止するために厚生労働大臣が定める職場における 　セ ク シ ュ ア ル ハ ラ ス メ ン ト防止措置に関する指針において 　「事業主が自らの雇用する労働者以外の者に対する言動に関 　し行うことが望ましい取組の内容」が盛り込まれています。     　詳しくは、厚生労働省ホームページをご覧ください。 　　　　ホーム＞政策について＞分野別の政策一覧＞雇用・労働＞雇用環境・均等の画面の      　　「施策情報」の「雇用均等政策」の「職場におけるハラスメント防止のために」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2021-07-09T02:19:55Z</dcterms:created>
  <dcterms:modified xsi:type="dcterms:W3CDTF">2021-07-16T02:19:00Z</dcterms:modified>
</cp:coreProperties>
</file>