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"/>
  </p:handoutMasterIdLst>
  <p:sldIdLst>
    <p:sldId id="263" r:id="rId2"/>
  </p:sldIdLst>
  <p:sldSz cx="9906000" cy="6858000" type="A4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22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69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8693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313FC8A1-8FA1-4986-B9A0-5FD0374D3D13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099" cy="49869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4940" y="9440647"/>
            <a:ext cx="2949099" cy="498692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8A88A405-1781-4828-AD83-BF104B4F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8031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355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124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724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475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7743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83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89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54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6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399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D1146-F629-438D-89FE-7285B20173CE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3646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D1146-F629-438D-89FE-7285B20173CE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BF47F-BE77-4925-81EF-E4BD33ABE3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276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6125" y="591085"/>
            <a:ext cx="4772392" cy="728824"/>
          </a:xfrm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algn="l"/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</a:t>
            </a:r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社名　　</a:t>
            </a:r>
            <a:r>
              <a:rPr lang="ja-JP" altLang="en-US" sz="1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014547" y="3866605"/>
            <a:ext cx="4772392" cy="28569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 dirty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応募者へのメッセージ</a:t>
            </a:r>
            <a:r>
              <a:rPr kumimoji="1" lang="ja-JP" altLang="en-US" sz="1600" dirty="0" smtClean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kumimoji="1" lang="ja-JP" altLang="en-US" sz="1600" dirty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１５０</a:t>
            </a:r>
            <a:r>
              <a:rPr kumimoji="1" lang="ja-JP" altLang="en-US" sz="1600" dirty="0" smtClean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文字</a:t>
            </a:r>
            <a:r>
              <a:rPr kumimoji="1" lang="ja-JP" altLang="en-US" sz="1600" dirty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  <a:r>
              <a:rPr kumimoji="1" lang="ja-JP" altLang="en-US" sz="1600" dirty="0" smtClean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sz="1600" dirty="0" smtClean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ja-JP" altLang="en-US" sz="2000" dirty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6125" y="3866605"/>
            <a:ext cx="4772392" cy="28569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kumimoji="1" lang="ja-JP" altLang="en-US" sz="1600" dirty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企業紹介</a:t>
            </a:r>
            <a:r>
              <a:rPr kumimoji="1" lang="ja-JP" altLang="en-US" sz="1600" dirty="0" smtClean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（１５０文字</a:t>
            </a:r>
            <a:r>
              <a:rPr kumimoji="1" lang="ja-JP" altLang="en-US" sz="1600" dirty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以内</a:t>
            </a:r>
            <a:r>
              <a:rPr kumimoji="1" lang="ja-JP" altLang="en-US" sz="1600" dirty="0" smtClean="0">
                <a:solidFill>
                  <a:schemeClr val="accent5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kumimoji="1" lang="en-US" altLang="ja-JP" sz="1600" dirty="0" smtClean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kumimoji="1" lang="en-US" altLang="ja-JP" sz="1600" dirty="0">
              <a:solidFill>
                <a:schemeClr val="accent5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5014547" y="600869"/>
            <a:ext cx="4760527" cy="7328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求人番号（７月１日以降）</a:t>
            </a:r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endParaRPr lang="en-US" altLang="ja-JP" sz="16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6125" y="1378720"/>
            <a:ext cx="4772392" cy="242753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014547" y="1378719"/>
            <a:ext cx="4772392" cy="24275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6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13509" y="130628"/>
            <a:ext cx="924850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 smtClean="0"/>
              <a:t>「高校生のための</a:t>
            </a:r>
            <a:r>
              <a:rPr kumimoji="1" lang="ja-JP" altLang="en-US" sz="2000" b="1" dirty="0"/>
              <a:t>合同</a:t>
            </a:r>
            <a:r>
              <a:rPr kumimoji="1" lang="ja-JP" altLang="en-US" sz="2000" b="1" dirty="0" smtClean="0"/>
              <a:t>企業説明会」メッセージＰＲシート</a:t>
            </a:r>
            <a:endParaRPr kumimoji="1" lang="ja-JP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385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</TotalTime>
  <Words>40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中村悠一</dc:creator>
  <cp:lastModifiedBy>篠塚裕子</cp:lastModifiedBy>
  <cp:revision>39</cp:revision>
  <cp:lastPrinted>2024-05-16T10:27:42Z</cp:lastPrinted>
  <dcterms:created xsi:type="dcterms:W3CDTF">2023-11-08T06:46:34Z</dcterms:created>
  <dcterms:modified xsi:type="dcterms:W3CDTF">2024-05-31T06:45:25Z</dcterms:modified>
</cp:coreProperties>
</file>