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63" r:id="rId2"/>
  </p:sldIdLst>
  <p:sldSz cx="9906000" cy="6858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6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869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313FC8A1-8FA1-4986-B9A0-5FD0374D3D13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40" y="9440647"/>
            <a:ext cx="2949099" cy="49869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8A88A405-1781-4828-AD83-BF104B4F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803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55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12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72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75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743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83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89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54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65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99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64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D1146-F629-438D-89FE-7285B20173CE}" type="datetimeFigureOut">
              <a:rPr kumimoji="1" lang="ja-JP" altLang="en-US" smtClean="0"/>
              <a:t>2024/5/23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27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6125" y="591085"/>
            <a:ext cx="4772392" cy="728824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l"/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社名　　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014547" y="3866605"/>
            <a:ext cx="4772392" cy="28569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00" dirty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応募者へのメッセージ</a:t>
            </a:r>
            <a:r>
              <a:rPr kumimoji="1" lang="ja-JP" altLang="en-US" sz="1600" dirty="0" smtClean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kumimoji="1" lang="ja-JP" altLang="en-US" sz="1600" dirty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１５０</a:t>
            </a:r>
            <a:r>
              <a:rPr kumimoji="1" lang="ja-JP" altLang="en-US" sz="1600" dirty="0" smtClean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文字</a:t>
            </a:r>
            <a:r>
              <a:rPr kumimoji="1" lang="ja-JP" altLang="en-US" sz="1600" dirty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以内</a:t>
            </a:r>
            <a:r>
              <a:rPr kumimoji="1" lang="ja-JP" altLang="en-US" sz="1600" dirty="0" smtClean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en-US" altLang="ja-JP" sz="1600" dirty="0" smtClean="0">
              <a:solidFill>
                <a:schemeClr val="accent5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2000" dirty="0">
              <a:solidFill>
                <a:schemeClr val="accent5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6125" y="3866605"/>
            <a:ext cx="4772392" cy="28569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600" dirty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企業紹介</a:t>
            </a:r>
            <a:r>
              <a:rPr kumimoji="1" lang="ja-JP" altLang="en-US" sz="1600" dirty="0" smtClean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（１５０文字</a:t>
            </a:r>
            <a:r>
              <a:rPr kumimoji="1" lang="ja-JP" altLang="en-US" sz="1600" dirty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以内</a:t>
            </a:r>
            <a:r>
              <a:rPr kumimoji="1" lang="ja-JP" altLang="en-US" sz="1600" dirty="0" smtClean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en-US" altLang="ja-JP" sz="1600" dirty="0" smtClean="0">
              <a:solidFill>
                <a:schemeClr val="accent5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endParaRPr kumimoji="1" lang="en-US" altLang="ja-JP" sz="1600" dirty="0">
              <a:solidFill>
                <a:schemeClr val="accent5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5014547" y="600869"/>
            <a:ext cx="4760527" cy="7328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求人番号（７月１日以降）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06125" y="1378720"/>
            <a:ext cx="4772392" cy="2427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014547" y="1378719"/>
            <a:ext cx="4772392" cy="24275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6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13509" y="130628"/>
            <a:ext cx="924850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/>
              <a:t>「高校生のためのＷＥＢ企業説明会」メッセージＰＲシート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385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40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中村悠一</dc:creator>
  <cp:lastModifiedBy>戸丸一樹</cp:lastModifiedBy>
  <cp:revision>40</cp:revision>
  <cp:lastPrinted>2024-05-16T10:27:42Z</cp:lastPrinted>
  <dcterms:created xsi:type="dcterms:W3CDTF">2023-11-08T06:46:34Z</dcterms:created>
  <dcterms:modified xsi:type="dcterms:W3CDTF">2024-05-23T12:26:34Z</dcterms:modified>
</cp:coreProperties>
</file>