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012" r:id="rId2"/>
    <p:sldMasterId id="2147486025" r:id="rId3"/>
    <p:sldMasterId id="2147485987" r:id="rId4"/>
    <p:sldMasterId id="2147486000" r:id="rId5"/>
    <p:sldMasterId id="2147485975" r:id="rId6"/>
    <p:sldMasterId id="2147484870" r:id="rId7"/>
    <p:sldMasterId id="2147484882" r:id="rId8"/>
  </p:sldMasterIdLst>
  <p:notesMasterIdLst>
    <p:notesMasterId r:id="rId15"/>
  </p:notesMasterIdLst>
  <p:handoutMasterIdLst>
    <p:handoutMasterId r:id="rId16"/>
  </p:handoutMasterIdLst>
  <p:sldIdLst>
    <p:sldId id="816" r:id="rId9"/>
    <p:sldId id="817" r:id="rId10"/>
    <p:sldId id="818" r:id="rId11"/>
    <p:sldId id="819" r:id="rId12"/>
    <p:sldId id="820" r:id="rId13"/>
    <p:sldId id="896" r:id="rId14"/>
  </p:sldIdLst>
  <p:sldSz cx="7561263" cy="10693400"/>
  <p:notesSz cx="6735763" cy="9866313"/>
  <p:custDataLst>
    <p:tags r:id="rId17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orient="horz" pos="6339" userDrawn="1">
          <p15:clr>
            <a:srgbClr val="A4A3A4"/>
          </p15:clr>
        </p15:guide>
        <p15:guide id="3" orient="horz" pos="374" userDrawn="1">
          <p15:clr>
            <a:srgbClr val="A4A3A4"/>
          </p15:clr>
        </p15:guide>
        <p15:guide id="4" orient="horz" pos="1690" userDrawn="1">
          <p15:clr>
            <a:srgbClr val="A4A3A4"/>
          </p15:clr>
        </p15:guide>
        <p15:guide id="5" pos="2382">
          <p15:clr>
            <a:srgbClr val="A4A3A4"/>
          </p15:clr>
        </p15:guide>
        <p15:guide id="6" pos="3288">
          <p15:clr>
            <a:srgbClr val="A4A3A4"/>
          </p15:clr>
        </p15:guide>
        <p15:guide id="7" pos="4558">
          <p15:clr>
            <a:srgbClr val="A4A3A4"/>
          </p15:clr>
        </p15:guide>
        <p15:guide id="8" pos="3788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桂本 朋実(katsuramoto-tomomi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66"/>
    <a:srgbClr val="FBFFD7"/>
    <a:srgbClr val="FFD88B"/>
    <a:srgbClr val="FFE9BD"/>
    <a:srgbClr val="FF9900"/>
    <a:srgbClr val="FF99CC"/>
    <a:srgbClr val="003366"/>
    <a:srgbClr val="1F497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8201" autoAdjust="0"/>
  </p:normalViewPr>
  <p:slideViewPr>
    <p:cSldViewPr snapToGrid="0">
      <p:cViewPr varScale="1">
        <p:scale>
          <a:sx n="64" d="100"/>
          <a:sy n="64" d="100"/>
        </p:scale>
        <p:origin x="3234" y="90"/>
      </p:cViewPr>
      <p:guideLst>
        <p:guide orient="horz" pos="2438"/>
        <p:guide orient="horz" pos="6339"/>
        <p:guide orient="horz" pos="374"/>
        <p:guide orient="horz" pos="1690"/>
        <p:guide pos="2382"/>
        <p:guide pos="3288"/>
        <p:guide pos="4558"/>
        <p:guide pos="3788"/>
        <p:guide pos="295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2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EA48604-00C7-4B17-82D1-AD286CB85B80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2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30904C-78D0-4A28-AEAB-635C24B825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21BDE8A-24BA-4ECE-B82F-3F6572E27082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60575" y="739775"/>
            <a:ext cx="26162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20" y="4686538"/>
            <a:ext cx="5391124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AECEEC-2988-4D48-982B-B38D814DA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4557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469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380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291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C52EFBE5-746A-4B44-98D8-F6FE1EBA913A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1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14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9B18D30D-97DD-473C-82B5-23415A5EB29C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12F134FA-13BC-4DB7-91DE-2112D3123AF1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238E3E4A-2F7B-4F31-9BD3-AD3F74C2CAB8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571D9EB2-14DA-480F-B2A2-09964D6520F3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52" y="3354540"/>
            <a:ext cx="6427787" cy="2290762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8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latin typeface="Arial"/>
                <a:ea typeface="ＭＳ Ｐゴシック"/>
              </a:defRPr>
            </a:lvl1pPr>
            <a:lvl2pPr marL="456912" indent="0" algn="ctr">
              <a:buNone/>
              <a:defRPr/>
            </a:lvl2pPr>
            <a:lvl3pPr marL="913823" indent="0" algn="ctr">
              <a:buNone/>
              <a:defRPr/>
            </a:lvl3pPr>
            <a:lvl4pPr marL="1370737" indent="0" algn="ctr">
              <a:buNone/>
              <a:defRPr/>
            </a:lvl4pPr>
            <a:lvl5pPr marL="1827646" indent="0" algn="ctr">
              <a:buNone/>
              <a:defRPr/>
            </a:lvl5pPr>
            <a:lvl6pPr marL="2284557" indent="0" algn="ctr">
              <a:buNone/>
              <a:defRPr/>
            </a:lvl6pPr>
            <a:lvl7pPr marL="2741469" indent="0" algn="ctr">
              <a:buNone/>
              <a:defRPr/>
            </a:lvl7pPr>
            <a:lvl8pPr marL="3198380" indent="0" algn="ctr">
              <a:buNone/>
              <a:defRPr/>
            </a:lvl8pPr>
            <a:lvl9pPr marL="365529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70E3870-B0E0-48A0-89EA-804FC7446F05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33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300F219-EF8F-40F8-8479-807A93040C7C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9" y="377826"/>
            <a:ext cx="1700212" cy="9793288"/>
          </a:xfrm>
          <a:prstGeom prst="rect">
            <a:avLst/>
          </a:prstGeom>
        </p:spPr>
        <p:txBody>
          <a:bodyPr vert="eaVert"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377826"/>
            <a:ext cx="4953000" cy="9793288"/>
          </a:xfrm>
        </p:spPr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BDA0D15F-37EA-49AE-8D51-85CA3DEBBAF1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6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96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828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21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30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303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94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42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1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21FB245E-1957-4A2F-9603-DD4949E50E8F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5073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09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478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635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958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47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86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119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5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51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4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304"/>
            <a:ext cx="6427788" cy="2122487"/>
          </a:xfrm>
          <a:prstGeom prst="rect">
            <a:avLst/>
          </a:prstGeom>
        </p:spPr>
        <p:txBody>
          <a:bodyPr lIns="91380" tIns="45691" rIns="91380" bIns="45691" anchor="t"/>
          <a:lstStyle>
            <a:lvl1pPr algn="l">
              <a:defRPr sz="4000" b="1" cap="all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17"/>
            <a:ext cx="6427788" cy="2339976"/>
          </a:xfrm>
        </p:spPr>
        <p:txBody>
          <a:bodyPr anchor="b"/>
          <a:lstStyle>
            <a:lvl1pPr marL="0" indent="0">
              <a:buNone/>
              <a:defRPr sz="2000">
                <a:latin typeface="Arial"/>
                <a:ea typeface="ＭＳ Ｐゴシック"/>
              </a:defRPr>
            </a:lvl1pPr>
            <a:lvl2pPr marL="456912" indent="0">
              <a:buNone/>
              <a:defRPr sz="1900"/>
            </a:lvl2pPr>
            <a:lvl3pPr marL="913823" indent="0">
              <a:buNone/>
              <a:defRPr sz="1600"/>
            </a:lvl3pPr>
            <a:lvl4pPr marL="1370737" indent="0">
              <a:buNone/>
              <a:defRPr sz="1400"/>
            </a:lvl4pPr>
            <a:lvl5pPr marL="1827646" indent="0">
              <a:buNone/>
              <a:defRPr sz="1400"/>
            </a:lvl5pPr>
            <a:lvl6pPr marL="2284557" indent="0">
              <a:buNone/>
              <a:defRPr sz="1400"/>
            </a:lvl6pPr>
            <a:lvl7pPr marL="2741469" indent="0">
              <a:buNone/>
              <a:defRPr sz="1400"/>
            </a:lvl7pPr>
            <a:lvl8pPr marL="3198380" indent="0">
              <a:buNone/>
              <a:defRPr sz="1400"/>
            </a:lvl8pPr>
            <a:lvl9pPr marL="3655291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749B5F59-9338-441F-B8B8-BCCCECB6C897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80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9622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3694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5680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585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72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415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507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62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8425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6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7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0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FC63612B-56E9-4FB1-B3C0-65BFB898D798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27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4956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1595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39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398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489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82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433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5718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4252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0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500502E-D26F-4190-8D0B-3DAAB74B6EF0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81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60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8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4370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096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492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288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59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247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6750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57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B18AFEB-3464-4B69-A0D4-F14A4B4A51C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8777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593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508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481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97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6798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513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1917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170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356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2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D1195ABF-61C2-42EA-87A9-B4292E2831CB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488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35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06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1030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444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3191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651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79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429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1701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33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7" y="425460"/>
            <a:ext cx="2487613" cy="1812924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8" y="425450"/>
            <a:ext cx="4227513" cy="9126538"/>
          </a:xfrm>
        </p:spPr>
        <p:txBody>
          <a:bodyPr/>
          <a:lstStyle>
            <a:lvl1pPr>
              <a:defRPr sz="3200">
                <a:latin typeface="Arial"/>
                <a:ea typeface="ＭＳ Ｐゴシック"/>
              </a:defRPr>
            </a:lvl1pPr>
            <a:lvl2pPr>
              <a:defRPr sz="2800">
                <a:latin typeface="Arial"/>
                <a:ea typeface="ＭＳ Ｐゴシック"/>
              </a:defRPr>
            </a:lvl2pPr>
            <a:lvl3pPr>
              <a:defRPr sz="2400">
                <a:latin typeface="Arial"/>
                <a:ea typeface="ＭＳ Ｐゴシック"/>
              </a:defRPr>
            </a:lvl3pPr>
            <a:lvl4pPr>
              <a:defRPr sz="2000">
                <a:latin typeface="Arial"/>
                <a:ea typeface="ＭＳ Ｐゴシック"/>
              </a:defRPr>
            </a:lvl4pPr>
            <a:lvl5pPr>
              <a:defRPr sz="2000">
                <a:latin typeface="Arial"/>
                <a:ea typeface="ＭＳ Ｐゴシック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7" y="2238380"/>
            <a:ext cx="2487613" cy="7313614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0CC7FFBE-12B1-4C37-9768-26E2C5B3B573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02354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02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321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5479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969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367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5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37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4229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507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4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5"/>
            <a:ext cx="4535488" cy="884237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87"/>
            <a:ext cx="4535488" cy="6415087"/>
          </a:xfrm>
        </p:spPr>
        <p:txBody>
          <a:bodyPr/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1"/>
            <a:ext cx="4535488" cy="1254126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57593A5F-7396-4830-AE07-7D15EF0CC86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647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955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 descr="青い画用紙"/>
          <p:cNvSpPr>
            <a:spLocks noChangeArrowheads="1"/>
          </p:cNvSpPr>
          <p:nvPr userDrawn="1"/>
        </p:nvSpPr>
        <p:spPr bwMode="auto">
          <a:xfrm>
            <a:off x="-1588" y="10171113"/>
            <a:ext cx="7561263" cy="522287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738188"/>
            <a:ext cx="6191250" cy="91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10196513"/>
            <a:ext cx="17637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9F79FC89-B555-4101-8475-D959B547B479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10196513"/>
            <a:ext cx="2395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 descr="青い画用紙"/>
          <p:cNvSpPr>
            <a:spLocks noChangeArrowheads="1"/>
          </p:cNvSpPr>
          <p:nvPr userDrawn="1"/>
        </p:nvSpPr>
        <p:spPr bwMode="auto">
          <a:xfrm>
            <a:off x="0" y="0"/>
            <a:ext cx="7561263" cy="377825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1584652">
            <a:off x="920750" y="4575175"/>
            <a:ext cx="5695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2800">
                <a:solidFill>
                  <a:srgbClr val="DADADA"/>
                </a:solidFill>
                <a:latin typeface="Arial" charset="0"/>
                <a:ea typeface="ＭＳ Ｐゴシック" charset="-128"/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100" r:id="rId1"/>
    <p:sldLayoutId id="2147522101" r:id="rId2"/>
    <p:sldLayoutId id="2147522102" r:id="rId3"/>
    <p:sldLayoutId id="2147522103" r:id="rId4"/>
    <p:sldLayoutId id="2147522104" r:id="rId5"/>
    <p:sldLayoutId id="2147522105" r:id="rId6"/>
    <p:sldLayoutId id="2147522106" r:id="rId7"/>
    <p:sldLayoutId id="2147522107" r:id="rId8"/>
    <p:sldLayoutId id="2147522108" r:id="rId9"/>
    <p:sldLayoutId id="2147522109" r:id="rId10"/>
    <p:sldLayoutId id="2147522110" r:id="rId11"/>
  </p:sldLayoutIdLst>
  <p:hf hdr="0" ftr="0" dt="0"/>
  <p:txStyles>
    <p:titleStyle>
      <a:lvl1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6912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3823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0737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7646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74625" indent="-174625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tabLst>
          <a:tab pos="530225" algn="l"/>
        </a:tabLst>
        <a:defRPr kumimoji="1">
          <a:solidFill>
            <a:schemeClr val="tx1"/>
          </a:solidFill>
          <a:latin typeface="Arial"/>
          <a:ea typeface="ＭＳ Ｐゴシック"/>
          <a:cs typeface="+mn-cs"/>
        </a:defRPr>
      </a:lvl1pPr>
      <a:lvl2pPr marL="4413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l"/>
        <a:tabLst>
          <a:tab pos="530225" algn="l"/>
        </a:tabLst>
        <a:defRPr kumimoji="1" sz="1600">
          <a:solidFill>
            <a:schemeClr val="tx1"/>
          </a:solidFill>
          <a:latin typeface="Arial"/>
          <a:ea typeface="ＭＳ Ｐゴシック"/>
        </a:defRPr>
      </a:lvl2pPr>
      <a:lvl3pPr marL="720725" indent="-968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3pPr>
      <a:lvl4pPr marL="9874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4pPr>
      <a:lvl5pPr marL="12541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tabLst>
          <a:tab pos="530225" algn="l"/>
        </a:tabLst>
        <a:defRPr kumimoji="1" sz="1200">
          <a:solidFill>
            <a:schemeClr val="tx1"/>
          </a:solidFill>
          <a:latin typeface="Arial"/>
          <a:ea typeface="ＭＳ Ｐゴシック"/>
        </a:defRPr>
      </a:lvl5pPr>
      <a:lvl6pPr marL="2803341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6pPr>
      <a:lvl7pPr marL="326025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7pPr>
      <a:lvl8pPr marL="371716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8pPr>
      <a:lvl9pPr marL="4174078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20" r:id="rId1"/>
    <p:sldLayoutId id="2147522021" r:id="rId2"/>
    <p:sldLayoutId id="2147522022" r:id="rId3"/>
    <p:sldLayoutId id="2147522023" r:id="rId4"/>
    <p:sldLayoutId id="2147522024" r:id="rId5"/>
    <p:sldLayoutId id="2147522025" r:id="rId6"/>
    <p:sldLayoutId id="2147522026" r:id="rId7"/>
    <p:sldLayoutId id="2147522027" r:id="rId8"/>
    <p:sldLayoutId id="2147522028" r:id="rId9"/>
    <p:sldLayoutId id="2147522029" r:id="rId10"/>
    <p:sldLayoutId id="2147522030" r:id="rId11"/>
    <p:sldLayoutId id="21475220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32" r:id="rId1"/>
    <p:sldLayoutId id="2147522033" r:id="rId2"/>
    <p:sldLayoutId id="2147522034" r:id="rId3"/>
    <p:sldLayoutId id="2147522035" r:id="rId4"/>
    <p:sldLayoutId id="2147522036" r:id="rId5"/>
    <p:sldLayoutId id="2147522037" r:id="rId6"/>
    <p:sldLayoutId id="2147522038" r:id="rId7"/>
    <p:sldLayoutId id="2147522039" r:id="rId8"/>
    <p:sldLayoutId id="2147522040" r:id="rId9"/>
    <p:sldLayoutId id="2147522041" r:id="rId10"/>
    <p:sldLayoutId id="2147522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43" r:id="rId1"/>
    <p:sldLayoutId id="2147522044" r:id="rId2"/>
    <p:sldLayoutId id="2147522045" r:id="rId3"/>
    <p:sldLayoutId id="2147522046" r:id="rId4"/>
    <p:sldLayoutId id="2147522047" r:id="rId5"/>
    <p:sldLayoutId id="2147522048" r:id="rId6"/>
    <p:sldLayoutId id="2147522049" r:id="rId7"/>
    <p:sldLayoutId id="2147522050" r:id="rId8"/>
    <p:sldLayoutId id="2147522051" r:id="rId9"/>
    <p:sldLayoutId id="2147522052" r:id="rId10"/>
    <p:sldLayoutId id="2147522053" r:id="rId11"/>
    <p:sldLayoutId id="21475220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55" r:id="rId1"/>
    <p:sldLayoutId id="2147522056" r:id="rId2"/>
    <p:sldLayoutId id="2147522057" r:id="rId3"/>
    <p:sldLayoutId id="2147522058" r:id="rId4"/>
    <p:sldLayoutId id="2147522059" r:id="rId5"/>
    <p:sldLayoutId id="2147522060" r:id="rId6"/>
    <p:sldLayoutId id="2147522061" r:id="rId7"/>
    <p:sldLayoutId id="2147522062" r:id="rId8"/>
    <p:sldLayoutId id="2147522063" r:id="rId9"/>
    <p:sldLayoutId id="2147522064" r:id="rId10"/>
    <p:sldLayoutId id="2147522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66" r:id="rId1"/>
    <p:sldLayoutId id="2147522067" r:id="rId2"/>
    <p:sldLayoutId id="2147522068" r:id="rId3"/>
    <p:sldLayoutId id="2147522069" r:id="rId4"/>
    <p:sldLayoutId id="2147522070" r:id="rId5"/>
    <p:sldLayoutId id="2147522071" r:id="rId6"/>
    <p:sldLayoutId id="2147522072" r:id="rId7"/>
    <p:sldLayoutId id="2147522073" r:id="rId8"/>
    <p:sldLayoutId id="2147522074" r:id="rId9"/>
    <p:sldLayoutId id="2147522075" r:id="rId10"/>
    <p:sldLayoutId id="2147522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77" r:id="rId1"/>
    <p:sldLayoutId id="2147522078" r:id="rId2"/>
    <p:sldLayoutId id="2147522079" r:id="rId3"/>
    <p:sldLayoutId id="2147522080" r:id="rId4"/>
    <p:sldLayoutId id="2147522081" r:id="rId5"/>
    <p:sldLayoutId id="2147522082" r:id="rId6"/>
    <p:sldLayoutId id="2147522083" r:id="rId7"/>
    <p:sldLayoutId id="2147522084" r:id="rId8"/>
    <p:sldLayoutId id="2147522085" r:id="rId9"/>
    <p:sldLayoutId id="2147522086" r:id="rId10"/>
    <p:sldLayoutId id="2147522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19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88" r:id="rId1"/>
    <p:sldLayoutId id="2147522089" r:id="rId2"/>
    <p:sldLayoutId id="2147522090" r:id="rId3"/>
    <p:sldLayoutId id="2147522091" r:id="rId4"/>
    <p:sldLayoutId id="2147522092" r:id="rId5"/>
    <p:sldLayoutId id="2147522093" r:id="rId6"/>
    <p:sldLayoutId id="2147522094" r:id="rId7"/>
    <p:sldLayoutId id="2147522095" r:id="rId8"/>
    <p:sldLayoutId id="2147522096" r:id="rId9"/>
    <p:sldLayoutId id="2147522097" r:id="rId10"/>
    <p:sldLayoutId id="2147522098" r:id="rId11"/>
    <p:sldLayoutId id="2147522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65" y="728663"/>
            <a:ext cx="5401318" cy="91989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54060" y="464164"/>
            <a:ext cx="908246" cy="27699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様式４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6" y="807210"/>
            <a:ext cx="6732179" cy="8045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7" y="278296"/>
            <a:ext cx="6146681" cy="9859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0" y="608840"/>
            <a:ext cx="6742423" cy="8924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67D3585-ED68-7BEC-2D26-5ADA64A2D6CF}"/>
              </a:ext>
            </a:extLst>
          </p:cNvPr>
          <p:cNvGrpSpPr/>
          <p:nvPr/>
        </p:nvGrpSpPr>
        <p:grpSpPr>
          <a:xfrm>
            <a:off x="1001105" y="354884"/>
            <a:ext cx="5672652" cy="9795670"/>
            <a:chOff x="1001105" y="354884"/>
            <a:chExt cx="5672652" cy="979567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FB1E095-D577-9C6B-2DE2-F6D98A34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757" y="354884"/>
              <a:ext cx="5277747" cy="407482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46BDBC8-CC1A-F362-8489-2E726D7FB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105" y="4523837"/>
              <a:ext cx="5672652" cy="260506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7F79539-AD8D-5634-E048-6291E20D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162" y="7128904"/>
              <a:ext cx="5468938" cy="3021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4" y="598281"/>
            <a:ext cx="6596009" cy="51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1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NUMBER_MODE" val="0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40711</TotalTime>
  <Words>7</Words>
  <Application>Microsoft Office PowerPoint</Application>
  <PresentationFormat>ユーザー設定</PresentationFormat>
  <Paragraphs>6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HG丸ｺﾞｼｯｸM-PRO</vt:lpstr>
      <vt:lpstr>Arial</vt:lpstr>
      <vt:lpstr>Calibri</vt:lpstr>
      <vt:lpstr>Wingdings</vt:lpstr>
      <vt:lpstr>標準デザイン</vt:lpstr>
      <vt:lpstr>5_デザインの設定</vt:lpstr>
      <vt:lpstr>6_デザインの設定</vt:lpstr>
      <vt:lpstr>3_デザインの設定</vt:lpstr>
      <vt:lpstr>4_デザインの設定</vt:lpstr>
      <vt:lpstr>2_デザインの設定</vt:lpstr>
      <vt:lpstr>デザインの設定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業種の特性に応じた仕事と生活の調和推進プラン</dc:title>
  <dc:creator>y-yamagishi</dc:creator>
  <cp:lastModifiedBy>澤田 怜奈(sawada-reina.vg6)</cp:lastModifiedBy>
  <cp:revision>3940</cp:revision>
  <cp:lastPrinted>2021-01-22T08:16:41Z</cp:lastPrinted>
  <dcterms:created xsi:type="dcterms:W3CDTF">2010-01-06T00:58:02Z</dcterms:created>
  <dcterms:modified xsi:type="dcterms:W3CDTF">2024-03-26T04:42:41Z</dcterms:modified>
</cp:coreProperties>
</file>