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6012" r:id="rId2"/>
    <p:sldMasterId id="2147486025" r:id="rId3"/>
    <p:sldMasterId id="2147485987" r:id="rId4"/>
    <p:sldMasterId id="2147486000" r:id="rId5"/>
    <p:sldMasterId id="2147485975" r:id="rId6"/>
    <p:sldMasterId id="2147484870" r:id="rId7"/>
    <p:sldMasterId id="2147484882" r:id="rId8"/>
  </p:sldMasterIdLst>
  <p:notesMasterIdLst>
    <p:notesMasterId r:id="rId12"/>
  </p:notesMasterIdLst>
  <p:handoutMasterIdLst>
    <p:handoutMasterId r:id="rId13"/>
  </p:handoutMasterIdLst>
  <p:sldIdLst>
    <p:sldId id="841" r:id="rId9"/>
    <p:sldId id="842" r:id="rId10"/>
    <p:sldId id="843" r:id="rId11"/>
  </p:sldIdLst>
  <p:sldSz cx="7561263" cy="10693400"/>
  <p:notesSz cx="6735763" cy="9866313"/>
  <p:custDataLst>
    <p:tags r:id="rId14"/>
  </p:custData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1pPr>
    <a:lvl2pPr marL="454025" indent="1588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2pPr>
    <a:lvl3pPr marL="911225" indent="1588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3pPr>
    <a:lvl4pPr marL="1368425" indent="1588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4pPr>
    <a:lvl5pPr marL="1825625" indent="1588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8" userDrawn="1">
          <p15:clr>
            <a:srgbClr val="A4A3A4"/>
          </p15:clr>
        </p15:guide>
        <p15:guide id="2" orient="horz" pos="6339" userDrawn="1">
          <p15:clr>
            <a:srgbClr val="A4A3A4"/>
          </p15:clr>
        </p15:guide>
        <p15:guide id="3" orient="horz" pos="374" userDrawn="1">
          <p15:clr>
            <a:srgbClr val="A4A3A4"/>
          </p15:clr>
        </p15:guide>
        <p15:guide id="4" orient="horz" pos="1690" userDrawn="1">
          <p15:clr>
            <a:srgbClr val="A4A3A4"/>
          </p15:clr>
        </p15:guide>
        <p15:guide id="5" pos="2382">
          <p15:clr>
            <a:srgbClr val="A4A3A4"/>
          </p15:clr>
        </p15:guide>
        <p15:guide id="6" pos="3288">
          <p15:clr>
            <a:srgbClr val="A4A3A4"/>
          </p15:clr>
        </p15:guide>
        <p15:guide id="7" pos="4558">
          <p15:clr>
            <a:srgbClr val="A4A3A4"/>
          </p15:clr>
        </p15:guide>
        <p15:guide id="8" pos="3788" userDrawn="1">
          <p15:clr>
            <a:srgbClr val="A4A3A4"/>
          </p15:clr>
        </p15:guide>
        <p15:guide id="9" pos="295" userDrawn="1">
          <p15:clr>
            <a:srgbClr val="A4A3A4"/>
          </p15:clr>
        </p15:guide>
        <p15:guide id="10" pos="7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桂本 朋実(katsuramoto-tomomi)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0066"/>
    <a:srgbClr val="FBFFD7"/>
    <a:srgbClr val="FFD88B"/>
    <a:srgbClr val="FFE9BD"/>
    <a:srgbClr val="FF9900"/>
    <a:srgbClr val="FF99CC"/>
    <a:srgbClr val="003366"/>
    <a:srgbClr val="1F497D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 autoAdjust="0"/>
    <p:restoredTop sz="98201" autoAdjust="0"/>
  </p:normalViewPr>
  <p:slideViewPr>
    <p:cSldViewPr snapToGrid="0">
      <p:cViewPr varScale="1">
        <p:scale>
          <a:sx n="64" d="100"/>
          <a:sy n="64" d="100"/>
        </p:scale>
        <p:origin x="3234" y="90"/>
      </p:cViewPr>
      <p:guideLst>
        <p:guide orient="horz" pos="2438"/>
        <p:guide orient="horz" pos="6339"/>
        <p:guide orient="horz" pos="374"/>
        <p:guide orient="horz" pos="1690"/>
        <p:guide pos="2382"/>
        <p:guide pos="3288"/>
        <p:guide pos="4558"/>
        <p:guide pos="3788"/>
        <p:guide pos="295"/>
        <p:guide pos="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172" y="-96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621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7" tIns="45318" rIns="90637" bIns="4531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572" y="0"/>
            <a:ext cx="2918621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7" tIns="45318" rIns="90637" bIns="4531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EA48604-00C7-4B17-82D1-AD286CB85B80}" type="datetime1">
              <a:rPr lang="en-US"/>
              <a:pPr>
                <a:defRPr/>
              </a:pPr>
              <a:t>3/26/2024</a:t>
            </a:fld>
            <a:endParaRPr lang="en-US" altLang="ja-JP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1501"/>
            <a:ext cx="2918621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7" tIns="45318" rIns="90637" bIns="4531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572" y="9371501"/>
            <a:ext cx="2918621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7" tIns="45318" rIns="90637" bIns="4531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630904C-78D0-4A28-AEAB-635C24B825A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0193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defTabSz="914314" eaLnBrk="1" hangingPunct="1">
              <a:spcBef>
                <a:spcPct val="0"/>
              </a:spcBef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000" y="0"/>
            <a:ext cx="2920193" cy="4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 defTabSz="914314" eaLnBrk="1" hangingPunct="1">
              <a:spcBef>
                <a:spcPct val="0"/>
              </a:spcBef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21BDE8A-24BA-4ECE-B82F-3F6572E27082}" type="datetime1">
              <a:rPr lang="en-US"/>
              <a:pPr>
                <a:defRPr/>
              </a:pPr>
              <a:t>3/26/2024</a:t>
            </a:fld>
            <a:endParaRPr lang="en-US" altLang="ja-JP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60575" y="739775"/>
            <a:ext cx="261620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320" y="4686538"/>
            <a:ext cx="5391124" cy="444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501"/>
            <a:ext cx="2920193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defTabSz="914314" eaLnBrk="1" hangingPunct="1">
              <a:spcBef>
                <a:spcPct val="0"/>
              </a:spcBef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000" y="9371501"/>
            <a:ext cx="2920193" cy="4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defTabSz="914314" eaLnBrk="1" hangingPunct="1">
              <a:spcBef>
                <a:spcPct val="0"/>
              </a:spcBef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2AECEEC-2988-4D48-982B-B38D814DAC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4557" algn="l" defTabSz="91382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1469" algn="l" defTabSz="91382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8380" algn="l" defTabSz="91382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5291" algn="l" defTabSz="91382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5939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262964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716187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169409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622632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>
              <a:defRPr/>
            </a:pPr>
            <a:fld id="{C52EFBE5-746A-4B44-98D8-F6FE1EBA913A}" type="slidenum">
              <a:rPr lang="en-US" altLang="ja-JP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>
                <a:defRPr/>
              </a:pPr>
              <a:t>1</a:t>
            </a:fld>
            <a:endParaRPr lang="en-US" altLang="ja-JP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4410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6144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262964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716187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169409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622632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>
              <a:defRPr/>
            </a:pPr>
            <a:fld id="{9B18D30D-97DD-473C-82B5-23415A5EB29C}" type="slidenum">
              <a:rPr lang="en-US" altLang="ja-JP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>
                <a:defRPr/>
              </a:pPr>
              <a:t>2</a:t>
            </a:fld>
            <a:endParaRPr lang="en-US" altLang="ja-JP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5875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6349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defTabSz="914314"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262964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716187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169409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622632" indent="1574" defTabSz="9143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pPr>
              <a:defRPr/>
            </a:pPr>
            <a:fld id="{12F134FA-13BC-4DB7-91DE-2112D3123AF1}" type="slidenum">
              <a:rPr lang="en-US" altLang="ja-JP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>
                <a:defRPr/>
              </a:pPr>
              <a:t>3</a:t>
            </a:fld>
            <a:endParaRPr lang="en-US" altLang="ja-JP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943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752" y="3354540"/>
            <a:ext cx="6427787" cy="2290762"/>
          </a:xfrm>
          <a:prstGeom prst="rect">
            <a:avLst/>
          </a:prstGeom>
        </p:spPr>
        <p:txBody>
          <a:bodyPr lIns="91380" tIns="45691" rIns="91380" bIns="45691"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478" y="6059493"/>
            <a:ext cx="5294313" cy="2732087"/>
          </a:xfrm>
        </p:spPr>
        <p:txBody>
          <a:bodyPr/>
          <a:lstStyle>
            <a:lvl1pPr marL="0" indent="0" algn="ctr">
              <a:buNone/>
              <a:defRPr>
                <a:latin typeface="Arial"/>
                <a:ea typeface="ＭＳ Ｐゴシック"/>
              </a:defRPr>
            </a:lvl1pPr>
            <a:lvl2pPr marL="456912" indent="0" algn="ctr">
              <a:buNone/>
              <a:defRPr/>
            </a:lvl2pPr>
            <a:lvl3pPr marL="913823" indent="0" algn="ctr">
              <a:buNone/>
              <a:defRPr/>
            </a:lvl3pPr>
            <a:lvl4pPr marL="1370737" indent="0" algn="ctr">
              <a:buNone/>
              <a:defRPr/>
            </a:lvl4pPr>
            <a:lvl5pPr marL="1827646" indent="0" algn="ctr">
              <a:buNone/>
              <a:defRPr/>
            </a:lvl5pPr>
            <a:lvl6pPr marL="2284557" indent="0" algn="ctr">
              <a:buNone/>
              <a:defRPr/>
            </a:lvl6pPr>
            <a:lvl7pPr marL="2741469" indent="0" algn="ctr">
              <a:buNone/>
              <a:defRPr/>
            </a:lvl7pPr>
            <a:lvl8pPr marL="3198380" indent="0" algn="ctr">
              <a:buNone/>
              <a:defRPr/>
            </a:lvl8pPr>
            <a:lvl9pPr marL="3655291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E70E3870-B0E0-48A0-89EA-804FC7446F05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1339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28" y="428630"/>
            <a:ext cx="6805613" cy="1781175"/>
          </a:xfrm>
          <a:prstGeom prst="rect">
            <a:avLst/>
          </a:prstGeom>
        </p:spPr>
        <p:txBody>
          <a:bodyPr lIns="91380" tIns="45691" rIns="91380" bIns="45691"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  <a:ea typeface="ＭＳ Ｐゴシック"/>
              </a:defRPr>
            </a:lvl1pPr>
            <a:lvl2pPr>
              <a:defRPr>
                <a:latin typeface="Arial"/>
                <a:ea typeface="ＭＳ Ｐゴシック"/>
              </a:defRPr>
            </a:lvl2pPr>
            <a:lvl3pPr>
              <a:defRPr>
                <a:latin typeface="Arial"/>
                <a:ea typeface="ＭＳ Ｐゴシック"/>
              </a:defRPr>
            </a:lvl3pPr>
            <a:lvl4pPr>
              <a:defRPr>
                <a:latin typeface="Arial"/>
                <a:ea typeface="ＭＳ Ｐゴシック"/>
              </a:defRPr>
            </a:lvl4pPr>
            <a:lvl5pPr>
              <a:defRPr>
                <a:latin typeface="Arial"/>
                <a:ea typeface="ＭＳ Ｐゴシック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E300F219-EF8F-40F8-8479-807A93040C7C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063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3229" y="377826"/>
            <a:ext cx="1700212" cy="9793288"/>
          </a:xfrm>
          <a:prstGeom prst="rect">
            <a:avLst/>
          </a:prstGeom>
        </p:spPr>
        <p:txBody>
          <a:bodyPr vert="eaVert" lIns="91380" tIns="45691" rIns="91380" bIns="45691"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7825" y="377826"/>
            <a:ext cx="4953000" cy="9793288"/>
          </a:xfrm>
        </p:spPr>
        <p:txBody>
          <a:bodyPr vert="eaVert"/>
          <a:lstStyle>
            <a:lvl1pPr>
              <a:defRPr>
                <a:latin typeface="Arial"/>
                <a:ea typeface="ＭＳ Ｐゴシック"/>
              </a:defRPr>
            </a:lvl1pPr>
            <a:lvl2pPr>
              <a:defRPr>
                <a:latin typeface="Arial"/>
                <a:ea typeface="ＭＳ Ｐゴシック"/>
              </a:defRPr>
            </a:lvl2pPr>
            <a:lvl3pPr>
              <a:defRPr>
                <a:latin typeface="Arial"/>
                <a:ea typeface="ＭＳ Ｐゴシック"/>
              </a:defRPr>
            </a:lvl3pPr>
            <a:lvl4pPr>
              <a:defRPr>
                <a:latin typeface="Arial"/>
                <a:ea typeface="ＭＳ Ｐゴシック"/>
              </a:defRPr>
            </a:lvl4pPr>
            <a:lvl5pPr>
              <a:defRPr>
                <a:latin typeface="Arial"/>
                <a:ea typeface="ＭＳ Ｐゴシック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BDA0D15F-37EA-49AE-8D51-85CA3DEBBAF1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2648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749" y="3322638"/>
            <a:ext cx="6427787" cy="22907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475" y="6059493"/>
            <a:ext cx="5294313" cy="2732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52965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8288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6900" y="6872299"/>
            <a:ext cx="6427788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6900" y="4532324"/>
            <a:ext cx="6427788" cy="2339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9216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56044" y="2495550"/>
            <a:ext cx="3327400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1303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7825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750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750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3033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4946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2429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36" y="425452"/>
            <a:ext cx="2487613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5927" y="425450"/>
            <a:ext cx="4227513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7836" y="2238385"/>
            <a:ext cx="2487613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3713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28" y="428630"/>
            <a:ext cx="6805613" cy="1781175"/>
          </a:xfrm>
          <a:prstGeom prst="rect">
            <a:avLst/>
          </a:prstGeom>
        </p:spPr>
        <p:txBody>
          <a:bodyPr lIns="91380" tIns="45691" rIns="91380" bIns="45691"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  <a:lvl2pPr>
              <a:defRPr>
                <a:latin typeface="Arial"/>
                <a:ea typeface="ＭＳ Ｐゴシック"/>
              </a:defRPr>
            </a:lvl2pPr>
            <a:lvl3pPr>
              <a:defRPr>
                <a:latin typeface="Arial"/>
                <a:ea typeface="ＭＳ Ｐゴシック"/>
              </a:defRPr>
            </a:lvl3pPr>
            <a:lvl4pPr>
              <a:defRPr>
                <a:latin typeface="Arial"/>
                <a:ea typeface="ＭＳ Ｐゴシック"/>
              </a:defRPr>
            </a:lvl4pPr>
            <a:lvl5pPr>
              <a:defRPr>
                <a:latin typeface="Arial"/>
                <a:ea typeface="ＭＳ Ｐゴシック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21FB245E-1957-4A2F-9603-DD4949E50E8F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5073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725" y="7485074"/>
            <a:ext cx="4535488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725" y="955675"/>
            <a:ext cx="4535488" cy="64150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12" indent="0">
              <a:buNone/>
              <a:defRPr sz="2800"/>
            </a:lvl2pPr>
            <a:lvl3pPr marL="913823" indent="0">
              <a:buNone/>
              <a:defRPr sz="2400"/>
            </a:lvl3pPr>
            <a:lvl4pPr marL="1370737" indent="0">
              <a:buNone/>
              <a:defRPr sz="2000"/>
            </a:lvl4pPr>
            <a:lvl5pPr marL="1827646" indent="0">
              <a:buNone/>
              <a:defRPr sz="2000"/>
            </a:lvl5pPr>
            <a:lvl6pPr marL="2284557" indent="0">
              <a:buNone/>
              <a:defRPr sz="2000"/>
            </a:lvl6pPr>
            <a:lvl7pPr marL="2741469" indent="0">
              <a:buNone/>
              <a:defRPr sz="2000"/>
            </a:lvl7pPr>
            <a:lvl8pPr marL="3198380" indent="0">
              <a:buNone/>
              <a:defRPr sz="2000"/>
            </a:lvl8pPr>
            <a:lvl9pPr marL="365529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725" y="8369300"/>
            <a:ext cx="4535488" cy="1254126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3090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4781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3226" y="428636"/>
            <a:ext cx="1700212" cy="91233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7825" y="428636"/>
            <a:ext cx="4953000" cy="91233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6352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4958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749" y="3322638"/>
            <a:ext cx="6427787" cy="22907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475" y="6059493"/>
            <a:ext cx="5294313" cy="2732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9471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3866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6900" y="6872299"/>
            <a:ext cx="6427788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6900" y="4532324"/>
            <a:ext cx="6427788" cy="2339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1199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56044" y="2495550"/>
            <a:ext cx="3327400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556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7825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750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750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5513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047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6900" y="6872304"/>
            <a:ext cx="6427788" cy="2122487"/>
          </a:xfrm>
          <a:prstGeom prst="rect">
            <a:avLst/>
          </a:prstGeom>
        </p:spPr>
        <p:txBody>
          <a:bodyPr lIns="91380" tIns="45691" rIns="91380" bIns="45691" anchor="t"/>
          <a:lstStyle>
            <a:lvl1pPr algn="l">
              <a:defRPr sz="4000" b="1" cap="all"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6900" y="4532317"/>
            <a:ext cx="6427788" cy="2339976"/>
          </a:xfrm>
        </p:spPr>
        <p:txBody>
          <a:bodyPr anchor="b"/>
          <a:lstStyle>
            <a:lvl1pPr marL="0" indent="0">
              <a:buNone/>
              <a:defRPr sz="2000">
                <a:latin typeface="Arial"/>
                <a:ea typeface="ＭＳ Ｐゴシック"/>
              </a:defRPr>
            </a:lvl1pPr>
            <a:lvl2pPr marL="456912" indent="0">
              <a:buNone/>
              <a:defRPr sz="1900"/>
            </a:lvl2pPr>
            <a:lvl3pPr marL="913823" indent="0">
              <a:buNone/>
              <a:defRPr sz="1600"/>
            </a:lvl3pPr>
            <a:lvl4pPr marL="1370737" indent="0">
              <a:buNone/>
              <a:defRPr sz="1400"/>
            </a:lvl4pPr>
            <a:lvl5pPr marL="1827646" indent="0">
              <a:buNone/>
              <a:defRPr sz="1400"/>
            </a:lvl5pPr>
            <a:lvl6pPr marL="2284557" indent="0">
              <a:buNone/>
              <a:defRPr sz="1400"/>
            </a:lvl6pPr>
            <a:lvl7pPr marL="2741469" indent="0">
              <a:buNone/>
              <a:defRPr sz="1400"/>
            </a:lvl7pPr>
            <a:lvl8pPr marL="3198380" indent="0">
              <a:buNone/>
              <a:defRPr sz="1400"/>
            </a:lvl8pPr>
            <a:lvl9pPr marL="3655291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749B5F59-9338-441F-B8B8-BCCCECB6C897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6804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9622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36" y="425452"/>
            <a:ext cx="2487613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5927" y="425450"/>
            <a:ext cx="4227513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7836" y="2238385"/>
            <a:ext cx="2487613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36940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725" y="7485074"/>
            <a:ext cx="4535488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725" y="955675"/>
            <a:ext cx="4535488" cy="64150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12" indent="0">
              <a:buNone/>
              <a:defRPr sz="2800"/>
            </a:lvl2pPr>
            <a:lvl3pPr marL="913823" indent="0">
              <a:buNone/>
              <a:defRPr sz="2400"/>
            </a:lvl3pPr>
            <a:lvl4pPr marL="1370737" indent="0">
              <a:buNone/>
              <a:defRPr sz="2000"/>
            </a:lvl4pPr>
            <a:lvl5pPr marL="1827646" indent="0">
              <a:buNone/>
              <a:defRPr sz="2000"/>
            </a:lvl5pPr>
            <a:lvl6pPr marL="2284557" indent="0">
              <a:buNone/>
              <a:defRPr sz="2000"/>
            </a:lvl6pPr>
            <a:lvl7pPr marL="2741469" indent="0">
              <a:buNone/>
              <a:defRPr sz="2000"/>
            </a:lvl7pPr>
            <a:lvl8pPr marL="3198380" indent="0">
              <a:buNone/>
              <a:defRPr sz="2000"/>
            </a:lvl8pPr>
            <a:lvl9pPr marL="365529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725" y="8369300"/>
            <a:ext cx="4535488" cy="1254126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5680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5853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3226" y="428636"/>
            <a:ext cx="1700212" cy="91233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7825" y="428636"/>
            <a:ext cx="4953000" cy="91233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372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749" y="3322638"/>
            <a:ext cx="6427787" cy="22907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475" y="6059493"/>
            <a:ext cx="5294313" cy="2732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0415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9507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6900" y="6872299"/>
            <a:ext cx="6427788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6900" y="4532324"/>
            <a:ext cx="6427788" cy="2339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06298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56044" y="2495550"/>
            <a:ext cx="3327400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84255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7825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750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750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569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28" y="428630"/>
            <a:ext cx="6805613" cy="1781175"/>
          </a:xfrm>
          <a:prstGeom prst="rect">
            <a:avLst/>
          </a:prstGeom>
        </p:spPr>
        <p:txBody>
          <a:bodyPr lIns="91380" tIns="45691" rIns="91380" bIns="45691"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4217" y="377826"/>
            <a:ext cx="3019425" cy="9793288"/>
          </a:xfrm>
        </p:spPr>
        <p:txBody>
          <a:bodyPr/>
          <a:lstStyle>
            <a:lvl1pPr>
              <a:defRPr sz="2800">
                <a:latin typeface="Arial"/>
                <a:ea typeface="ＭＳ Ｐゴシック"/>
              </a:defRPr>
            </a:lvl1pPr>
            <a:lvl2pPr>
              <a:defRPr sz="2400">
                <a:latin typeface="Arial"/>
                <a:ea typeface="ＭＳ Ｐゴシック"/>
              </a:defRPr>
            </a:lvl2pPr>
            <a:lvl3pPr>
              <a:defRPr sz="2000">
                <a:latin typeface="Arial"/>
                <a:ea typeface="ＭＳ Ｐゴシック"/>
              </a:defRPr>
            </a:lvl3pPr>
            <a:lvl4pPr>
              <a:defRPr sz="1900">
                <a:latin typeface="Arial"/>
                <a:ea typeface="ＭＳ Ｐゴシック"/>
              </a:defRPr>
            </a:lvl4pPr>
            <a:lvl5pPr>
              <a:defRPr sz="1900">
                <a:latin typeface="Arial"/>
                <a:ea typeface="ＭＳ Ｐゴシック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56040" y="377826"/>
            <a:ext cx="3019425" cy="9793288"/>
          </a:xfrm>
        </p:spPr>
        <p:txBody>
          <a:bodyPr/>
          <a:lstStyle>
            <a:lvl1pPr>
              <a:defRPr sz="2800">
                <a:latin typeface="Arial"/>
                <a:ea typeface="ＭＳ Ｐゴシック"/>
              </a:defRPr>
            </a:lvl1pPr>
            <a:lvl2pPr>
              <a:defRPr sz="2400">
                <a:latin typeface="Arial"/>
                <a:ea typeface="ＭＳ Ｐゴシック"/>
              </a:defRPr>
            </a:lvl2pPr>
            <a:lvl3pPr>
              <a:defRPr sz="2000">
                <a:latin typeface="Arial"/>
                <a:ea typeface="ＭＳ Ｐゴシック"/>
              </a:defRPr>
            </a:lvl3pPr>
            <a:lvl4pPr>
              <a:defRPr sz="1900">
                <a:latin typeface="Arial"/>
                <a:ea typeface="ＭＳ Ｐゴシック"/>
              </a:defRPr>
            </a:lvl4pPr>
            <a:lvl5pPr>
              <a:defRPr sz="1900">
                <a:latin typeface="Arial"/>
                <a:ea typeface="ＭＳ Ｐゴシック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FC63612B-56E9-4FB1-B3C0-65BFB898D798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92743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49564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15951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36" y="425452"/>
            <a:ext cx="2487613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5927" y="425450"/>
            <a:ext cx="4227513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7836" y="2238385"/>
            <a:ext cx="2487613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8395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725" y="7485074"/>
            <a:ext cx="4535488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725" y="955675"/>
            <a:ext cx="4535488" cy="64150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12" indent="0">
              <a:buNone/>
              <a:defRPr sz="2800"/>
            </a:lvl2pPr>
            <a:lvl3pPr marL="913823" indent="0">
              <a:buNone/>
              <a:defRPr sz="2400"/>
            </a:lvl3pPr>
            <a:lvl4pPr marL="1370737" indent="0">
              <a:buNone/>
              <a:defRPr sz="2000"/>
            </a:lvl4pPr>
            <a:lvl5pPr marL="1827646" indent="0">
              <a:buNone/>
              <a:defRPr sz="2000"/>
            </a:lvl5pPr>
            <a:lvl6pPr marL="2284557" indent="0">
              <a:buNone/>
              <a:defRPr sz="2000"/>
            </a:lvl6pPr>
            <a:lvl7pPr marL="2741469" indent="0">
              <a:buNone/>
              <a:defRPr sz="2000"/>
            </a:lvl7pPr>
            <a:lvl8pPr marL="3198380" indent="0">
              <a:buNone/>
              <a:defRPr sz="2000"/>
            </a:lvl8pPr>
            <a:lvl9pPr marL="365529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725" y="8369300"/>
            <a:ext cx="4535488" cy="1254126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3984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84895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3226" y="428636"/>
            <a:ext cx="1700212" cy="91233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7825" y="428636"/>
            <a:ext cx="4953000" cy="91233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082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4335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749" y="3322638"/>
            <a:ext cx="6427787" cy="22907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475" y="6059493"/>
            <a:ext cx="5294313" cy="2732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57189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42526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6900" y="6872299"/>
            <a:ext cx="6427788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6900" y="4532324"/>
            <a:ext cx="6427788" cy="2339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055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28" y="428630"/>
            <a:ext cx="6805613" cy="1781175"/>
          </a:xfrm>
          <a:prstGeom prst="rect">
            <a:avLst/>
          </a:prstGeom>
        </p:spPr>
        <p:txBody>
          <a:bodyPr lIns="91380" tIns="45691" rIns="91380" bIns="45691"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825" y="2393949"/>
            <a:ext cx="3341688" cy="996950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ea typeface="ＭＳ Ｐゴシック"/>
              </a:defRPr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7825" y="3390899"/>
            <a:ext cx="3341688" cy="6161089"/>
          </a:xfrm>
        </p:spPr>
        <p:txBody>
          <a:bodyPr/>
          <a:lstStyle>
            <a:lvl1pPr>
              <a:defRPr sz="2400">
                <a:latin typeface="Arial"/>
                <a:ea typeface="ＭＳ Ｐゴシック"/>
              </a:defRPr>
            </a:lvl1pPr>
            <a:lvl2pPr>
              <a:defRPr sz="2000">
                <a:latin typeface="Arial"/>
                <a:ea typeface="ＭＳ Ｐゴシック"/>
              </a:defRPr>
            </a:lvl2pPr>
            <a:lvl3pPr>
              <a:defRPr sz="1900">
                <a:latin typeface="Arial"/>
                <a:ea typeface="ＭＳ Ｐゴシック"/>
              </a:defRPr>
            </a:lvl3pPr>
            <a:lvl4pPr>
              <a:defRPr sz="1600">
                <a:latin typeface="Arial"/>
                <a:ea typeface="ＭＳ Ｐゴシック"/>
              </a:defRPr>
            </a:lvl4pPr>
            <a:lvl5pPr>
              <a:defRPr sz="1600">
                <a:latin typeface="Arial"/>
                <a:ea typeface="ＭＳ Ｐゴシック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750" y="2393949"/>
            <a:ext cx="3341688" cy="996950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ea typeface="ＭＳ Ｐゴシック"/>
              </a:defRPr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750" y="3390899"/>
            <a:ext cx="3341688" cy="6161089"/>
          </a:xfrm>
        </p:spPr>
        <p:txBody>
          <a:bodyPr/>
          <a:lstStyle>
            <a:lvl1pPr>
              <a:defRPr sz="2400">
                <a:latin typeface="Arial"/>
                <a:ea typeface="ＭＳ Ｐゴシック"/>
              </a:defRPr>
            </a:lvl1pPr>
            <a:lvl2pPr>
              <a:defRPr sz="2000">
                <a:latin typeface="Arial"/>
                <a:ea typeface="ＭＳ Ｐゴシック"/>
              </a:defRPr>
            </a:lvl2pPr>
            <a:lvl3pPr>
              <a:defRPr sz="1900">
                <a:latin typeface="Arial"/>
                <a:ea typeface="ＭＳ Ｐゴシック"/>
              </a:defRPr>
            </a:lvl3pPr>
            <a:lvl4pPr>
              <a:defRPr sz="1600">
                <a:latin typeface="Arial"/>
                <a:ea typeface="ＭＳ Ｐゴシック"/>
              </a:defRPr>
            </a:lvl4pPr>
            <a:lvl5pPr>
              <a:defRPr sz="1600">
                <a:latin typeface="Arial"/>
                <a:ea typeface="ＭＳ Ｐゴシック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1500502E-D26F-4190-8D0B-3DAAB74B6EF0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78160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56044" y="2495550"/>
            <a:ext cx="3327400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26038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7825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750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750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486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43705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60962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36" y="425452"/>
            <a:ext cx="2487613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5927" y="425450"/>
            <a:ext cx="4227513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7836" y="2238385"/>
            <a:ext cx="2487613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74920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725" y="7485074"/>
            <a:ext cx="4535488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725" y="955675"/>
            <a:ext cx="4535488" cy="64150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12" indent="0">
              <a:buNone/>
              <a:defRPr sz="2800"/>
            </a:lvl2pPr>
            <a:lvl3pPr marL="913823" indent="0">
              <a:buNone/>
              <a:defRPr sz="2400"/>
            </a:lvl3pPr>
            <a:lvl4pPr marL="1370737" indent="0">
              <a:buNone/>
              <a:defRPr sz="2000"/>
            </a:lvl4pPr>
            <a:lvl5pPr marL="1827646" indent="0">
              <a:buNone/>
              <a:defRPr sz="2000"/>
            </a:lvl5pPr>
            <a:lvl6pPr marL="2284557" indent="0">
              <a:buNone/>
              <a:defRPr sz="2000"/>
            </a:lvl6pPr>
            <a:lvl7pPr marL="2741469" indent="0">
              <a:buNone/>
              <a:defRPr sz="2000"/>
            </a:lvl7pPr>
            <a:lvl8pPr marL="3198380" indent="0">
              <a:buNone/>
              <a:defRPr sz="2000"/>
            </a:lvl8pPr>
            <a:lvl9pPr marL="365529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725" y="8369300"/>
            <a:ext cx="4535488" cy="1254126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02889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45935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3226" y="428636"/>
            <a:ext cx="1700212" cy="91233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7825" y="428636"/>
            <a:ext cx="4953000" cy="91233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02474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749" y="3322638"/>
            <a:ext cx="6427787" cy="22907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475" y="6059493"/>
            <a:ext cx="5294313" cy="2732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67509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057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28" y="428630"/>
            <a:ext cx="6805613" cy="1781175"/>
          </a:xfrm>
          <a:prstGeom prst="rect">
            <a:avLst/>
          </a:prstGeom>
        </p:spPr>
        <p:txBody>
          <a:bodyPr lIns="91380" tIns="45691" rIns="91380" bIns="45691"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1B18AFEB-3464-4B69-A0D4-F14A4B4A51CE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87775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6900" y="6872299"/>
            <a:ext cx="6427788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6900" y="4532324"/>
            <a:ext cx="6427788" cy="2339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75933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56044" y="2495550"/>
            <a:ext cx="3327400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35088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7825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750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750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1481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5979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67985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36" y="425452"/>
            <a:ext cx="2487613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5927" y="425450"/>
            <a:ext cx="4227513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7836" y="2238385"/>
            <a:ext cx="2487613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55135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725" y="7485074"/>
            <a:ext cx="4535488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725" y="955675"/>
            <a:ext cx="4535488" cy="64150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12" indent="0">
              <a:buNone/>
              <a:defRPr sz="2800"/>
            </a:lvl2pPr>
            <a:lvl3pPr marL="913823" indent="0">
              <a:buNone/>
              <a:defRPr sz="2400"/>
            </a:lvl3pPr>
            <a:lvl4pPr marL="1370737" indent="0">
              <a:buNone/>
              <a:defRPr sz="2000"/>
            </a:lvl4pPr>
            <a:lvl5pPr marL="1827646" indent="0">
              <a:buNone/>
              <a:defRPr sz="2000"/>
            </a:lvl5pPr>
            <a:lvl6pPr marL="2284557" indent="0">
              <a:buNone/>
              <a:defRPr sz="2000"/>
            </a:lvl6pPr>
            <a:lvl7pPr marL="2741469" indent="0">
              <a:buNone/>
              <a:defRPr sz="2000"/>
            </a:lvl7pPr>
            <a:lvl8pPr marL="3198380" indent="0">
              <a:buNone/>
              <a:defRPr sz="2000"/>
            </a:lvl8pPr>
            <a:lvl9pPr marL="365529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725" y="8369300"/>
            <a:ext cx="4535488" cy="1254126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19172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41700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3226" y="428636"/>
            <a:ext cx="1700212" cy="91233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7825" y="428636"/>
            <a:ext cx="4953000" cy="91233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83560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749" y="3322638"/>
            <a:ext cx="6427787" cy="22907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475" y="6059493"/>
            <a:ext cx="5294313" cy="2732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522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D1195ABF-61C2-42EA-87A9-B4292E2831CB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14883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53575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6900" y="6872299"/>
            <a:ext cx="6427788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6900" y="4532324"/>
            <a:ext cx="6427788" cy="2339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5061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56044" y="2495550"/>
            <a:ext cx="3327400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10302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7825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750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750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24448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31915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66510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36" y="425452"/>
            <a:ext cx="2487613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5927" y="425450"/>
            <a:ext cx="4227513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7836" y="2238385"/>
            <a:ext cx="2487613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50790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725" y="7485074"/>
            <a:ext cx="4535488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725" y="955675"/>
            <a:ext cx="4535488" cy="64150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12" indent="0">
              <a:buNone/>
              <a:defRPr sz="2800"/>
            </a:lvl2pPr>
            <a:lvl3pPr marL="913823" indent="0">
              <a:buNone/>
              <a:defRPr sz="2400"/>
            </a:lvl3pPr>
            <a:lvl4pPr marL="1370737" indent="0">
              <a:buNone/>
              <a:defRPr sz="2000"/>
            </a:lvl4pPr>
            <a:lvl5pPr marL="1827646" indent="0">
              <a:buNone/>
              <a:defRPr sz="2000"/>
            </a:lvl5pPr>
            <a:lvl6pPr marL="2284557" indent="0">
              <a:buNone/>
              <a:defRPr sz="2000"/>
            </a:lvl6pPr>
            <a:lvl7pPr marL="2741469" indent="0">
              <a:buNone/>
              <a:defRPr sz="2000"/>
            </a:lvl7pPr>
            <a:lvl8pPr marL="3198380" indent="0">
              <a:buNone/>
              <a:defRPr sz="2000"/>
            </a:lvl8pPr>
            <a:lvl9pPr marL="365529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725" y="8369300"/>
            <a:ext cx="4535488" cy="1254126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24293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17018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3226" y="428636"/>
            <a:ext cx="1700212" cy="91233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7825" y="428636"/>
            <a:ext cx="4953000" cy="91233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335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37" y="425460"/>
            <a:ext cx="2487613" cy="1812924"/>
          </a:xfrm>
          <a:prstGeom prst="rect">
            <a:avLst/>
          </a:prstGeom>
        </p:spPr>
        <p:txBody>
          <a:bodyPr lIns="91380" tIns="45691" rIns="91380" bIns="45691" anchor="b"/>
          <a:lstStyle>
            <a:lvl1pPr algn="l">
              <a:defRPr sz="2000" b="1"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5928" y="425450"/>
            <a:ext cx="4227513" cy="9126538"/>
          </a:xfrm>
        </p:spPr>
        <p:txBody>
          <a:bodyPr/>
          <a:lstStyle>
            <a:lvl1pPr>
              <a:defRPr sz="3200">
                <a:latin typeface="Arial"/>
                <a:ea typeface="ＭＳ Ｐゴシック"/>
              </a:defRPr>
            </a:lvl1pPr>
            <a:lvl2pPr>
              <a:defRPr sz="2800">
                <a:latin typeface="Arial"/>
                <a:ea typeface="ＭＳ Ｐゴシック"/>
              </a:defRPr>
            </a:lvl2pPr>
            <a:lvl3pPr>
              <a:defRPr sz="2400">
                <a:latin typeface="Arial"/>
                <a:ea typeface="ＭＳ Ｐゴシック"/>
              </a:defRPr>
            </a:lvl3pPr>
            <a:lvl4pPr>
              <a:defRPr sz="2000">
                <a:latin typeface="Arial"/>
                <a:ea typeface="ＭＳ Ｐゴシック"/>
              </a:defRPr>
            </a:lvl4pPr>
            <a:lvl5pPr>
              <a:defRPr sz="2000">
                <a:latin typeface="Arial"/>
                <a:ea typeface="ＭＳ Ｐゴシック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7837" y="2238380"/>
            <a:ext cx="2487613" cy="7313614"/>
          </a:xfrm>
        </p:spPr>
        <p:txBody>
          <a:bodyPr/>
          <a:lstStyle>
            <a:lvl1pPr marL="0" indent="0">
              <a:buNone/>
              <a:defRPr sz="1400">
                <a:latin typeface="Arial"/>
                <a:ea typeface="ＭＳ Ｐゴシック"/>
              </a:defRPr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0CC7FFBE-12B1-4C37-9768-26E2C5B3B573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02354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749" y="3322638"/>
            <a:ext cx="6427787" cy="22907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475" y="6059493"/>
            <a:ext cx="5294313" cy="2732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70293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03219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6900" y="6872299"/>
            <a:ext cx="6427788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6900" y="4532324"/>
            <a:ext cx="6427788" cy="2339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54799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56044" y="2495550"/>
            <a:ext cx="3327400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29699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7825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750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3" indent="0">
              <a:buNone/>
              <a:defRPr sz="1900" b="1"/>
            </a:lvl3pPr>
            <a:lvl4pPr marL="1370737" indent="0">
              <a:buNone/>
              <a:defRPr sz="1600" b="1"/>
            </a:lvl4pPr>
            <a:lvl5pPr marL="1827646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9" indent="0">
              <a:buNone/>
              <a:defRPr sz="1600" b="1"/>
            </a:lvl7pPr>
            <a:lvl8pPr marL="3198380" indent="0">
              <a:buNone/>
              <a:defRPr sz="1600" b="1"/>
            </a:lvl8pPr>
            <a:lvl9pPr marL="3655291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750" y="3390906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53677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5354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1375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36" y="425452"/>
            <a:ext cx="2487613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5927" y="425450"/>
            <a:ext cx="4227513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7836" y="2238385"/>
            <a:ext cx="2487613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42292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725" y="7485074"/>
            <a:ext cx="4535488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725" y="955675"/>
            <a:ext cx="4535488" cy="64150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12" indent="0">
              <a:buNone/>
              <a:defRPr sz="2800"/>
            </a:lvl2pPr>
            <a:lvl3pPr marL="913823" indent="0">
              <a:buNone/>
              <a:defRPr sz="2400"/>
            </a:lvl3pPr>
            <a:lvl4pPr marL="1370737" indent="0">
              <a:buNone/>
              <a:defRPr sz="2000"/>
            </a:lvl4pPr>
            <a:lvl5pPr marL="1827646" indent="0">
              <a:buNone/>
              <a:defRPr sz="2000"/>
            </a:lvl5pPr>
            <a:lvl6pPr marL="2284557" indent="0">
              <a:buNone/>
              <a:defRPr sz="2000"/>
            </a:lvl6pPr>
            <a:lvl7pPr marL="2741469" indent="0">
              <a:buNone/>
              <a:defRPr sz="2000"/>
            </a:lvl7pPr>
            <a:lvl8pPr marL="3198380" indent="0">
              <a:buNone/>
              <a:defRPr sz="2000"/>
            </a:lvl8pPr>
            <a:lvl9pPr marL="365529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725" y="8369300"/>
            <a:ext cx="4535488" cy="1254126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50713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941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725" y="7485075"/>
            <a:ext cx="4535488" cy="884237"/>
          </a:xfrm>
          <a:prstGeom prst="rect">
            <a:avLst/>
          </a:prstGeom>
        </p:spPr>
        <p:txBody>
          <a:bodyPr lIns="91380" tIns="45691" rIns="91380" bIns="45691" anchor="b"/>
          <a:lstStyle>
            <a:lvl1pPr algn="l">
              <a:defRPr sz="2000" b="1">
                <a:latin typeface="Arial"/>
                <a:ea typeface="ＭＳ Ｐゴシック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725" y="955687"/>
            <a:ext cx="4535488" cy="6415087"/>
          </a:xfrm>
        </p:spPr>
        <p:txBody>
          <a:bodyPr/>
          <a:lstStyle>
            <a:lvl1pPr marL="0" indent="0">
              <a:buNone/>
              <a:defRPr sz="3200"/>
            </a:lvl1pPr>
            <a:lvl2pPr marL="456912" indent="0">
              <a:buNone/>
              <a:defRPr sz="2800"/>
            </a:lvl2pPr>
            <a:lvl3pPr marL="913823" indent="0">
              <a:buNone/>
              <a:defRPr sz="2400"/>
            </a:lvl3pPr>
            <a:lvl4pPr marL="1370737" indent="0">
              <a:buNone/>
              <a:defRPr sz="2000"/>
            </a:lvl4pPr>
            <a:lvl5pPr marL="1827646" indent="0">
              <a:buNone/>
              <a:defRPr sz="2000"/>
            </a:lvl5pPr>
            <a:lvl6pPr marL="2284557" indent="0">
              <a:buNone/>
              <a:defRPr sz="2000"/>
            </a:lvl6pPr>
            <a:lvl7pPr marL="2741469" indent="0">
              <a:buNone/>
              <a:defRPr sz="2000"/>
            </a:lvl7pPr>
            <a:lvl8pPr marL="3198380" indent="0">
              <a:buNone/>
              <a:defRPr sz="2000"/>
            </a:lvl8pPr>
            <a:lvl9pPr marL="365529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725" y="8369301"/>
            <a:ext cx="4535488" cy="1254126"/>
          </a:xfrm>
        </p:spPr>
        <p:txBody>
          <a:bodyPr/>
          <a:lstStyle>
            <a:lvl1pPr marL="0" indent="0">
              <a:buNone/>
              <a:defRPr sz="1400">
                <a:latin typeface="Arial"/>
                <a:ea typeface="ＭＳ Ｐゴシック"/>
              </a:defRPr>
            </a:lvl1pPr>
            <a:lvl2pPr marL="456912" indent="0">
              <a:buNone/>
              <a:defRPr sz="1200"/>
            </a:lvl2pPr>
            <a:lvl3pPr marL="913823" indent="0">
              <a:buNone/>
              <a:defRPr sz="1000"/>
            </a:lvl3pPr>
            <a:lvl4pPr marL="1370737" indent="0">
              <a:buNone/>
              <a:defRPr sz="900"/>
            </a:lvl4pPr>
            <a:lvl5pPr marL="1827646" indent="0">
              <a:buNone/>
              <a:defRPr sz="900"/>
            </a:lvl5pPr>
            <a:lvl6pPr marL="2284557" indent="0">
              <a:buNone/>
              <a:defRPr sz="900"/>
            </a:lvl6pPr>
            <a:lvl7pPr marL="2741469" indent="0">
              <a:buNone/>
              <a:defRPr sz="900"/>
            </a:lvl7pPr>
            <a:lvl8pPr marL="3198380" indent="0">
              <a:buNone/>
              <a:defRPr sz="900"/>
            </a:lvl8pPr>
            <a:lvl9pPr marL="3655291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57593A5F-7396-4830-AE07-7D15EF0CC86E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56474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3226" y="428636"/>
            <a:ext cx="1700212" cy="91233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7825" y="428636"/>
            <a:ext cx="4953000" cy="91233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59559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04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 descr="青い画用紙"/>
          <p:cNvSpPr>
            <a:spLocks noChangeArrowheads="1"/>
          </p:cNvSpPr>
          <p:nvPr userDrawn="1"/>
        </p:nvSpPr>
        <p:spPr bwMode="auto">
          <a:xfrm>
            <a:off x="-1588" y="10171113"/>
            <a:ext cx="7561263" cy="522287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lIns="91380" tIns="45691" rIns="91380" bIns="45691" anchor="ctr"/>
          <a:lstStyle/>
          <a:p>
            <a:pPr eaLnBrk="1" hangingPunct="1">
              <a:defRPr/>
            </a:pPr>
            <a:endParaRPr lang="ja-JP" altLang="en-US" sz="2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738188"/>
            <a:ext cx="6191250" cy="914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04" tIns="52103" rIns="104204" bIns="521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9413" y="10196513"/>
            <a:ext cx="17637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4" tIns="52103" rIns="104204" bIns="52103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600">
                <a:latin typeface="Arial"/>
                <a:ea typeface="ＭＳ Ｐゴシック"/>
              </a:defRPr>
            </a:lvl1pPr>
          </a:lstStyle>
          <a:p>
            <a:pPr>
              <a:defRPr/>
            </a:pPr>
            <a:fld id="{9F79FC89-B555-4101-8475-D959B547B479}" type="datetime1">
              <a:rPr lang="ja-JP" altLang="en-US"/>
              <a:pPr>
                <a:defRPr/>
              </a:pPr>
              <a:t>2024/3/26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82863" y="10196513"/>
            <a:ext cx="23955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04" tIns="52103" rIns="104204" bIns="5210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600">
                <a:latin typeface="Arial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4" name="Rectangle 10" descr="青い画用紙"/>
          <p:cNvSpPr>
            <a:spLocks noChangeArrowheads="1"/>
          </p:cNvSpPr>
          <p:nvPr userDrawn="1"/>
        </p:nvSpPr>
        <p:spPr bwMode="auto">
          <a:xfrm>
            <a:off x="0" y="0"/>
            <a:ext cx="7561263" cy="377825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lIns="91380" tIns="45691" rIns="91380" bIns="45691" anchor="ctr"/>
          <a:lstStyle/>
          <a:p>
            <a:pPr eaLnBrk="1" hangingPunct="1">
              <a:defRPr/>
            </a:pPr>
            <a:endParaRPr lang="ja-JP" altLang="en-US" sz="2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/>
            </a:endParaRPr>
          </a:p>
        </p:txBody>
      </p:sp>
      <p:sp>
        <p:nvSpPr>
          <p:cNvPr id="1031" name="Text Box 9"/>
          <p:cNvSpPr txBox="1">
            <a:spLocks noChangeArrowheads="1"/>
          </p:cNvSpPr>
          <p:nvPr userDrawn="1"/>
        </p:nvSpPr>
        <p:spPr bwMode="auto">
          <a:xfrm rot="1584652">
            <a:off x="920750" y="4575175"/>
            <a:ext cx="56959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0" tIns="45691" rIns="91380" bIns="45691">
            <a:spAutoFit/>
          </a:bodyPr>
          <a:lstStyle>
            <a:lvl1pPr defTabSz="1042988"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defTabSz="1042988"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defTabSz="1042988"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defTabSz="1042988"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defTabSz="1042988"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sz="12800">
                <a:solidFill>
                  <a:srgbClr val="DADADA"/>
                </a:solidFill>
                <a:latin typeface="Arial" charset="0"/>
                <a:ea typeface="ＭＳ Ｐゴシック" charset="-128"/>
              </a:rPr>
              <a:t>DRAFT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2100" r:id="rId1"/>
    <p:sldLayoutId id="2147522101" r:id="rId2"/>
    <p:sldLayoutId id="2147522102" r:id="rId3"/>
    <p:sldLayoutId id="2147522103" r:id="rId4"/>
    <p:sldLayoutId id="2147522104" r:id="rId5"/>
    <p:sldLayoutId id="2147522105" r:id="rId6"/>
    <p:sldLayoutId id="2147522106" r:id="rId7"/>
    <p:sldLayoutId id="2147522107" r:id="rId8"/>
    <p:sldLayoutId id="2147522108" r:id="rId9"/>
    <p:sldLayoutId id="2147522109" r:id="rId10"/>
    <p:sldLayoutId id="2147522110" r:id="rId11"/>
  </p:sldLayoutIdLst>
  <p:hf hdr="0" ftr="0" dt="0"/>
  <p:txStyles>
    <p:titleStyle>
      <a:lvl1pPr algn="ctr" defTabSz="1039813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39813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defTabSz="1039813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defTabSz="1039813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defTabSz="1039813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6912" algn="ctr" defTabSz="104233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3823" algn="ctr" defTabSz="104233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0737" algn="ctr" defTabSz="104233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7646" algn="ctr" defTabSz="104233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174625" indent="-174625" algn="l" defTabSz="103981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n"/>
        <a:tabLst>
          <a:tab pos="530225" algn="l"/>
        </a:tabLst>
        <a:defRPr kumimoji="1">
          <a:solidFill>
            <a:schemeClr val="tx1"/>
          </a:solidFill>
          <a:latin typeface="Arial"/>
          <a:ea typeface="ＭＳ Ｐゴシック"/>
          <a:cs typeface="+mn-cs"/>
        </a:defRPr>
      </a:lvl1pPr>
      <a:lvl2pPr marL="441325" indent="-84138" algn="l" defTabSz="103981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l"/>
        <a:tabLst>
          <a:tab pos="530225" algn="l"/>
        </a:tabLst>
        <a:defRPr kumimoji="1" sz="1600">
          <a:solidFill>
            <a:schemeClr val="tx1"/>
          </a:solidFill>
          <a:latin typeface="Arial"/>
          <a:ea typeface="ＭＳ Ｐゴシック"/>
        </a:defRPr>
      </a:lvl2pPr>
      <a:lvl3pPr marL="720725" indent="-96838" algn="l" defTabSz="103981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tabLst>
          <a:tab pos="530225" algn="l"/>
        </a:tabLst>
        <a:defRPr kumimoji="1" sz="1400">
          <a:solidFill>
            <a:schemeClr val="tx1"/>
          </a:solidFill>
          <a:latin typeface="Arial"/>
          <a:ea typeface="ＭＳ Ｐゴシック"/>
        </a:defRPr>
      </a:lvl3pPr>
      <a:lvl4pPr marL="987425" indent="-84138" algn="l" defTabSz="103981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tabLst>
          <a:tab pos="530225" algn="l"/>
        </a:tabLst>
        <a:defRPr kumimoji="1" sz="1400">
          <a:solidFill>
            <a:schemeClr val="tx1"/>
          </a:solidFill>
          <a:latin typeface="Arial"/>
          <a:ea typeface="ＭＳ Ｐゴシック"/>
        </a:defRPr>
      </a:lvl4pPr>
      <a:lvl5pPr marL="1254125" indent="-84138" algn="l" defTabSz="103981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tabLst>
          <a:tab pos="530225" algn="l"/>
        </a:tabLst>
        <a:defRPr kumimoji="1" sz="1200">
          <a:solidFill>
            <a:schemeClr val="tx1"/>
          </a:solidFill>
          <a:latin typeface="Arial"/>
          <a:ea typeface="ＭＳ Ｐゴシック"/>
        </a:defRPr>
      </a:lvl5pPr>
      <a:lvl6pPr marL="2803341" indent="-261773" algn="l" defTabSz="1042330" rtl="0" fontAlgn="base">
        <a:spcBef>
          <a:spcPct val="20000"/>
        </a:spcBef>
        <a:spcAft>
          <a:spcPct val="0"/>
        </a:spcAft>
        <a:defRPr kumimoji="1" sz="1200">
          <a:solidFill>
            <a:schemeClr val="tx1"/>
          </a:solidFill>
          <a:latin typeface="+mn-lt"/>
          <a:ea typeface="+mn-ea"/>
        </a:defRPr>
      </a:lvl6pPr>
      <a:lvl7pPr marL="3260255" indent="-261773" algn="l" defTabSz="1042330" rtl="0" fontAlgn="base">
        <a:spcBef>
          <a:spcPct val="20000"/>
        </a:spcBef>
        <a:spcAft>
          <a:spcPct val="0"/>
        </a:spcAft>
        <a:defRPr kumimoji="1" sz="1200">
          <a:solidFill>
            <a:schemeClr val="tx1"/>
          </a:solidFill>
          <a:latin typeface="+mn-lt"/>
          <a:ea typeface="+mn-ea"/>
        </a:defRPr>
      </a:lvl7pPr>
      <a:lvl8pPr marL="3717165" indent="-261773" algn="l" defTabSz="1042330" rtl="0" fontAlgn="base">
        <a:spcBef>
          <a:spcPct val="20000"/>
        </a:spcBef>
        <a:spcAft>
          <a:spcPct val="0"/>
        </a:spcAft>
        <a:defRPr kumimoji="1" sz="1200">
          <a:solidFill>
            <a:schemeClr val="tx1"/>
          </a:solidFill>
          <a:latin typeface="+mn-lt"/>
          <a:ea typeface="+mn-ea"/>
        </a:defRPr>
      </a:lvl8pPr>
      <a:lvl9pPr marL="4174078" indent="-261773" algn="l" defTabSz="1042330" rtl="0" fontAlgn="base">
        <a:spcBef>
          <a:spcPct val="20000"/>
        </a:spcBef>
        <a:spcAft>
          <a:spcPct val="0"/>
        </a:spcAft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2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3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6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9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8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91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l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A8D6E5-9E32-4C3E-AB53-19DA276BA5D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ctr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2020" r:id="rId1"/>
    <p:sldLayoutId id="2147522021" r:id="rId2"/>
    <p:sldLayoutId id="2147522022" r:id="rId3"/>
    <p:sldLayoutId id="2147522023" r:id="rId4"/>
    <p:sldLayoutId id="2147522024" r:id="rId5"/>
    <p:sldLayoutId id="2147522025" r:id="rId6"/>
    <p:sldLayoutId id="2147522026" r:id="rId7"/>
    <p:sldLayoutId id="2147522027" r:id="rId8"/>
    <p:sldLayoutId id="2147522028" r:id="rId9"/>
    <p:sldLayoutId id="2147522029" r:id="rId10"/>
    <p:sldLayoutId id="2147522030" r:id="rId11"/>
    <p:sldLayoutId id="21475220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6912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3823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0737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7646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0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2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9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2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3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6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9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8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91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75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l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0C7275-1CD1-4436-AC2C-143EF73CBB9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ctr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2032" r:id="rId1"/>
    <p:sldLayoutId id="2147522033" r:id="rId2"/>
    <p:sldLayoutId id="2147522034" r:id="rId3"/>
    <p:sldLayoutId id="2147522035" r:id="rId4"/>
    <p:sldLayoutId id="2147522036" r:id="rId5"/>
    <p:sldLayoutId id="2147522037" r:id="rId6"/>
    <p:sldLayoutId id="2147522038" r:id="rId7"/>
    <p:sldLayoutId id="2147522039" r:id="rId8"/>
    <p:sldLayoutId id="2147522040" r:id="rId9"/>
    <p:sldLayoutId id="2147522041" r:id="rId10"/>
    <p:sldLayoutId id="21475220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6912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3823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0737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7646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0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2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9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2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3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6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9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8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91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09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l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F15693-59E4-4D41-B5AB-F00E01AD1FB5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ctr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2043" r:id="rId1"/>
    <p:sldLayoutId id="2147522044" r:id="rId2"/>
    <p:sldLayoutId id="2147522045" r:id="rId3"/>
    <p:sldLayoutId id="2147522046" r:id="rId4"/>
    <p:sldLayoutId id="2147522047" r:id="rId5"/>
    <p:sldLayoutId id="2147522048" r:id="rId6"/>
    <p:sldLayoutId id="2147522049" r:id="rId7"/>
    <p:sldLayoutId id="2147522050" r:id="rId8"/>
    <p:sldLayoutId id="2147522051" r:id="rId9"/>
    <p:sldLayoutId id="2147522052" r:id="rId10"/>
    <p:sldLayoutId id="2147522053" r:id="rId11"/>
    <p:sldLayoutId id="21475220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6912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3823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0737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7646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0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2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9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2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3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6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9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8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91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23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l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CE6290-F720-4ED5-8337-B6216A03F75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ctr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2055" r:id="rId1"/>
    <p:sldLayoutId id="2147522056" r:id="rId2"/>
    <p:sldLayoutId id="2147522057" r:id="rId3"/>
    <p:sldLayoutId id="2147522058" r:id="rId4"/>
    <p:sldLayoutId id="2147522059" r:id="rId5"/>
    <p:sldLayoutId id="2147522060" r:id="rId6"/>
    <p:sldLayoutId id="2147522061" r:id="rId7"/>
    <p:sldLayoutId id="2147522062" r:id="rId8"/>
    <p:sldLayoutId id="2147522063" r:id="rId9"/>
    <p:sldLayoutId id="2147522064" r:id="rId10"/>
    <p:sldLayoutId id="21475220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6912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3823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0737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7646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0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2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9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2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3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6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9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8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91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14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l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82475A-70DF-4286-85C1-B4486FE898C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ctr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2066" r:id="rId1"/>
    <p:sldLayoutId id="2147522067" r:id="rId2"/>
    <p:sldLayoutId id="2147522068" r:id="rId3"/>
    <p:sldLayoutId id="2147522069" r:id="rId4"/>
    <p:sldLayoutId id="2147522070" r:id="rId5"/>
    <p:sldLayoutId id="2147522071" r:id="rId6"/>
    <p:sldLayoutId id="2147522072" r:id="rId7"/>
    <p:sldLayoutId id="2147522073" r:id="rId8"/>
    <p:sldLayoutId id="2147522074" r:id="rId9"/>
    <p:sldLayoutId id="2147522075" r:id="rId10"/>
    <p:sldLayoutId id="21475220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6912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3823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0737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7646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0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2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9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2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3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6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9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8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91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7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l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F9D492-A77F-4B87-81D3-DC1DC90845E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ctr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2077" r:id="rId1"/>
    <p:sldLayoutId id="2147522078" r:id="rId2"/>
    <p:sldLayoutId id="2147522079" r:id="rId3"/>
    <p:sldLayoutId id="2147522080" r:id="rId4"/>
    <p:sldLayoutId id="2147522081" r:id="rId5"/>
    <p:sldLayoutId id="2147522082" r:id="rId6"/>
    <p:sldLayoutId id="2147522083" r:id="rId7"/>
    <p:sldLayoutId id="2147522084" r:id="rId8"/>
    <p:sldLayoutId id="2147522085" r:id="rId9"/>
    <p:sldLayoutId id="2147522086" r:id="rId10"/>
    <p:sldLayoutId id="21475220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6912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3823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0737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7646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0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2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9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2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3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6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9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8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91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8195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1" rIns="91380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l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C83CCB-BD3D-4184-B772-9313469E87E9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vert="horz" lIns="91380" tIns="45691" rIns="91380" bIns="45691" rtlCol="0" anchor="ctr"/>
          <a:lstStyle>
            <a:lvl1pPr algn="ctr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2088" r:id="rId1"/>
    <p:sldLayoutId id="2147522089" r:id="rId2"/>
    <p:sldLayoutId id="2147522090" r:id="rId3"/>
    <p:sldLayoutId id="2147522091" r:id="rId4"/>
    <p:sldLayoutId id="2147522092" r:id="rId5"/>
    <p:sldLayoutId id="2147522093" r:id="rId6"/>
    <p:sldLayoutId id="2147522094" r:id="rId7"/>
    <p:sldLayoutId id="2147522095" r:id="rId8"/>
    <p:sldLayoutId id="2147522096" r:id="rId9"/>
    <p:sldLayoutId id="2147522097" r:id="rId10"/>
    <p:sldLayoutId id="2147522098" r:id="rId11"/>
    <p:sldLayoutId id="21475220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6912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3823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0737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7646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0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2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35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49" indent="-228457" algn="l" defTabSz="91382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2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3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6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9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80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91" algn="l" defTabSz="91382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75" y="1551748"/>
            <a:ext cx="6109311" cy="838851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21539" y="1329787"/>
            <a:ext cx="1013278" cy="28365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様式４－２</a:t>
            </a:r>
            <a:endParaRPr lang="en-US" altLang="ja-JP" b="1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940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39" y="266337"/>
            <a:ext cx="6265381" cy="991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8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06C8607-5BE3-0D9A-E49D-8611A1023302}"/>
              </a:ext>
            </a:extLst>
          </p:cNvPr>
          <p:cNvGrpSpPr/>
          <p:nvPr/>
        </p:nvGrpSpPr>
        <p:grpSpPr>
          <a:xfrm>
            <a:off x="824279" y="333798"/>
            <a:ext cx="5912704" cy="10025803"/>
            <a:chOff x="645460" y="205174"/>
            <a:chExt cx="5912704" cy="10025803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14291B67-8952-2FB0-1F44-577926A3C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460" y="205174"/>
              <a:ext cx="5760058" cy="3105914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D69A246D-8D08-BD16-DE92-01450428F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1783" y="3311088"/>
              <a:ext cx="5760058" cy="2541408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2E82268E-A984-5BE9-6E64-35DF52D00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0739" y="5852496"/>
              <a:ext cx="5767425" cy="4378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23777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NUMBER_MODE" val="0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40705</TotalTime>
  <Words>5</Words>
  <Application>Microsoft Office PowerPoint</Application>
  <PresentationFormat>ユーザー設定</PresentationFormat>
  <Paragraphs>4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8</vt:i4>
      </vt:variant>
      <vt:variant>
        <vt:lpstr>スライド タイトル</vt:lpstr>
      </vt:variant>
      <vt:variant>
        <vt:i4>3</vt:i4>
      </vt:variant>
    </vt:vector>
  </HeadingPairs>
  <TitlesOfParts>
    <vt:vector size="15" baseType="lpstr">
      <vt:lpstr>HG丸ｺﾞｼｯｸM-PRO</vt:lpstr>
      <vt:lpstr>Arial</vt:lpstr>
      <vt:lpstr>Calibri</vt:lpstr>
      <vt:lpstr>Wingdings</vt:lpstr>
      <vt:lpstr>標準デザイン</vt:lpstr>
      <vt:lpstr>5_デザインの設定</vt:lpstr>
      <vt:lpstr>6_デザインの設定</vt:lpstr>
      <vt:lpstr>3_デザインの設定</vt:lpstr>
      <vt:lpstr>4_デザインの設定</vt:lpstr>
      <vt:lpstr>2_デザインの設定</vt:lpstr>
      <vt:lpstr>デザインの設定</vt:lpstr>
      <vt:lpstr>1_デザインの設定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業種の特性に応じた仕事と生活の調和推進プラン</dc:title>
  <dc:creator>y-yamagishi</dc:creator>
  <cp:lastModifiedBy>澤田 怜奈(sawada-reina.vg6)</cp:lastModifiedBy>
  <cp:revision>3940</cp:revision>
  <cp:lastPrinted>2021-01-22T08:18:40Z</cp:lastPrinted>
  <dcterms:created xsi:type="dcterms:W3CDTF">2010-01-06T00:58:02Z</dcterms:created>
  <dcterms:modified xsi:type="dcterms:W3CDTF">2024-03-26T08:23:18Z</dcterms:modified>
</cp:coreProperties>
</file>