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6" r:id="rId2"/>
    <p:sldId id="257" r:id="rId3"/>
  </p:sldIdLst>
  <p:sldSz cx="7380288" cy="10045700"/>
  <p:notesSz cx="6805613" cy="9939338"/>
  <p:defaultTextStyle>
    <a:defPPr>
      <a:defRPr lang="ja-JP"/>
    </a:defPPr>
    <a:lvl1pPr marL="0" algn="l" defTabSz="964065" rtl="0" eaLnBrk="1" latinLnBrk="0" hangingPunct="1">
      <a:defRPr kumimoji="1" sz="1900" kern="1200">
        <a:solidFill>
          <a:schemeClr val="tx1"/>
        </a:solidFill>
        <a:latin typeface="+mn-lt"/>
        <a:ea typeface="+mn-ea"/>
        <a:cs typeface="+mn-cs"/>
      </a:defRPr>
    </a:lvl1pPr>
    <a:lvl2pPr marL="482032" algn="l" defTabSz="964065" rtl="0" eaLnBrk="1" latinLnBrk="0" hangingPunct="1">
      <a:defRPr kumimoji="1" sz="1900" kern="1200">
        <a:solidFill>
          <a:schemeClr val="tx1"/>
        </a:solidFill>
        <a:latin typeface="+mn-lt"/>
        <a:ea typeface="+mn-ea"/>
        <a:cs typeface="+mn-cs"/>
      </a:defRPr>
    </a:lvl2pPr>
    <a:lvl3pPr marL="964065" algn="l" defTabSz="964065" rtl="0" eaLnBrk="1" latinLnBrk="0" hangingPunct="1">
      <a:defRPr kumimoji="1" sz="1900" kern="1200">
        <a:solidFill>
          <a:schemeClr val="tx1"/>
        </a:solidFill>
        <a:latin typeface="+mn-lt"/>
        <a:ea typeface="+mn-ea"/>
        <a:cs typeface="+mn-cs"/>
      </a:defRPr>
    </a:lvl3pPr>
    <a:lvl4pPr marL="1446097" algn="l" defTabSz="964065" rtl="0" eaLnBrk="1" latinLnBrk="0" hangingPunct="1">
      <a:defRPr kumimoji="1" sz="1900" kern="1200">
        <a:solidFill>
          <a:schemeClr val="tx1"/>
        </a:solidFill>
        <a:latin typeface="+mn-lt"/>
        <a:ea typeface="+mn-ea"/>
        <a:cs typeface="+mn-cs"/>
      </a:defRPr>
    </a:lvl4pPr>
    <a:lvl5pPr marL="1928130" algn="l" defTabSz="964065" rtl="0" eaLnBrk="1" latinLnBrk="0" hangingPunct="1">
      <a:defRPr kumimoji="1" sz="1900" kern="1200">
        <a:solidFill>
          <a:schemeClr val="tx1"/>
        </a:solidFill>
        <a:latin typeface="+mn-lt"/>
        <a:ea typeface="+mn-ea"/>
        <a:cs typeface="+mn-cs"/>
      </a:defRPr>
    </a:lvl5pPr>
    <a:lvl6pPr marL="2410161" algn="l" defTabSz="964065" rtl="0" eaLnBrk="1" latinLnBrk="0" hangingPunct="1">
      <a:defRPr kumimoji="1" sz="1900" kern="1200">
        <a:solidFill>
          <a:schemeClr val="tx1"/>
        </a:solidFill>
        <a:latin typeface="+mn-lt"/>
        <a:ea typeface="+mn-ea"/>
        <a:cs typeface="+mn-cs"/>
      </a:defRPr>
    </a:lvl6pPr>
    <a:lvl7pPr marL="2892194" algn="l" defTabSz="964065" rtl="0" eaLnBrk="1" latinLnBrk="0" hangingPunct="1">
      <a:defRPr kumimoji="1" sz="1900" kern="1200">
        <a:solidFill>
          <a:schemeClr val="tx1"/>
        </a:solidFill>
        <a:latin typeface="+mn-lt"/>
        <a:ea typeface="+mn-ea"/>
        <a:cs typeface="+mn-cs"/>
      </a:defRPr>
    </a:lvl7pPr>
    <a:lvl8pPr marL="3374227" algn="l" defTabSz="964065" rtl="0" eaLnBrk="1" latinLnBrk="0" hangingPunct="1">
      <a:defRPr kumimoji="1" sz="1900" kern="1200">
        <a:solidFill>
          <a:schemeClr val="tx1"/>
        </a:solidFill>
        <a:latin typeface="+mn-lt"/>
        <a:ea typeface="+mn-ea"/>
        <a:cs typeface="+mn-cs"/>
      </a:defRPr>
    </a:lvl8pPr>
    <a:lvl9pPr marL="3856259" algn="l" defTabSz="964065"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4">
          <p15:clr>
            <a:srgbClr val="A4A3A4"/>
          </p15:clr>
        </p15:guide>
        <p15:guide id="2" pos="232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191" autoAdjust="0"/>
    <p:restoredTop sz="94660"/>
  </p:normalViewPr>
  <p:slideViewPr>
    <p:cSldViewPr>
      <p:cViewPr>
        <p:scale>
          <a:sx n="100" d="100"/>
          <a:sy n="100" d="100"/>
        </p:scale>
        <p:origin x="924" y="-1146"/>
      </p:cViewPr>
      <p:guideLst>
        <p:guide orient="horz" pos="3164"/>
        <p:guide pos="232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37" tIns="45719" rIns="91437" bIns="45719"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4450" y="0"/>
            <a:ext cx="2949575" cy="496888"/>
          </a:xfrm>
          <a:prstGeom prst="rect">
            <a:avLst/>
          </a:prstGeom>
        </p:spPr>
        <p:txBody>
          <a:bodyPr vert="horz" lIns="91437" tIns="45719" rIns="91437" bIns="45719" rtlCol="0"/>
          <a:lstStyle>
            <a:lvl1pPr algn="r">
              <a:defRPr sz="1200"/>
            </a:lvl1pPr>
          </a:lstStyle>
          <a:p>
            <a:fld id="{66330382-B96E-49E1-A62A-9E3BD3E2DCBD}" type="datetimeFigureOut">
              <a:rPr kumimoji="1" lang="ja-JP" altLang="en-US" smtClean="0"/>
              <a:t>2022/3/28</a:t>
            </a:fld>
            <a:endParaRPr kumimoji="1" lang="ja-JP" altLang="en-US"/>
          </a:p>
        </p:txBody>
      </p:sp>
      <p:sp>
        <p:nvSpPr>
          <p:cNvPr id="4" name="フッター プレースホルダー 3"/>
          <p:cNvSpPr>
            <a:spLocks noGrp="1"/>
          </p:cNvSpPr>
          <p:nvPr>
            <p:ph type="ftr" sz="quarter" idx="2"/>
          </p:nvPr>
        </p:nvSpPr>
        <p:spPr>
          <a:xfrm>
            <a:off x="0" y="9440864"/>
            <a:ext cx="2949575" cy="496887"/>
          </a:xfrm>
          <a:prstGeom prst="rect">
            <a:avLst/>
          </a:prstGeom>
        </p:spPr>
        <p:txBody>
          <a:bodyPr vert="horz" lIns="91437" tIns="45719" rIns="91437" bIns="4571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4450" y="9440864"/>
            <a:ext cx="2949575" cy="496887"/>
          </a:xfrm>
          <a:prstGeom prst="rect">
            <a:avLst/>
          </a:prstGeom>
        </p:spPr>
        <p:txBody>
          <a:bodyPr vert="horz" lIns="91437" tIns="45719" rIns="91437" bIns="45719" rtlCol="0" anchor="b"/>
          <a:lstStyle>
            <a:lvl1pPr algn="r">
              <a:defRPr sz="1200"/>
            </a:lvl1pPr>
          </a:lstStyle>
          <a:p>
            <a:fld id="{92E4B6FD-1348-4654-8EDC-D2A496C4CA37}" type="slidenum">
              <a:rPr kumimoji="1" lang="ja-JP" altLang="en-US" smtClean="0"/>
              <a:t>‹#›</a:t>
            </a:fld>
            <a:endParaRPr kumimoji="1" lang="ja-JP" altLang="en-US"/>
          </a:p>
        </p:txBody>
      </p:sp>
    </p:spTree>
    <p:extLst>
      <p:ext uri="{BB962C8B-B14F-4D97-AF65-F5344CB8AC3E}">
        <p14:creationId xmlns:p14="http://schemas.microsoft.com/office/powerpoint/2010/main" val="67115329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37" tIns="45719" rIns="91437" bIns="4571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4450" y="0"/>
            <a:ext cx="2949575" cy="496888"/>
          </a:xfrm>
          <a:prstGeom prst="rect">
            <a:avLst/>
          </a:prstGeom>
        </p:spPr>
        <p:txBody>
          <a:bodyPr vert="horz" lIns="91437" tIns="45719" rIns="91437" bIns="45719" rtlCol="0"/>
          <a:lstStyle>
            <a:lvl1pPr algn="r">
              <a:defRPr sz="1200"/>
            </a:lvl1pPr>
          </a:lstStyle>
          <a:p>
            <a:fld id="{2F1D90AD-140D-4696-AAFA-D136A768AB14}" type="datetimeFigureOut">
              <a:rPr kumimoji="1" lang="ja-JP" altLang="en-US" smtClean="0"/>
              <a:t>2022/3/28</a:t>
            </a:fld>
            <a:endParaRPr kumimoji="1" lang="ja-JP" altLang="en-US"/>
          </a:p>
        </p:txBody>
      </p:sp>
      <p:sp>
        <p:nvSpPr>
          <p:cNvPr id="4" name="スライド イメージ プレースホルダー 3"/>
          <p:cNvSpPr>
            <a:spLocks noGrp="1" noRot="1" noChangeAspect="1"/>
          </p:cNvSpPr>
          <p:nvPr>
            <p:ph type="sldImg" idx="2"/>
          </p:nvPr>
        </p:nvSpPr>
        <p:spPr>
          <a:xfrm>
            <a:off x="2035175" y="746125"/>
            <a:ext cx="2736850" cy="3725863"/>
          </a:xfrm>
          <a:prstGeom prst="rect">
            <a:avLst/>
          </a:prstGeom>
          <a:noFill/>
          <a:ln w="12700">
            <a:solidFill>
              <a:prstClr val="black"/>
            </a:solidFill>
          </a:ln>
        </p:spPr>
        <p:txBody>
          <a:bodyPr vert="horz" lIns="91437" tIns="45719" rIns="91437" bIns="45719" rtlCol="0" anchor="ctr"/>
          <a:lstStyle/>
          <a:p>
            <a:endParaRPr lang="ja-JP" altLang="en-US"/>
          </a:p>
        </p:txBody>
      </p:sp>
      <p:sp>
        <p:nvSpPr>
          <p:cNvPr id="5" name="ノート プレースホルダー 4"/>
          <p:cNvSpPr>
            <a:spLocks noGrp="1"/>
          </p:cNvSpPr>
          <p:nvPr>
            <p:ph type="body" sz="quarter" idx="3"/>
          </p:nvPr>
        </p:nvSpPr>
        <p:spPr>
          <a:xfrm>
            <a:off x="681038" y="4721225"/>
            <a:ext cx="5443537" cy="4471988"/>
          </a:xfrm>
          <a:prstGeom prst="rect">
            <a:avLst/>
          </a:prstGeom>
        </p:spPr>
        <p:txBody>
          <a:bodyPr vert="horz" lIns="91437" tIns="45719" rIns="91437" bIns="4571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4"/>
            <a:ext cx="2949575" cy="496887"/>
          </a:xfrm>
          <a:prstGeom prst="rect">
            <a:avLst/>
          </a:prstGeom>
        </p:spPr>
        <p:txBody>
          <a:bodyPr vert="horz" lIns="91437" tIns="45719" rIns="91437" bIns="4571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4450" y="9440864"/>
            <a:ext cx="2949575" cy="496887"/>
          </a:xfrm>
          <a:prstGeom prst="rect">
            <a:avLst/>
          </a:prstGeom>
        </p:spPr>
        <p:txBody>
          <a:bodyPr vert="horz" lIns="91437" tIns="45719" rIns="91437" bIns="45719" rtlCol="0" anchor="b"/>
          <a:lstStyle>
            <a:lvl1pPr algn="r">
              <a:defRPr sz="1200"/>
            </a:lvl1pPr>
          </a:lstStyle>
          <a:p>
            <a:fld id="{1AD15E0C-33B9-4D93-B0A1-D828535DCD47}" type="slidenum">
              <a:rPr kumimoji="1" lang="ja-JP" altLang="en-US" smtClean="0"/>
              <a:t>‹#›</a:t>
            </a:fld>
            <a:endParaRPr kumimoji="1" lang="ja-JP" altLang="en-US"/>
          </a:p>
        </p:txBody>
      </p:sp>
    </p:spTree>
    <p:extLst>
      <p:ext uri="{BB962C8B-B14F-4D97-AF65-F5344CB8AC3E}">
        <p14:creationId xmlns:p14="http://schemas.microsoft.com/office/powerpoint/2010/main" val="1259452423"/>
      </p:ext>
    </p:extLst>
  </p:cSld>
  <p:clrMap bg1="lt1" tx1="dk1" bg2="lt2" tx2="dk2" accent1="accent1" accent2="accent2" accent3="accent3" accent4="accent4" accent5="accent5" accent6="accent6" hlink="hlink" folHlink="folHlink"/>
  <p:hf sldNum="0" hdr="0" ftr="0" dt="0"/>
  <p:notesStyle>
    <a:lvl1pPr marL="0" algn="l" defTabSz="964065" rtl="0" eaLnBrk="1" latinLnBrk="0" hangingPunct="1">
      <a:defRPr kumimoji="1" sz="1300" kern="1200">
        <a:solidFill>
          <a:schemeClr val="tx1"/>
        </a:solidFill>
        <a:latin typeface="+mn-lt"/>
        <a:ea typeface="+mn-ea"/>
        <a:cs typeface="+mn-cs"/>
      </a:defRPr>
    </a:lvl1pPr>
    <a:lvl2pPr marL="482032" algn="l" defTabSz="964065" rtl="0" eaLnBrk="1" latinLnBrk="0" hangingPunct="1">
      <a:defRPr kumimoji="1" sz="1300" kern="1200">
        <a:solidFill>
          <a:schemeClr val="tx1"/>
        </a:solidFill>
        <a:latin typeface="+mn-lt"/>
        <a:ea typeface="+mn-ea"/>
        <a:cs typeface="+mn-cs"/>
      </a:defRPr>
    </a:lvl2pPr>
    <a:lvl3pPr marL="964065" algn="l" defTabSz="964065" rtl="0" eaLnBrk="1" latinLnBrk="0" hangingPunct="1">
      <a:defRPr kumimoji="1" sz="1300" kern="1200">
        <a:solidFill>
          <a:schemeClr val="tx1"/>
        </a:solidFill>
        <a:latin typeface="+mn-lt"/>
        <a:ea typeface="+mn-ea"/>
        <a:cs typeface="+mn-cs"/>
      </a:defRPr>
    </a:lvl3pPr>
    <a:lvl4pPr marL="1446097" algn="l" defTabSz="964065" rtl="0" eaLnBrk="1" latinLnBrk="0" hangingPunct="1">
      <a:defRPr kumimoji="1" sz="1300" kern="1200">
        <a:solidFill>
          <a:schemeClr val="tx1"/>
        </a:solidFill>
        <a:latin typeface="+mn-lt"/>
        <a:ea typeface="+mn-ea"/>
        <a:cs typeface="+mn-cs"/>
      </a:defRPr>
    </a:lvl4pPr>
    <a:lvl5pPr marL="1928130" algn="l" defTabSz="964065" rtl="0" eaLnBrk="1" latinLnBrk="0" hangingPunct="1">
      <a:defRPr kumimoji="1" sz="1300" kern="1200">
        <a:solidFill>
          <a:schemeClr val="tx1"/>
        </a:solidFill>
        <a:latin typeface="+mn-lt"/>
        <a:ea typeface="+mn-ea"/>
        <a:cs typeface="+mn-cs"/>
      </a:defRPr>
    </a:lvl5pPr>
    <a:lvl6pPr marL="2410161" algn="l" defTabSz="964065" rtl="0" eaLnBrk="1" latinLnBrk="0" hangingPunct="1">
      <a:defRPr kumimoji="1" sz="1300" kern="1200">
        <a:solidFill>
          <a:schemeClr val="tx1"/>
        </a:solidFill>
        <a:latin typeface="+mn-lt"/>
        <a:ea typeface="+mn-ea"/>
        <a:cs typeface="+mn-cs"/>
      </a:defRPr>
    </a:lvl6pPr>
    <a:lvl7pPr marL="2892194" algn="l" defTabSz="964065" rtl="0" eaLnBrk="1" latinLnBrk="0" hangingPunct="1">
      <a:defRPr kumimoji="1" sz="1300" kern="1200">
        <a:solidFill>
          <a:schemeClr val="tx1"/>
        </a:solidFill>
        <a:latin typeface="+mn-lt"/>
        <a:ea typeface="+mn-ea"/>
        <a:cs typeface="+mn-cs"/>
      </a:defRPr>
    </a:lvl7pPr>
    <a:lvl8pPr marL="3374227" algn="l" defTabSz="964065" rtl="0" eaLnBrk="1" latinLnBrk="0" hangingPunct="1">
      <a:defRPr kumimoji="1" sz="1300" kern="1200">
        <a:solidFill>
          <a:schemeClr val="tx1"/>
        </a:solidFill>
        <a:latin typeface="+mn-lt"/>
        <a:ea typeface="+mn-ea"/>
        <a:cs typeface="+mn-cs"/>
      </a:defRPr>
    </a:lvl8pPr>
    <a:lvl9pPr marL="3856259" algn="l" defTabSz="964065"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35175" y="746125"/>
            <a:ext cx="2736850" cy="3725863"/>
          </a:xfrm>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3357772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35175" y="746125"/>
            <a:ext cx="2736850" cy="3725863"/>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382148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53525" y="3120683"/>
            <a:ext cx="6273245" cy="2153314"/>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07043" y="5692565"/>
            <a:ext cx="5166202" cy="2567235"/>
          </a:xfrm>
        </p:spPr>
        <p:txBody>
          <a:bodyPr/>
          <a:lstStyle>
            <a:lvl1pPr marL="0" indent="0" algn="ctr">
              <a:buNone/>
              <a:defRPr>
                <a:solidFill>
                  <a:schemeClr val="tx1">
                    <a:tint val="75000"/>
                  </a:schemeClr>
                </a:solidFill>
              </a:defRPr>
            </a:lvl1pPr>
            <a:lvl2pPr marL="482032" indent="0" algn="ctr">
              <a:buNone/>
              <a:defRPr>
                <a:solidFill>
                  <a:schemeClr val="tx1">
                    <a:tint val="75000"/>
                  </a:schemeClr>
                </a:solidFill>
              </a:defRPr>
            </a:lvl2pPr>
            <a:lvl3pPr marL="964065" indent="0" algn="ctr">
              <a:buNone/>
              <a:defRPr>
                <a:solidFill>
                  <a:schemeClr val="tx1">
                    <a:tint val="75000"/>
                  </a:schemeClr>
                </a:solidFill>
              </a:defRPr>
            </a:lvl3pPr>
            <a:lvl4pPr marL="1446097" indent="0" algn="ctr">
              <a:buNone/>
              <a:defRPr>
                <a:solidFill>
                  <a:schemeClr val="tx1">
                    <a:tint val="75000"/>
                  </a:schemeClr>
                </a:solidFill>
              </a:defRPr>
            </a:lvl4pPr>
            <a:lvl5pPr marL="1928130" indent="0" algn="ctr">
              <a:buNone/>
              <a:defRPr>
                <a:solidFill>
                  <a:schemeClr val="tx1">
                    <a:tint val="75000"/>
                  </a:schemeClr>
                </a:solidFill>
              </a:defRPr>
            </a:lvl5pPr>
            <a:lvl6pPr marL="2410161" indent="0" algn="ctr">
              <a:buNone/>
              <a:defRPr>
                <a:solidFill>
                  <a:schemeClr val="tx1">
                    <a:tint val="75000"/>
                  </a:schemeClr>
                </a:solidFill>
              </a:defRPr>
            </a:lvl6pPr>
            <a:lvl7pPr marL="2892194" indent="0" algn="ctr">
              <a:buNone/>
              <a:defRPr>
                <a:solidFill>
                  <a:schemeClr val="tx1">
                    <a:tint val="75000"/>
                  </a:schemeClr>
                </a:solidFill>
              </a:defRPr>
            </a:lvl7pPr>
            <a:lvl8pPr marL="3374227" indent="0" algn="ctr">
              <a:buNone/>
              <a:defRPr>
                <a:solidFill>
                  <a:schemeClr val="tx1">
                    <a:tint val="75000"/>
                  </a:schemeClr>
                </a:solidFill>
              </a:defRPr>
            </a:lvl8pPr>
            <a:lvl9pPr marL="3856259"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D3712C4-2923-4597-BBE3-D4E6046967F7}" type="datetimeFigureOut">
              <a:rPr kumimoji="1" lang="ja-JP" altLang="en-US" smtClean="0"/>
              <a:t>2022/3/28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DF7C3B-1CF2-41CD-8E01-1A5676382AF4}" type="slidenum">
              <a:rPr kumimoji="1" lang="ja-JP" altLang="en-US" smtClean="0"/>
              <a:t>‹#›</a:t>
            </a:fld>
            <a:endParaRPr kumimoji="1" lang="ja-JP" altLang="en-US"/>
          </a:p>
        </p:txBody>
      </p:sp>
    </p:spTree>
    <p:extLst>
      <p:ext uri="{BB962C8B-B14F-4D97-AF65-F5344CB8AC3E}">
        <p14:creationId xmlns:p14="http://schemas.microsoft.com/office/powerpoint/2010/main" val="70879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D3712C4-2923-4597-BBE3-D4E6046967F7}" type="datetimeFigureOut">
              <a:rPr kumimoji="1" lang="ja-JP" altLang="en-US" smtClean="0"/>
              <a:t>2022/3/28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DF7C3B-1CF2-41CD-8E01-1A5676382AF4}" type="slidenum">
              <a:rPr kumimoji="1" lang="ja-JP" altLang="en-US" smtClean="0"/>
              <a:t>‹#›</a:t>
            </a:fld>
            <a:endParaRPr kumimoji="1" lang="ja-JP" altLang="en-US"/>
          </a:p>
        </p:txBody>
      </p:sp>
    </p:spTree>
    <p:extLst>
      <p:ext uri="{BB962C8B-B14F-4D97-AF65-F5344CB8AC3E}">
        <p14:creationId xmlns:p14="http://schemas.microsoft.com/office/powerpoint/2010/main" val="2289811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350712" y="402296"/>
            <a:ext cx="1660565" cy="85714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69014" y="402296"/>
            <a:ext cx="4858690" cy="85714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D3712C4-2923-4597-BBE3-D4E6046967F7}" type="datetimeFigureOut">
              <a:rPr kumimoji="1" lang="ja-JP" altLang="en-US" smtClean="0"/>
              <a:t>2022/3/28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DF7C3B-1CF2-41CD-8E01-1A5676382AF4}" type="slidenum">
              <a:rPr kumimoji="1" lang="ja-JP" altLang="en-US" smtClean="0"/>
              <a:t>‹#›</a:t>
            </a:fld>
            <a:endParaRPr kumimoji="1" lang="ja-JP" altLang="en-US"/>
          </a:p>
        </p:txBody>
      </p:sp>
    </p:spTree>
    <p:extLst>
      <p:ext uri="{BB962C8B-B14F-4D97-AF65-F5344CB8AC3E}">
        <p14:creationId xmlns:p14="http://schemas.microsoft.com/office/powerpoint/2010/main" val="438439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D3712C4-2923-4597-BBE3-D4E6046967F7}" type="datetimeFigureOut">
              <a:rPr kumimoji="1" lang="ja-JP" altLang="en-US" smtClean="0"/>
              <a:t>2022/3/28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DF7C3B-1CF2-41CD-8E01-1A5676382AF4}" type="slidenum">
              <a:rPr kumimoji="1" lang="ja-JP" altLang="en-US" smtClean="0"/>
              <a:t>‹#›</a:t>
            </a:fld>
            <a:endParaRPr kumimoji="1" lang="ja-JP" altLang="en-US"/>
          </a:p>
        </p:txBody>
      </p:sp>
    </p:spTree>
    <p:extLst>
      <p:ext uri="{BB962C8B-B14F-4D97-AF65-F5344CB8AC3E}">
        <p14:creationId xmlns:p14="http://schemas.microsoft.com/office/powerpoint/2010/main" val="2624334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82994" y="6455292"/>
            <a:ext cx="6273245" cy="1995188"/>
          </a:xfrm>
        </p:spPr>
        <p:txBody>
          <a:bodyPr anchor="t"/>
          <a:lstStyle>
            <a:lvl1pPr algn="l">
              <a:defRPr sz="42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82994" y="4257798"/>
            <a:ext cx="6273245" cy="2197496"/>
          </a:xfrm>
        </p:spPr>
        <p:txBody>
          <a:bodyPr anchor="b"/>
          <a:lstStyle>
            <a:lvl1pPr marL="0" indent="0">
              <a:buNone/>
              <a:defRPr sz="2100">
                <a:solidFill>
                  <a:schemeClr val="tx1">
                    <a:tint val="75000"/>
                  </a:schemeClr>
                </a:solidFill>
              </a:defRPr>
            </a:lvl1pPr>
            <a:lvl2pPr marL="482032" indent="0">
              <a:buNone/>
              <a:defRPr sz="1900">
                <a:solidFill>
                  <a:schemeClr val="tx1">
                    <a:tint val="75000"/>
                  </a:schemeClr>
                </a:solidFill>
              </a:defRPr>
            </a:lvl2pPr>
            <a:lvl3pPr marL="964065" indent="0">
              <a:buNone/>
              <a:defRPr sz="1700">
                <a:solidFill>
                  <a:schemeClr val="tx1">
                    <a:tint val="75000"/>
                  </a:schemeClr>
                </a:solidFill>
              </a:defRPr>
            </a:lvl3pPr>
            <a:lvl4pPr marL="1446097" indent="0">
              <a:buNone/>
              <a:defRPr sz="1500">
                <a:solidFill>
                  <a:schemeClr val="tx1">
                    <a:tint val="75000"/>
                  </a:schemeClr>
                </a:solidFill>
              </a:defRPr>
            </a:lvl4pPr>
            <a:lvl5pPr marL="1928130" indent="0">
              <a:buNone/>
              <a:defRPr sz="1500">
                <a:solidFill>
                  <a:schemeClr val="tx1">
                    <a:tint val="75000"/>
                  </a:schemeClr>
                </a:solidFill>
              </a:defRPr>
            </a:lvl5pPr>
            <a:lvl6pPr marL="2410161" indent="0">
              <a:buNone/>
              <a:defRPr sz="1500">
                <a:solidFill>
                  <a:schemeClr val="tx1">
                    <a:tint val="75000"/>
                  </a:schemeClr>
                </a:solidFill>
              </a:defRPr>
            </a:lvl6pPr>
            <a:lvl7pPr marL="2892194" indent="0">
              <a:buNone/>
              <a:defRPr sz="1500">
                <a:solidFill>
                  <a:schemeClr val="tx1">
                    <a:tint val="75000"/>
                  </a:schemeClr>
                </a:solidFill>
              </a:defRPr>
            </a:lvl7pPr>
            <a:lvl8pPr marL="3374227" indent="0">
              <a:buNone/>
              <a:defRPr sz="1500">
                <a:solidFill>
                  <a:schemeClr val="tx1">
                    <a:tint val="75000"/>
                  </a:schemeClr>
                </a:solidFill>
              </a:defRPr>
            </a:lvl8pPr>
            <a:lvl9pPr marL="3856259" indent="0">
              <a:buNone/>
              <a:defRPr sz="15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D3712C4-2923-4597-BBE3-D4E6046967F7}" type="datetimeFigureOut">
              <a:rPr kumimoji="1" lang="ja-JP" altLang="en-US" smtClean="0"/>
              <a:t>2022/3/28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DF7C3B-1CF2-41CD-8E01-1A5676382AF4}" type="slidenum">
              <a:rPr kumimoji="1" lang="ja-JP" altLang="en-US" smtClean="0"/>
              <a:t>‹#›</a:t>
            </a:fld>
            <a:endParaRPr kumimoji="1" lang="ja-JP" altLang="en-US"/>
          </a:p>
        </p:txBody>
      </p:sp>
    </p:spTree>
    <p:extLst>
      <p:ext uri="{BB962C8B-B14F-4D97-AF65-F5344CB8AC3E}">
        <p14:creationId xmlns:p14="http://schemas.microsoft.com/office/powerpoint/2010/main" val="2778625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69014" y="2344000"/>
            <a:ext cx="3259627" cy="6629697"/>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751650" y="2344000"/>
            <a:ext cx="3259627" cy="6629697"/>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D3712C4-2923-4597-BBE3-D4E6046967F7}" type="datetimeFigureOut">
              <a:rPr kumimoji="1" lang="ja-JP" altLang="en-US" smtClean="0"/>
              <a:t>2022/3/28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6DF7C3B-1CF2-41CD-8E01-1A5676382AF4}" type="slidenum">
              <a:rPr kumimoji="1" lang="ja-JP" altLang="en-US" smtClean="0"/>
              <a:t>‹#›</a:t>
            </a:fld>
            <a:endParaRPr kumimoji="1" lang="ja-JP" altLang="en-US"/>
          </a:p>
        </p:txBody>
      </p:sp>
    </p:spTree>
    <p:extLst>
      <p:ext uri="{BB962C8B-B14F-4D97-AF65-F5344CB8AC3E}">
        <p14:creationId xmlns:p14="http://schemas.microsoft.com/office/powerpoint/2010/main" val="2061043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69018" y="2248657"/>
            <a:ext cx="3260909" cy="937133"/>
          </a:xfrm>
        </p:spPr>
        <p:txBody>
          <a:bodyPr anchor="b"/>
          <a:lstStyle>
            <a:lvl1pPr marL="0" indent="0">
              <a:buNone/>
              <a:defRPr sz="2500" b="1"/>
            </a:lvl1pPr>
            <a:lvl2pPr marL="482032" indent="0">
              <a:buNone/>
              <a:defRPr sz="2100" b="1"/>
            </a:lvl2pPr>
            <a:lvl3pPr marL="964065" indent="0">
              <a:buNone/>
              <a:defRPr sz="1900" b="1"/>
            </a:lvl3pPr>
            <a:lvl4pPr marL="1446097" indent="0">
              <a:buNone/>
              <a:defRPr sz="1700" b="1"/>
            </a:lvl4pPr>
            <a:lvl5pPr marL="1928130" indent="0">
              <a:buNone/>
              <a:defRPr sz="1700" b="1"/>
            </a:lvl5pPr>
            <a:lvl6pPr marL="2410161" indent="0">
              <a:buNone/>
              <a:defRPr sz="1700" b="1"/>
            </a:lvl6pPr>
            <a:lvl7pPr marL="2892194" indent="0">
              <a:buNone/>
              <a:defRPr sz="1700" b="1"/>
            </a:lvl7pPr>
            <a:lvl8pPr marL="3374227" indent="0">
              <a:buNone/>
              <a:defRPr sz="1700" b="1"/>
            </a:lvl8pPr>
            <a:lvl9pPr marL="3856259" indent="0">
              <a:buNone/>
              <a:defRPr sz="17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69018" y="3185792"/>
            <a:ext cx="3260909" cy="5787905"/>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749085" y="2248657"/>
            <a:ext cx="3262190" cy="937133"/>
          </a:xfrm>
        </p:spPr>
        <p:txBody>
          <a:bodyPr anchor="b"/>
          <a:lstStyle>
            <a:lvl1pPr marL="0" indent="0">
              <a:buNone/>
              <a:defRPr sz="2500" b="1"/>
            </a:lvl1pPr>
            <a:lvl2pPr marL="482032" indent="0">
              <a:buNone/>
              <a:defRPr sz="2100" b="1"/>
            </a:lvl2pPr>
            <a:lvl3pPr marL="964065" indent="0">
              <a:buNone/>
              <a:defRPr sz="1900" b="1"/>
            </a:lvl3pPr>
            <a:lvl4pPr marL="1446097" indent="0">
              <a:buNone/>
              <a:defRPr sz="1700" b="1"/>
            </a:lvl4pPr>
            <a:lvl5pPr marL="1928130" indent="0">
              <a:buNone/>
              <a:defRPr sz="1700" b="1"/>
            </a:lvl5pPr>
            <a:lvl6pPr marL="2410161" indent="0">
              <a:buNone/>
              <a:defRPr sz="1700" b="1"/>
            </a:lvl6pPr>
            <a:lvl7pPr marL="2892194" indent="0">
              <a:buNone/>
              <a:defRPr sz="1700" b="1"/>
            </a:lvl7pPr>
            <a:lvl8pPr marL="3374227" indent="0">
              <a:buNone/>
              <a:defRPr sz="1700" b="1"/>
            </a:lvl8pPr>
            <a:lvl9pPr marL="3856259" indent="0">
              <a:buNone/>
              <a:defRPr sz="17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749085" y="3185792"/>
            <a:ext cx="3262190" cy="5787905"/>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D3712C4-2923-4597-BBE3-D4E6046967F7}" type="datetimeFigureOut">
              <a:rPr kumimoji="1" lang="ja-JP" altLang="en-US" smtClean="0"/>
              <a:t>2022/3/28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6DF7C3B-1CF2-41CD-8E01-1A5676382AF4}" type="slidenum">
              <a:rPr kumimoji="1" lang="ja-JP" altLang="en-US" smtClean="0"/>
              <a:t>‹#›</a:t>
            </a:fld>
            <a:endParaRPr kumimoji="1" lang="ja-JP" altLang="en-US"/>
          </a:p>
        </p:txBody>
      </p:sp>
    </p:spTree>
    <p:extLst>
      <p:ext uri="{BB962C8B-B14F-4D97-AF65-F5344CB8AC3E}">
        <p14:creationId xmlns:p14="http://schemas.microsoft.com/office/powerpoint/2010/main" val="4024669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D3712C4-2923-4597-BBE3-D4E6046967F7}" type="datetimeFigureOut">
              <a:rPr kumimoji="1" lang="ja-JP" altLang="en-US" smtClean="0"/>
              <a:t>2022/3/28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6DF7C3B-1CF2-41CD-8E01-1A5676382AF4}" type="slidenum">
              <a:rPr kumimoji="1" lang="ja-JP" altLang="en-US" smtClean="0"/>
              <a:t>‹#›</a:t>
            </a:fld>
            <a:endParaRPr kumimoji="1" lang="ja-JP" altLang="en-US"/>
          </a:p>
        </p:txBody>
      </p:sp>
    </p:spTree>
    <p:extLst>
      <p:ext uri="{BB962C8B-B14F-4D97-AF65-F5344CB8AC3E}">
        <p14:creationId xmlns:p14="http://schemas.microsoft.com/office/powerpoint/2010/main" val="1577842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D3712C4-2923-4597-BBE3-D4E6046967F7}" type="datetimeFigureOut">
              <a:rPr kumimoji="1" lang="ja-JP" altLang="en-US" smtClean="0"/>
              <a:t>2022/3/28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6DF7C3B-1CF2-41CD-8E01-1A5676382AF4}" type="slidenum">
              <a:rPr kumimoji="1" lang="ja-JP" altLang="en-US" smtClean="0"/>
              <a:t>‹#›</a:t>
            </a:fld>
            <a:endParaRPr kumimoji="1" lang="ja-JP" altLang="en-US"/>
          </a:p>
        </p:txBody>
      </p:sp>
    </p:spTree>
    <p:extLst>
      <p:ext uri="{BB962C8B-B14F-4D97-AF65-F5344CB8AC3E}">
        <p14:creationId xmlns:p14="http://schemas.microsoft.com/office/powerpoint/2010/main" val="1042405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9016" y="399970"/>
            <a:ext cx="2428064" cy="1702188"/>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885491" y="399970"/>
            <a:ext cx="4125787" cy="8573728"/>
          </a:xfrm>
        </p:spPr>
        <p:txBody>
          <a:bodyPr/>
          <a:lstStyle>
            <a:lvl1pPr>
              <a:defRPr sz="3400"/>
            </a:lvl1pPr>
            <a:lvl2pPr>
              <a:defRPr sz="30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69016" y="2102156"/>
            <a:ext cx="2428064" cy="6871538"/>
          </a:xfrm>
        </p:spPr>
        <p:txBody>
          <a:bodyPr/>
          <a:lstStyle>
            <a:lvl1pPr marL="0" indent="0">
              <a:buNone/>
              <a:defRPr sz="1500"/>
            </a:lvl1pPr>
            <a:lvl2pPr marL="482032" indent="0">
              <a:buNone/>
              <a:defRPr sz="1300"/>
            </a:lvl2pPr>
            <a:lvl3pPr marL="964065" indent="0">
              <a:buNone/>
              <a:defRPr sz="1100"/>
            </a:lvl3pPr>
            <a:lvl4pPr marL="1446097" indent="0">
              <a:buNone/>
              <a:defRPr sz="900"/>
            </a:lvl4pPr>
            <a:lvl5pPr marL="1928130" indent="0">
              <a:buNone/>
              <a:defRPr sz="900"/>
            </a:lvl5pPr>
            <a:lvl6pPr marL="2410161" indent="0">
              <a:buNone/>
              <a:defRPr sz="900"/>
            </a:lvl6pPr>
            <a:lvl7pPr marL="2892194" indent="0">
              <a:buNone/>
              <a:defRPr sz="900"/>
            </a:lvl7pPr>
            <a:lvl8pPr marL="3374227" indent="0">
              <a:buNone/>
              <a:defRPr sz="900"/>
            </a:lvl8pPr>
            <a:lvl9pPr marL="3856259"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D3712C4-2923-4597-BBE3-D4E6046967F7}" type="datetimeFigureOut">
              <a:rPr kumimoji="1" lang="ja-JP" altLang="en-US" smtClean="0"/>
              <a:t>2022/3/28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6DF7C3B-1CF2-41CD-8E01-1A5676382AF4}" type="slidenum">
              <a:rPr kumimoji="1" lang="ja-JP" altLang="en-US" smtClean="0"/>
              <a:t>‹#›</a:t>
            </a:fld>
            <a:endParaRPr kumimoji="1" lang="ja-JP" altLang="en-US"/>
          </a:p>
        </p:txBody>
      </p:sp>
    </p:spTree>
    <p:extLst>
      <p:ext uri="{BB962C8B-B14F-4D97-AF65-F5344CB8AC3E}">
        <p14:creationId xmlns:p14="http://schemas.microsoft.com/office/powerpoint/2010/main" val="21734587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46590" y="7031992"/>
            <a:ext cx="4428173" cy="830166"/>
          </a:xfrm>
        </p:spPr>
        <p:txBody>
          <a:bodyPr anchor="b"/>
          <a:lstStyle>
            <a:lvl1pPr algn="l">
              <a:defRPr sz="2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446590" y="897603"/>
            <a:ext cx="4428173" cy="6027420"/>
          </a:xfrm>
        </p:spPr>
        <p:txBody>
          <a:bodyPr/>
          <a:lstStyle>
            <a:lvl1pPr marL="0" indent="0">
              <a:buNone/>
              <a:defRPr sz="3400"/>
            </a:lvl1pPr>
            <a:lvl2pPr marL="482032" indent="0">
              <a:buNone/>
              <a:defRPr sz="3000"/>
            </a:lvl2pPr>
            <a:lvl3pPr marL="964065" indent="0">
              <a:buNone/>
              <a:defRPr sz="2500"/>
            </a:lvl3pPr>
            <a:lvl4pPr marL="1446097" indent="0">
              <a:buNone/>
              <a:defRPr sz="2100"/>
            </a:lvl4pPr>
            <a:lvl5pPr marL="1928130" indent="0">
              <a:buNone/>
              <a:defRPr sz="2100"/>
            </a:lvl5pPr>
            <a:lvl6pPr marL="2410161" indent="0">
              <a:buNone/>
              <a:defRPr sz="2100"/>
            </a:lvl6pPr>
            <a:lvl7pPr marL="2892194" indent="0">
              <a:buNone/>
              <a:defRPr sz="2100"/>
            </a:lvl7pPr>
            <a:lvl8pPr marL="3374227" indent="0">
              <a:buNone/>
              <a:defRPr sz="2100"/>
            </a:lvl8pPr>
            <a:lvl9pPr marL="3856259" indent="0">
              <a:buNone/>
              <a:defRPr sz="2100"/>
            </a:lvl9pPr>
          </a:lstStyle>
          <a:p>
            <a:endParaRPr kumimoji="1" lang="ja-JP" altLang="en-US"/>
          </a:p>
        </p:txBody>
      </p:sp>
      <p:sp>
        <p:nvSpPr>
          <p:cNvPr id="4" name="テキスト プレースホルダー 3"/>
          <p:cNvSpPr>
            <a:spLocks noGrp="1"/>
          </p:cNvSpPr>
          <p:nvPr>
            <p:ph type="body" sz="half" idx="2"/>
          </p:nvPr>
        </p:nvSpPr>
        <p:spPr>
          <a:xfrm>
            <a:off x="1446590" y="7862159"/>
            <a:ext cx="4428173" cy="1178974"/>
          </a:xfrm>
        </p:spPr>
        <p:txBody>
          <a:bodyPr/>
          <a:lstStyle>
            <a:lvl1pPr marL="0" indent="0">
              <a:buNone/>
              <a:defRPr sz="1500"/>
            </a:lvl1pPr>
            <a:lvl2pPr marL="482032" indent="0">
              <a:buNone/>
              <a:defRPr sz="1300"/>
            </a:lvl2pPr>
            <a:lvl3pPr marL="964065" indent="0">
              <a:buNone/>
              <a:defRPr sz="1100"/>
            </a:lvl3pPr>
            <a:lvl4pPr marL="1446097" indent="0">
              <a:buNone/>
              <a:defRPr sz="900"/>
            </a:lvl4pPr>
            <a:lvl5pPr marL="1928130" indent="0">
              <a:buNone/>
              <a:defRPr sz="900"/>
            </a:lvl5pPr>
            <a:lvl6pPr marL="2410161" indent="0">
              <a:buNone/>
              <a:defRPr sz="900"/>
            </a:lvl6pPr>
            <a:lvl7pPr marL="2892194" indent="0">
              <a:buNone/>
              <a:defRPr sz="900"/>
            </a:lvl7pPr>
            <a:lvl8pPr marL="3374227" indent="0">
              <a:buNone/>
              <a:defRPr sz="900"/>
            </a:lvl8pPr>
            <a:lvl9pPr marL="3856259"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D3712C4-2923-4597-BBE3-D4E6046967F7}" type="datetimeFigureOut">
              <a:rPr kumimoji="1" lang="ja-JP" altLang="en-US" smtClean="0"/>
              <a:t>2022/3/28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6DF7C3B-1CF2-41CD-8E01-1A5676382AF4}" type="slidenum">
              <a:rPr kumimoji="1" lang="ja-JP" altLang="en-US" smtClean="0"/>
              <a:t>‹#›</a:t>
            </a:fld>
            <a:endParaRPr kumimoji="1" lang="ja-JP" altLang="en-US"/>
          </a:p>
        </p:txBody>
      </p:sp>
    </p:spTree>
    <p:extLst>
      <p:ext uri="{BB962C8B-B14F-4D97-AF65-F5344CB8AC3E}">
        <p14:creationId xmlns:p14="http://schemas.microsoft.com/office/powerpoint/2010/main" val="3835619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69018" y="402293"/>
            <a:ext cx="6642259" cy="1674284"/>
          </a:xfrm>
          <a:prstGeom prst="rect">
            <a:avLst/>
          </a:prstGeom>
        </p:spPr>
        <p:txBody>
          <a:bodyPr vert="horz" lIns="96406" tIns="48204" rIns="96406" bIns="48204"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69018" y="2344000"/>
            <a:ext cx="6642259" cy="6629697"/>
          </a:xfrm>
          <a:prstGeom prst="rect">
            <a:avLst/>
          </a:prstGeom>
        </p:spPr>
        <p:txBody>
          <a:bodyPr vert="horz" lIns="96406" tIns="48204" rIns="96406" bIns="48204"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69018" y="9310878"/>
            <a:ext cx="1722067" cy="534840"/>
          </a:xfrm>
          <a:prstGeom prst="rect">
            <a:avLst/>
          </a:prstGeom>
        </p:spPr>
        <p:txBody>
          <a:bodyPr vert="horz" lIns="96406" tIns="48204" rIns="96406" bIns="48204" rtlCol="0" anchor="ctr"/>
          <a:lstStyle>
            <a:lvl1pPr algn="l">
              <a:defRPr sz="1300">
                <a:solidFill>
                  <a:schemeClr val="tx1">
                    <a:tint val="75000"/>
                  </a:schemeClr>
                </a:solidFill>
              </a:defRPr>
            </a:lvl1pPr>
          </a:lstStyle>
          <a:p>
            <a:fld id="{CD3712C4-2923-4597-BBE3-D4E6046967F7}" type="datetimeFigureOut">
              <a:rPr kumimoji="1" lang="ja-JP" altLang="en-US" smtClean="0"/>
              <a:t>2022/3/28</a:t>
            </a:fld>
            <a:endParaRPr kumimoji="1" lang="ja-JP" altLang="en-US"/>
          </a:p>
        </p:txBody>
      </p:sp>
      <p:sp>
        <p:nvSpPr>
          <p:cNvPr id="5" name="フッター プレースホルダー 4"/>
          <p:cNvSpPr>
            <a:spLocks noGrp="1"/>
          </p:cNvSpPr>
          <p:nvPr>
            <p:ph type="ftr" sz="quarter" idx="3"/>
          </p:nvPr>
        </p:nvSpPr>
        <p:spPr>
          <a:xfrm>
            <a:off x="2521602" y="9310878"/>
            <a:ext cx="2337091" cy="534840"/>
          </a:xfrm>
          <a:prstGeom prst="rect">
            <a:avLst/>
          </a:prstGeom>
        </p:spPr>
        <p:txBody>
          <a:bodyPr vert="horz" lIns="96406" tIns="48204" rIns="96406" bIns="48204"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289210" y="9310878"/>
            <a:ext cx="1722067" cy="534840"/>
          </a:xfrm>
          <a:prstGeom prst="rect">
            <a:avLst/>
          </a:prstGeom>
        </p:spPr>
        <p:txBody>
          <a:bodyPr vert="horz" lIns="96406" tIns="48204" rIns="96406" bIns="48204" rtlCol="0" anchor="ctr"/>
          <a:lstStyle>
            <a:lvl1pPr algn="r">
              <a:defRPr sz="1300">
                <a:solidFill>
                  <a:schemeClr val="tx1">
                    <a:tint val="75000"/>
                  </a:schemeClr>
                </a:solidFill>
              </a:defRPr>
            </a:lvl1pPr>
          </a:lstStyle>
          <a:p>
            <a:fld id="{F6DF7C3B-1CF2-41CD-8E01-1A5676382AF4}" type="slidenum">
              <a:rPr kumimoji="1" lang="ja-JP" altLang="en-US" smtClean="0"/>
              <a:t>‹#›</a:t>
            </a:fld>
            <a:endParaRPr kumimoji="1" lang="ja-JP" altLang="en-US"/>
          </a:p>
        </p:txBody>
      </p:sp>
    </p:spTree>
    <p:extLst>
      <p:ext uri="{BB962C8B-B14F-4D97-AF65-F5344CB8AC3E}">
        <p14:creationId xmlns:p14="http://schemas.microsoft.com/office/powerpoint/2010/main" val="4976215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64065" rtl="0" eaLnBrk="1" latinLnBrk="0" hangingPunct="1">
        <a:spcBef>
          <a:spcPct val="0"/>
        </a:spcBef>
        <a:buNone/>
        <a:defRPr kumimoji="1" sz="4600" kern="1200">
          <a:solidFill>
            <a:schemeClr val="tx1"/>
          </a:solidFill>
          <a:latin typeface="+mj-lt"/>
          <a:ea typeface="+mj-ea"/>
          <a:cs typeface="+mj-cs"/>
        </a:defRPr>
      </a:lvl1pPr>
    </p:titleStyle>
    <p:bodyStyle>
      <a:lvl1pPr marL="361524" indent="-361524" algn="l" defTabSz="964065"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83303" indent="-301270" algn="l" defTabSz="964065"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2pPr>
      <a:lvl3pPr marL="1205081" indent="-241016" algn="l" defTabSz="964065"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87113" indent="-241016" algn="l" defTabSz="964065"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69145" indent="-241016" algn="l" defTabSz="964065"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51179" indent="-241016" algn="l" defTabSz="964065"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33211" indent="-241016" algn="l" defTabSz="964065"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615244" indent="-241016" algn="l" defTabSz="964065"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97275" indent="-241016" algn="l" defTabSz="964065"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64065" rtl="0" eaLnBrk="1" latinLnBrk="0" hangingPunct="1">
        <a:defRPr kumimoji="1" sz="1900" kern="1200">
          <a:solidFill>
            <a:schemeClr val="tx1"/>
          </a:solidFill>
          <a:latin typeface="+mn-lt"/>
          <a:ea typeface="+mn-ea"/>
          <a:cs typeface="+mn-cs"/>
        </a:defRPr>
      </a:lvl1pPr>
      <a:lvl2pPr marL="482032" algn="l" defTabSz="964065" rtl="0" eaLnBrk="1" latinLnBrk="0" hangingPunct="1">
        <a:defRPr kumimoji="1" sz="1900" kern="1200">
          <a:solidFill>
            <a:schemeClr val="tx1"/>
          </a:solidFill>
          <a:latin typeface="+mn-lt"/>
          <a:ea typeface="+mn-ea"/>
          <a:cs typeface="+mn-cs"/>
        </a:defRPr>
      </a:lvl2pPr>
      <a:lvl3pPr marL="964065" algn="l" defTabSz="964065" rtl="0" eaLnBrk="1" latinLnBrk="0" hangingPunct="1">
        <a:defRPr kumimoji="1" sz="1900" kern="1200">
          <a:solidFill>
            <a:schemeClr val="tx1"/>
          </a:solidFill>
          <a:latin typeface="+mn-lt"/>
          <a:ea typeface="+mn-ea"/>
          <a:cs typeface="+mn-cs"/>
        </a:defRPr>
      </a:lvl3pPr>
      <a:lvl4pPr marL="1446097" algn="l" defTabSz="964065" rtl="0" eaLnBrk="1" latinLnBrk="0" hangingPunct="1">
        <a:defRPr kumimoji="1" sz="1900" kern="1200">
          <a:solidFill>
            <a:schemeClr val="tx1"/>
          </a:solidFill>
          <a:latin typeface="+mn-lt"/>
          <a:ea typeface="+mn-ea"/>
          <a:cs typeface="+mn-cs"/>
        </a:defRPr>
      </a:lvl4pPr>
      <a:lvl5pPr marL="1928130" algn="l" defTabSz="964065" rtl="0" eaLnBrk="1" latinLnBrk="0" hangingPunct="1">
        <a:defRPr kumimoji="1" sz="1900" kern="1200">
          <a:solidFill>
            <a:schemeClr val="tx1"/>
          </a:solidFill>
          <a:latin typeface="+mn-lt"/>
          <a:ea typeface="+mn-ea"/>
          <a:cs typeface="+mn-cs"/>
        </a:defRPr>
      </a:lvl5pPr>
      <a:lvl6pPr marL="2410161" algn="l" defTabSz="964065" rtl="0" eaLnBrk="1" latinLnBrk="0" hangingPunct="1">
        <a:defRPr kumimoji="1" sz="1900" kern="1200">
          <a:solidFill>
            <a:schemeClr val="tx1"/>
          </a:solidFill>
          <a:latin typeface="+mn-lt"/>
          <a:ea typeface="+mn-ea"/>
          <a:cs typeface="+mn-cs"/>
        </a:defRPr>
      </a:lvl6pPr>
      <a:lvl7pPr marL="2892194" algn="l" defTabSz="964065" rtl="0" eaLnBrk="1" latinLnBrk="0" hangingPunct="1">
        <a:defRPr kumimoji="1" sz="1900" kern="1200">
          <a:solidFill>
            <a:schemeClr val="tx1"/>
          </a:solidFill>
          <a:latin typeface="+mn-lt"/>
          <a:ea typeface="+mn-ea"/>
          <a:cs typeface="+mn-cs"/>
        </a:defRPr>
      </a:lvl7pPr>
      <a:lvl8pPr marL="3374227" algn="l" defTabSz="964065" rtl="0" eaLnBrk="1" latinLnBrk="0" hangingPunct="1">
        <a:defRPr kumimoji="1" sz="1900" kern="1200">
          <a:solidFill>
            <a:schemeClr val="tx1"/>
          </a:solidFill>
          <a:latin typeface="+mn-lt"/>
          <a:ea typeface="+mn-ea"/>
          <a:cs typeface="+mn-cs"/>
        </a:defRPr>
      </a:lvl8pPr>
      <a:lvl9pPr marL="3856259" algn="l" defTabSz="964065"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43651"/>
            <a:ext cx="7380288" cy="583685"/>
          </a:xfrm>
          <a:solidFill>
            <a:schemeClr val="accent1">
              <a:lumMod val="20000"/>
              <a:lumOff val="80000"/>
            </a:schemeClr>
          </a:solidFill>
        </p:spPr>
        <p:txBody>
          <a:bodyPr>
            <a:normAutofit fontScale="90000"/>
          </a:bodyPr>
          <a:lstStyle/>
          <a:p>
            <a:r>
              <a:rPr lang="en-US" altLang="ja-JP" sz="1700" dirty="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7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令和４年度</a:t>
            </a:r>
            <a:r>
              <a:rPr lang="ja-JP" altLang="en-US" sz="1700" dirty="0">
                <a:latin typeface="メイリオ" panose="020B0604030504040204" pitchFamily="50" charset="-128"/>
                <a:ea typeface="メイリオ" panose="020B0604030504040204" pitchFamily="50" charset="-128"/>
                <a:cs typeface="メイリオ" panose="020B0604030504040204" pitchFamily="50" charset="-128"/>
              </a:rPr>
              <a:t>　障害者職業生活相談員資格認定講習の開催に</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ついて</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（第</a:t>
            </a:r>
            <a:r>
              <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回・第</a:t>
            </a:r>
            <a:r>
              <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回</a:t>
            </a:r>
            <a:r>
              <a:rPr lang="ja-JP" altLang="en-US" sz="17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7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2"/>
          <p:cNvSpPr txBox="1">
            <a:spLocks noChangeArrowheads="1"/>
          </p:cNvSpPr>
          <p:nvPr/>
        </p:nvSpPr>
        <p:spPr bwMode="auto">
          <a:xfrm>
            <a:off x="89744" y="846387"/>
            <a:ext cx="7200800" cy="1096118"/>
          </a:xfrm>
          <a:prstGeom prst="rect">
            <a:avLst/>
          </a:prstGeom>
          <a:noFill/>
          <a:ln w="9525">
            <a:noFill/>
            <a:miter lim="800000"/>
            <a:headEnd/>
            <a:tailEnd/>
          </a:ln>
        </p:spPr>
        <p:txBody>
          <a:bodyPr rot="0" vert="horz" wrap="square" lIns="96406" tIns="48204" rIns="96406" bIns="48204" anchor="t" anchorCtr="0">
            <a:noAutofit/>
          </a:bodyPr>
          <a:lstStyle/>
          <a:p>
            <a:pPr algn="just">
              <a:spcBef>
                <a:spcPts val="600"/>
              </a:spcBef>
              <a:buClr>
                <a:schemeClr val="tx1">
                  <a:lumMod val="85000"/>
                  <a:lumOff val="15000"/>
                </a:schemeClr>
              </a:buClr>
            </a:pPr>
            <a:r>
              <a:rPr lang="ja-JP" altLang="en-US" sz="1100" dirty="0" smtClean="0">
                <a:latin typeface="Meiryo UI" panose="020B0604030504040204" pitchFamily="50" charset="-128"/>
                <a:ea typeface="Meiryo UI" panose="020B0604030504040204" pitchFamily="50" charset="-128"/>
                <a:cs typeface="メイリオ" panose="020B0604030504040204" pitchFamily="50" charset="-128"/>
              </a:rPr>
              <a:t>　「</a:t>
            </a:r>
            <a:r>
              <a:rPr lang="ja-JP" altLang="en-US" sz="1100" dirty="0">
                <a:latin typeface="Meiryo UI" panose="020B0604030504040204" pitchFamily="50" charset="-128"/>
                <a:ea typeface="Meiryo UI" panose="020B0604030504040204" pitchFamily="50" charset="-128"/>
                <a:cs typeface="メイリオ" panose="020B0604030504040204" pitchFamily="50" charset="-128"/>
              </a:rPr>
              <a:t>障害者の雇用の促進等に関する法律」により</a:t>
            </a:r>
            <a:r>
              <a:rPr lang="ja-JP" altLang="en-US" sz="1100" dirty="0" smtClean="0">
                <a:latin typeface="Meiryo UI" panose="020B0604030504040204" pitchFamily="50" charset="-128"/>
                <a:ea typeface="Meiryo UI" panose="020B0604030504040204" pitchFamily="50" charset="-128"/>
                <a:cs typeface="メイリオ" panose="020B0604030504040204" pitchFamily="50" charset="-128"/>
              </a:rPr>
              <a:t>、国</a:t>
            </a:r>
            <a:r>
              <a:rPr lang="ja-JP" altLang="en-US" sz="1100" dirty="0">
                <a:latin typeface="Meiryo UI" panose="020B0604030504040204" pitchFamily="50" charset="-128"/>
                <a:ea typeface="Meiryo UI" panose="020B0604030504040204" pitchFamily="50" charset="-128"/>
                <a:cs typeface="メイリオ" panose="020B0604030504040204" pitchFamily="50" charset="-128"/>
              </a:rPr>
              <a:t>および地方公共団体の任命権者は、</a:t>
            </a:r>
            <a:r>
              <a:rPr lang="ja-JP" altLang="en-US" sz="1100" b="1" u="sng" dirty="0">
                <a:latin typeface="Meiryo UI" panose="020B0604030504040204" pitchFamily="50" charset="-128"/>
                <a:ea typeface="Meiryo UI" panose="020B0604030504040204" pitchFamily="50" charset="-128"/>
                <a:cs typeface="メイリオ" panose="020B0604030504040204" pitchFamily="50" charset="-128"/>
              </a:rPr>
              <a:t>５人以上の障害者</a:t>
            </a:r>
            <a:r>
              <a:rPr lang="ja-JP" altLang="en-US" sz="1100" dirty="0">
                <a:latin typeface="Meiryo UI" panose="020B0604030504040204" pitchFamily="50" charset="-128"/>
                <a:ea typeface="Meiryo UI" panose="020B0604030504040204" pitchFamily="50" charset="-128"/>
                <a:cs typeface="メイリオ" panose="020B0604030504040204" pitchFamily="50" charset="-128"/>
              </a:rPr>
              <a:t>が勤務する事業所において</a:t>
            </a:r>
            <a:r>
              <a:rPr lang="ja-JP" altLang="en-US" sz="1100" dirty="0" smtClean="0">
                <a:latin typeface="Meiryo UI" panose="020B0604030504040204" pitchFamily="50" charset="-128"/>
                <a:ea typeface="Meiryo UI" panose="020B0604030504040204" pitchFamily="50" charset="-128"/>
                <a:cs typeface="メイリオ" panose="020B0604030504040204" pitchFamily="50" charset="-128"/>
              </a:rPr>
              <a:t>、障害者</a:t>
            </a:r>
            <a:r>
              <a:rPr lang="ja-JP" altLang="en-US" sz="1100" dirty="0">
                <a:latin typeface="Meiryo UI" panose="020B0604030504040204" pitchFamily="50" charset="-128"/>
                <a:ea typeface="Meiryo UI" panose="020B0604030504040204" pitchFamily="50" charset="-128"/>
                <a:cs typeface="メイリオ" panose="020B0604030504040204" pitchFamily="50" charset="-128"/>
              </a:rPr>
              <a:t>の職業生活</a:t>
            </a:r>
            <a:r>
              <a:rPr lang="ja-JP" altLang="en-US" sz="1100" dirty="0" smtClean="0">
                <a:latin typeface="Meiryo UI" panose="020B0604030504040204" pitchFamily="50" charset="-128"/>
                <a:ea typeface="Meiryo UI" panose="020B0604030504040204" pitchFamily="50" charset="-128"/>
                <a:cs typeface="メイリオ" panose="020B0604030504040204" pitchFamily="50" charset="-128"/>
              </a:rPr>
              <a:t>全般にわたる相談・指導</a:t>
            </a:r>
            <a:r>
              <a:rPr lang="ja-JP" altLang="en-US" sz="1100" dirty="0">
                <a:latin typeface="Meiryo UI" panose="020B0604030504040204" pitchFamily="50" charset="-128"/>
                <a:ea typeface="Meiryo UI" panose="020B0604030504040204" pitchFamily="50" charset="-128"/>
                <a:cs typeface="メイリオ" panose="020B0604030504040204" pitchFamily="50" charset="-128"/>
              </a:rPr>
              <a:t>を</a:t>
            </a:r>
            <a:r>
              <a:rPr lang="ja-JP" altLang="en-US" sz="1100" dirty="0" smtClean="0">
                <a:latin typeface="Meiryo UI" panose="020B0604030504040204" pitchFamily="50" charset="-128"/>
                <a:ea typeface="Meiryo UI" panose="020B0604030504040204" pitchFamily="50" charset="-128"/>
                <a:cs typeface="メイリオ" panose="020B0604030504040204" pitchFamily="50" charset="-128"/>
              </a:rPr>
              <a:t>行わせるため、障害者職業生活相談員の資格を有する者のうちから当該相談員を選任し、選任報告書を厚生労働大臣または都道府県労働局へ提出すること</a:t>
            </a:r>
            <a:r>
              <a:rPr lang="ja-JP" altLang="en-US" sz="1100" dirty="0">
                <a:latin typeface="Meiryo UI" panose="020B0604030504040204" pitchFamily="50" charset="-128"/>
                <a:ea typeface="Meiryo UI" panose="020B0604030504040204" pitchFamily="50" charset="-128"/>
                <a:cs typeface="メイリオ" panose="020B0604030504040204" pitchFamily="50" charset="-128"/>
              </a:rPr>
              <a:t>が</a:t>
            </a:r>
            <a:r>
              <a:rPr lang="ja-JP" altLang="en-US" sz="1100" dirty="0" smtClean="0">
                <a:latin typeface="Meiryo UI" panose="020B0604030504040204" pitchFamily="50" charset="-128"/>
                <a:ea typeface="Meiryo UI" panose="020B0604030504040204" pitchFamily="50" charset="-128"/>
                <a:cs typeface="メイリオ" panose="020B0604030504040204" pitchFamily="50" charset="-128"/>
              </a:rPr>
              <a:t>義務づけられています。</a:t>
            </a:r>
            <a:endParaRPr lang="en-US" altLang="ja-JP" sz="1100" dirty="0">
              <a:latin typeface="Meiryo UI" panose="020B0604030504040204" pitchFamily="50" charset="-128"/>
              <a:ea typeface="Meiryo UI" panose="020B0604030504040204" pitchFamily="50" charset="-128"/>
              <a:cs typeface="メイリオ" panose="020B0604030504040204" pitchFamily="50" charset="-128"/>
            </a:endParaRPr>
          </a:p>
          <a:p>
            <a:pPr algn="just">
              <a:buClr>
                <a:schemeClr val="tx1">
                  <a:lumMod val="85000"/>
                  <a:lumOff val="15000"/>
                </a:schemeClr>
              </a:buClr>
            </a:pPr>
            <a:r>
              <a:rPr lang="ja-JP" altLang="en-US" sz="1100" dirty="0">
                <a:latin typeface="Meiryo UI" panose="020B0604030504040204" pitchFamily="50" charset="-128"/>
                <a:ea typeface="Meiryo UI" panose="020B0604030504040204" pitchFamily="50" charset="-128"/>
                <a:cs typeface="メイリオ"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メイリオ" panose="020B0604030504040204" pitchFamily="50" charset="-128"/>
              </a:rPr>
              <a:t>東京労働局で</a:t>
            </a:r>
            <a:r>
              <a:rPr lang="ja-JP" altLang="en-US" sz="1100" dirty="0">
                <a:latin typeface="Meiryo UI" panose="020B0604030504040204" pitchFamily="50" charset="-128"/>
                <a:ea typeface="Meiryo UI" panose="020B0604030504040204" pitchFamily="50" charset="-128"/>
                <a:cs typeface="メイリオ" panose="020B0604030504040204" pitchFamily="50" charset="-128"/>
              </a:rPr>
              <a:t>は</a:t>
            </a:r>
            <a:r>
              <a:rPr lang="ja-JP" altLang="en-US" sz="1100" dirty="0" smtClean="0">
                <a:latin typeface="Meiryo UI" panose="020B0604030504040204" pitchFamily="50" charset="-128"/>
                <a:ea typeface="Meiryo UI" panose="020B0604030504040204" pitchFamily="50" charset="-128"/>
                <a:cs typeface="メイリオ" panose="020B0604030504040204" pitchFamily="50" charset="-128"/>
              </a:rPr>
              <a:t>、選任要件の１つである「障害者</a:t>
            </a:r>
            <a:r>
              <a:rPr lang="ja-JP" altLang="en-US" sz="1100" dirty="0">
                <a:latin typeface="Meiryo UI" panose="020B0604030504040204" pitchFamily="50" charset="-128"/>
                <a:ea typeface="Meiryo UI" panose="020B0604030504040204" pitchFamily="50" charset="-128"/>
                <a:cs typeface="メイリオ" panose="020B0604030504040204" pitchFamily="50" charset="-128"/>
              </a:rPr>
              <a:t>職業生活</a:t>
            </a:r>
            <a:r>
              <a:rPr lang="ja-JP" altLang="en-US" sz="1100" dirty="0" smtClean="0">
                <a:latin typeface="Meiryo UI" panose="020B0604030504040204" pitchFamily="50" charset="-128"/>
                <a:ea typeface="Meiryo UI" panose="020B0604030504040204" pitchFamily="50" charset="-128"/>
                <a:cs typeface="メイリオ" panose="020B0604030504040204" pitchFamily="50" charset="-128"/>
              </a:rPr>
              <a:t>相談員資格</a:t>
            </a:r>
            <a:r>
              <a:rPr lang="ja-JP" altLang="en-US" sz="1100" dirty="0">
                <a:latin typeface="Meiryo UI" panose="020B0604030504040204" pitchFamily="50" charset="-128"/>
                <a:ea typeface="Meiryo UI" panose="020B0604030504040204" pitchFamily="50" charset="-128"/>
                <a:cs typeface="メイリオ" panose="020B0604030504040204" pitchFamily="50" charset="-128"/>
              </a:rPr>
              <a:t>認定</a:t>
            </a:r>
            <a:r>
              <a:rPr lang="ja-JP" altLang="en-US" sz="1100" dirty="0" smtClean="0">
                <a:latin typeface="Meiryo UI" panose="020B0604030504040204" pitchFamily="50" charset="-128"/>
                <a:ea typeface="Meiryo UI" panose="020B0604030504040204" pitchFamily="50" charset="-128"/>
                <a:cs typeface="メイリオ" panose="020B0604030504040204" pitchFamily="50" charset="-128"/>
              </a:rPr>
              <a:t>講習」を開催します。</a:t>
            </a:r>
            <a:endParaRPr lang="en-US" altLang="ja-JP" sz="1100" dirty="0" smtClean="0">
              <a:latin typeface="Meiryo UI" panose="020B0604030504040204" pitchFamily="50" charset="-128"/>
              <a:ea typeface="Meiryo UI" panose="020B0604030504040204" pitchFamily="50" charset="-128"/>
              <a:cs typeface="メイリオ" panose="020B0604030504040204" pitchFamily="50" charset="-128"/>
            </a:endParaRPr>
          </a:p>
          <a:p>
            <a:pPr algn="just">
              <a:buClr>
                <a:schemeClr val="tx1">
                  <a:lumMod val="85000"/>
                  <a:lumOff val="15000"/>
                </a:schemeClr>
              </a:buClr>
            </a:pPr>
            <a:r>
              <a:rPr lang="ja-JP" altLang="en-US" sz="1100" dirty="0" smtClean="0">
                <a:latin typeface="Meiryo UI" panose="020B0604030504040204" pitchFamily="50" charset="-128"/>
                <a:ea typeface="Meiryo UI" panose="020B0604030504040204" pitchFamily="50" charset="-128"/>
                <a:cs typeface="メイリオ" panose="020B0604030504040204" pitchFamily="50" charset="-128"/>
              </a:rPr>
              <a:t>　お申し込みが必要な事業所の方は、以下の内容をご確認のうえお申し込みください。</a:t>
            </a:r>
            <a:endParaRPr lang="en-US" altLang="ja-JP" sz="1100" dirty="0" smtClean="0">
              <a:latin typeface="Meiryo UI" panose="020B0604030504040204" pitchFamily="50" charset="-128"/>
              <a:ea typeface="Meiryo UI" panose="020B0604030504040204" pitchFamily="50" charset="-128"/>
              <a:cs typeface="メイリオ" panose="020B0604030504040204" pitchFamily="50" charset="-128"/>
            </a:endParaRPr>
          </a:p>
          <a:p>
            <a:pPr algn="just">
              <a:buClr>
                <a:schemeClr val="tx1">
                  <a:lumMod val="85000"/>
                  <a:lumOff val="15000"/>
                </a:schemeClr>
              </a:buClr>
            </a:pPr>
            <a:r>
              <a:rPr lang="ja-JP" altLang="en-US" sz="1100" dirty="0" smtClean="0">
                <a:latin typeface="Meiryo UI" panose="020B0604030504040204" pitchFamily="50" charset="-128"/>
                <a:ea typeface="Meiryo UI" panose="020B0604030504040204" pitchFamily="50" charset="-128"/>
                <a:cs typeface="メイリオ" panose="020B0604030504040204" pitchFamily="50" charset="-128"/>
              </a:rPr>
              <a:t>　</a:t>
            </a:r>
            <a:r>
              <a:rPr lang="ja-JP" altLang="en-US" sz="1200" dirty="0" smtClean="0">
                <a:solidFill>
                  <a:srgbClr val="FF0000"/>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a:t>
            </a:r>
            <a:r>
              <a:rPr lang="zh-TW" altLang="en-US" sz="120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障害者職業生活相談員</a:t>
            </a:r>
            <a:r>
              <a:rPr lang="ja-JP" altLang="en-US" sz="1200" dirty="0">
                <a:solidFill>
                  <a:srgbClr val="FF0000"/>
                </a:solidFill>
                <a:latin typeface="Meiryo UI" panose="020B0604030504040204" pitchFamily="50" charset="-128"/>
                <a:ea typeface="Meiryo UI" panose="020B0604030504040204" pitchFamily="50" charset="-128"/>
                <a:cs typeface="メイリオ" panose="020B0604030504040204" pitchFamily="50" charset="-128"/>
              </a:rPr>
              <a:t>」の選任要件は裏面をご覧ください。</a:t>
            </a:r>
            <a:endParaRPr lang="en-US" altLang="ja-JP" sz="1200" dirty="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763229884"/>
              </p:ext>
            </p:extLst>
          </p:nvPr>
        </p:nvGraphicFramePr>
        <p:xfrm>
          <a:off x="233758" y="1988221"/>
          <a:ext cx="6912770" cy="7817684"/>
        </p:xfrm>
        <a:graphic>
          <a:graphicData uri="http://schemas.openxmlformats.org/drawingml/2006/table">
            <a:tbl>
              <a:tblPr firstCol="1">
                <a:tableStyleId>{6E25E649-3F16-4E02-A733-19D2CDBF48F0}</a:tableStyleId>
              </a:tblPr>
              <a:tblGrid>
                <a:gridCol w="1397135">
                  <a:extLst>
                    <a:ext uri="{9D8B030D-6E8A-4147-A177-3AD203B41FA5}">
                      <a16:colId xmlns:a16="http://schemas.microsoft.com/office/drawing/2014/main" val="20000"/>
                    </a:ext>
                  </a:extLst>
                </a:gridCol>
                <a:gridCol w="5515635">
                  <a:extLst>
                    <a:ext uri="{9D8B030D-6E8A-4147-A177-3AD203B41FA5}">
                      <a16:colId xmlns:a16="http://schemas.microsoft.com/office/drawing/2014/main" val="20001"/>
                    </a:ext>
                  </a:extLst>
                </a:gridCol>
              </a:tblGrid>
              <a:tr h="407151">
                <a:tc>
                  <a:txBody>
                    <a:bodyPr/>
                    <a:lstStyle/>
                    <a:p>
                      <a:r>
                        <a:rPr kumimoji="1" lang="ja-JP" altLang="en-US" sz="11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開催日時</a:t>
                      </a:r>
                      <a:endParaRPr kumimoji="1" lang="ja-JP" altLang="en-US" sz="11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8742" marR="38742" marT="39550" marB="39550">
                    <a:lnL w="28575" cap="flat" cmpd="sng" algn="ctr">
                      <a:solidFill>
                        <a:srgbClr val="0066CC"/>
                      </a:solidFill>
                      <a:prstDash val="solid"/>
                      <a:round/>
                      <a:headEnd type="none" w="med" len="med"/>
                      <a:tailEnd type="none" w="med" len="med"/>
                    </a:lnL>
                    <a:lnR w="28575" cap="flat" cmpd="sng" algn="ctr">
                      <a:solidFill>
                        <a:srgbClr val="0066CC"/>
                      </a:solidFill>
                      <a:prstDash val="solid"/>
                      <a:round/>
                      <a:headEnd type="none" w="med" len="med"/>
                      <a:tailEnd type="none" w="med" len="med"/>
                    </a:lnR>
                    <a:lnT w="28575" cap="flat" cmpd="sng" algn="ctr">
                      <a:solidFill>
                        <a:srgbClr val="0066CC"/>
                      </a:solidFill>
                      <a:prstDash val="solid"/>
                      <a:round/>
                      <a:headEnd type="none" w="med" len="med"/>
                      <a:tailEnd type="none" w="med" len="med"/>
                    </a:lnT>
                    <a:lnB w="28575" cap="flat" cmpd="sng" algn="ctr">
                      <a:solidFill>
                        <a:srgbClr val="0066CC"/>
                      </a:solidFill>
                      <a:prstDash val="solid"/>
                      <a:round/>
                      <a:headEnd type="none" w="med" len="med"/>
                      <a:tailEnd type="none" w="med" len="med"/>
                    </a:lnB>
                    <a:solidFill>
                      <a:schemeClr val="accent1">
                        <a:lumMod val="20000"/>
                        <a:lumOff val="80000"/>
                      </a:schemeClr>
                    </a:solidFill>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第１回　　令和４年６月７日（火）　９時１５分～１７時３０分</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第２回　　令和４年６月８日（水）　９時１５分～１７時３０分</a:t>
                      </a:r>
                    </a:p>
                  </a:txBody>
                  <a:tcPr marL="38742" marR="38742" marT="39550" marB="39550">
                    <a:lnL w="28575" cap="flat" cmpd="sng" algn="ctr">
                      <a:solidFill>
                        <a:srgbClr val="0066CC"/>
                      </a:solidFill>
                      <a:prstDash val="solid"/>
                      <a:round/>
                      <a:headEnd type="none" w="med" len="med"/>
                      <a:tailEnd type="none" w="med" len="med"/>
                    </a:lnL>
                    <a:lnR w="28575" cap="flat" cmpd="sng" algn="ctr">
                      <a:solidFill>
                        <a:srgbClr val="0066CC"/>
                      </a:solidFill>
                      <a:prstDash val="solid"/>
                      <a:round/>
                      <a:headEnd type="none" w="med" len="med"/>
                      <a:tailEnd type="none" w="med" len="med"/>
                    </a:lnR>
                    <a:lnT w="28575" cap="flat" cmpd="sng" algn="ctr">
                      <a:solidFill>
                        <a:srgbClr val="0066CC"/>
                      </a:solidFill>
                      <a:prstDash val="solid"/>
                      <a:round/>
                      <a:headEnd type="none" w="med" len="med"/>
                      <a:tailEnd type="none" w="med" len="med"/>
                    </a:lnT>
                    <a:lnB w="28575" cap="flat" cmpd="sng" algn="ctr">
                      <a:solidFill>
                        <a:srgbClr val="0066CC"/>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43486">
                <a:tc>
                  <a:txBody>
                    <a:bodyPr/>
                    <a:lstStyle/>
                    <a:p>
                      <a:r>
                        <a:rPr kumimoji="1" lang="ja-JP" altLang="en-US" sz="11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申込期間</a:t>
                      </a:r>
                      <a:endParaRPr kumimoji="1" lang="ja-JP" altLang="en-US" sz="11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8742" marR="38742" marT="39550" marB="39550">
                    <a:lnL w="28575" cap="flat" cmpd="sng" algn="ctr">
                      <a:solidFill>
                        <a:srgbClr val="0066CC"/>
                      </a:solidFill>
                      <a:prstDash val="solid"/>
                      <a:round/>
                      <a:headEnd type="none" w="med" len="med"/>
                      <a:tailEnd type="none" w="med" len="med"/>
                    </a:lnL>
                    <a:lnR w="28575" cap="flat" cmpd="sng" algn="ctr">
                      <a:solidFill>
                        <a:srgbClr val="0066CC"/>
                      </a:solidFill>
                      <a:prstDash val="solid"/>
                      <a:round/>
                      <a:headEnd type="none" w="med" len="med"/>
                      <a:tailEnd type="none" w="med" len="med"/>
                    </a:lnR>
                    <a:lnT w="28575" cap="flat" cmpd="sng" algn="ctr">
                      <a:solidFill>
                        <a:srgbClr val="0066CC"/>
                      </a:solidFill>
                      <a:prstDash val="solid"/>
                      <a:round/>
                      <a:headEnd type="none" w="med" len="med"/>
                      <a:tailEnd type="none" w="med" len="med"/>
                    </a:lnT>
                    <a:lnB w="28575" cap="flat" cmpd="sng" algn="ctr">
                      <a:solidFill>
                        <a:srgbClr val="0066CC"/>
                      </a:solidFill>
                      <a:prstDash val="solid"/>
                      <a:round/>
                      <a:headEnd type="none" w="med" len="med"/>
                      <a:tailEnd type="none" w="med" len="med"/>
                    </a:lnB>
                    <a:solidFill>
                      <a:schemeClr val="accent1">
                        <a:lumMod val="20000"/>
                        <a:lumOff val="80000"/>
                      </a:schemeClr>
                    </a:solidFill>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令和４年４月６日（水）から４月２０日（水）まで（申込書必着）</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38742" marR="38742" marT="39550" marB="39550">
                    <a:lnL w="28575" cap="flat" cmpd="sng" algn="ctr">
                      <a:solidFill>
                        <a:srgbClr val="0066CC"/>
                      </a:solidFill>
                      <a:prstDash val="solid"/>
                      <a:round/>
                      <a:headEnd type="none" w="med" len="med"/>
                      <a:tailEnd type="none" w="med" len="med"/>
                    </a:lnL>
                    <a:lnR w="28575" cap="flat" cmpd="sng" algn="ctr">
                      <a:solidFill>
                        <a:srgbClr val="0066CC"/>
                      </a:solidFill>
                      <a:prstDash val="solid"/>
                      <a:round/>
                      <a:headEnd type="none" w="med" len="med"/>
                      <a:tailEnd type="none" w="med" len="med"/>
                    </a:lnR>
                    <a:lnT w="28575" cap="flat" cmpd="sng" algn="ctr">
                      <a:solidFill>
                        <a:srgbClr val="0066CC"/>
                      </a:solidFill>
                      <a:prstDash val="solid"/>
                      <a:round/>
                      <a:headEnd type="none" w="med" len="med"/>
                      <a:tailEnd type="none" w="med" len="med"/>
                    </a:lnT>
                    <a:lnB w="28575" cap="flat" cmpd="sng" algn="ctr">
                      <a:solidFill>
                        <a:srgbClr val="0066CC"/>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230728">
                <a:tc>
                  <a:txBody>
                    <a:bodyPr/>
                    <a:lstStyle/>
                    <a:p>
                      <a:r>
                        <a:rPr kumimoji="1" lang="ja-JP" altLang="en-US" sz="11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実施方法・定員等</a:t>
                      </a:r>
                      <a:endParaRPr kumimoji="1" lang="en-US" altLang="ja-JP" sz="11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1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8742" marR="38742" marT="39550" marB="39550">
                    <a:lnL w="28575" cap="flat" cmpd="sng" algn="ctr">
                      <a:solidFill>
                        <a:srgbClr val="0066CC"/>
                      </a:solidFill>
                      <a:prstDash val="solid"/>
                      <a:round/>
                      <a:headEnd type="none" w="med" len="med"/>
                      <a:tailEnd type="none" w="med" len="med"/>
                    </a:lnL>
                    <a:lnR w="28575" cap="flat" cmpd="sng" algn="ctr">
                      <a:solidFill>
                        <a:srgbClr val="0066CC"/>
                      </a:solidFill>
                      <a:prstDash val="solid"/>
                      <a:round/>
                      <a:headEnd type="none" w="med" len="med"/>
                      <a:tailEnd type="none" w="med" len="med"/>
                    </a:lnR>
                    <a:lnT w="28575" cap="flat" cmpd="sng" algn="ctr">
                      <a:solidFill>
                        <a:srgbClr val="0066CC"/>
                      </a:solidFill>
                      <a:prstDash val="solid"/>
                      <a:round/>
                      <a:headEnd type="none" w="med" len="med"/>
                      <a:tailEnd type="none" w="med" len="med"/>
                    </a:lnT>
                    <a:lnB w="28575" cap="flat" cmpd="sng" algn="ctr">
                      <a:solidFill>
                        <a:srgbClr val="0066CC"/>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64065"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集合形式とオンライン形式を併用して開催します。（受講費用（テキスト、資料等含む）無料）希望の開催日、受講形式については、受講申込書の所定欄にご記載ください。</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64065"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（１）集合形式（各回３０名程度）</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64065"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会場：東京労働局　九段第三合同庁舎　</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階　</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会議室</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東京都千代田区九段南</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1-2-1</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（九段下駅　徒歩</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分）</a:t>
                      </a:r>
                    </a:p>
                    <a:p>
                      <a:pPr marL="0" marR="0" lvl="0" indent="0" algn="l" defTabSz="964065"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（２）オンライン形式（各回５０名程度）</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64065"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Zoom</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を使用</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txBody>
                  <a:tcPr marL="38742" marR="38742" marT="39550" marB="39550">
                    <a:lnL w="28575" cap="flat" cmpd="sng" algn="ctr">
                      <a:solidFill>
                        <a:srgbClr val="0066CC"/>
                      </a:solidFill>
                      <a:prstDash val="solid"/>
                      <a:round/>
                      <a:headEnd type="none" w="med" len="med"/>
                      <a:tailEnd type="none" w="med" len="med"/>
                    </a:lnL>
                    <a:lnR w="28575" cap="flat" cmpd="sng" algn="ctr">
                      <a:solidFill>
                        <a:srgbClr val="0066CC"/>
                      </a:solidFill>
                      <a:prstDash val="solid"/>
                      <a:round/>
                      <a:headEnd type="none" w="med" len="med"/>
                      <a:tailEnd type="none" w="med" len="med"/>
                    </a:lnR>
                    <a:lnT w="28575" cap="flat" cmpd="sng" algn="ctr">
                      <a:solidFill>
                        <a:srgbClr val="0066CC"/>
                      </a:solidFill>
                      <a:prstDash val="solid"/>
                      <a:round/>
                      <a:headEnd type="none" w="med" len="med"/>
                      <a:tailEnd type="none" w="med" len="med"/>
                    </a:lnT>
                    <a:lnB w="28575" cap="flat" cmpd="sng" algn="ctr">
                      <a:solidFill>
                        <a:srgbClr val="0066CC"/>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560159">
                <a:tc>
                  <a:txBody>
                    <a:bodyPr/>
                    <a:lstStyle/>
                    <a:p>
                      <a:r>
                        <a:rPr kumimoji="1" lang="ja-JP" altLang="en-US" sz="11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受講対象者</a:t>
                      </a:r>
                      <a:endParaRPr kumimoji="1" lang="ja-JP" altLang="en-US" sz="11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8742" marR="38742" marT="39550" marB="39550">
                    <a:lnL w="28575" cap="flat" cmpd="sng" algn="ctr">
                      <a:solidFill>
                        <a:srgbClr val="0066CC"/>
                      </a:solidFill>
                      <a:prstDash val="solid"/>
                      <a:round/>
                      <a:headEnd type="none" w="med" len="med"/>
                      <a:tailEnd type="none" w="med" len="med"/>
                    </a:lnL>
                    <a:lnR w="28575" cap="flat" cmpd="sng" algn="ctr">
                      <a:solidFill>
                        <a:srgbClr val="0066CC"/>
                      </a:solidFill>
                      <a:prstDash val="solid"/>
                      <a:round/>
                      <a:headEnd type="none" w="med" len="med"/>
                      <a:tailEnd type="none" w="med" len="med"/>
                    </a:lnR>
                    <a:lnT w="28575" cap="flat" cmpd="sng" algn="ctr">
                      <a:solidFill>
                        <a:srgbClr val="0066CC"/>
                      </a:solidFill>
                      <a:prstDash val="solid"/>
                      <a:round/>
                      <a:headEnd type="none" w="med" len="med"/>
                      <a:tailEnd type="none" w="med" len="med"/>
                    </a:lnT>
                    <a:lnB w="28575" cap="flat" cmpd="sng" algn="ctr">
                      <a:solidFill>
                        <a:srgbClr val="0066CC"/>
                      </a:solidFill>
                      <a:prstDash val="solid"/>
                      <a:round/>
                      <a:headEnd type="none" w="med" len="med"/>
                      <a:tailEnd type="none" w="med" len="med"/>
                    </a:lnB>
                    <a:solidFill>
                      <a:schemeClr val="accent1">
                        <a:lumMod val="20000"/>
                        <a:lumOff val="80000"/>
                      </a:schemeClr>
                    </a:solidFill>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（１）国または地方公共団体において、</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人以上の障害者が勤務し、障害者職業生活相談員を</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選任する必要がある</a:t>
                      </a:r>
                      <a:r>
                        <a:rPr kumimoji="1"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東京都内事業所</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の職員であって、相談員がいない又は相談員の異動等の</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ために、新たに相談員に選任される予定がある者で、資格認定講習により資格を得る必要が</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ある者</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64065"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（２）４人以下の障害者が勤務し、障害者職業生活相談員を選任する必要がある東京都内</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64065"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事業所の職員であって、（１）に準じる者</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64065"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（３）上記（１）（２）以外の者で、国または地方公共団体の事業所として資格認定講習を</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64065"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受講させる必要がある者</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（注）既に資格認定講習を受講したことがある方は受講対象外となります。</a:t>
                      </a:r>
                    </a:p>
                  </a:txBody>
                  <a:tcPr marL="38742" marR="38742" marT="39550" marB="39550">
                    <a:lnL w="28575" cap="flat" cmpd="sng" algn="ctr">
                      <a:solidFill>
                        <a:srgbClr val="0066CC"/>
                      </a:solidFill>
                      <a:prstDash val="solid"/>
                      <a:round/>
                      <a:headEnd type="none" w="med" len="med"/>
                      <a:tailEnd type="none" w="med" len="med"/>
                    </a:lnL>
                    <a:lnR w="28575" cap="flat" cmpd="sng" algn="ctr">
                      <a:solidFill>
                        <a:srgbClr val="0066CC"/>
                      </a:solidFill>
                      <a:prstDash val="solid"/>
                      <a:round/>
                      <a:headEnd type="none" w="med" len="med"/>
                      <a:tailEnd type="none" w="med" len="med"/>
                    </a:lnR>
                    <a:lnT w="28575" cap="flat" cmpd="sng" algn="ctr">
                      <a:solidFill>
                        <a:srgbClr val="0066CC"/>
                      </a:solidFill>
                      <a:prstDash val="solid"/>
                      <a:round/>
                      <a:headEnd type="none" w="med" len="med"/>
                      <a:tailEnd type="none" w="med" len="med"/>
                    </a:lnT>
                    <a:lnB w="28575" cap="flat" cmpd="sng" algn="ctr">
                      <a:solidFill>
                        <a:srgbClr val="0066CC"/>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901297">
                <a:tc>
                  <a:txBody>
                    <a:bodyPr/>
                    <a:lstStyle/>
                    <a:p>
                      <a:r>
                        <a:rPr kumimoji="1" lang="ja-JP" altLang="en-US" sz="11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申込方法</a:t>
                      </a:r>
                      <a:endParaRPr kumimoji="1" lang="ja-JP" altLang="en-US" sz="11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8742" marR="38742" marT="39550" marB="39550">
                    <a:lnL w="28575" cap="flat" cmpd="sng" algn="ctr">
                      <a:solidFill>
                        <a:srgbClr val="0066CC"/>
                      </a:solidFill>
                      <a:prstDash val="solid"/>
                      <a:round/>
                      <a:headEnd type="none" w="med" len="med"/>
                      <a:tailEnd type="none" w="med" len="med"/>
                    </a:lnL>
                    <a:lnR w="28575" cap="flat" cmpd="sng" algn="ctr">
                      <a:solidFill>
                        <a:srgbClr val="0066CC"/>
                      </a:solidFill>
                      <a:prstDash val="solid"/>
                      <a:round/>
                      <a:headEnd type="none" w="med" len="med"/>
                      <a:tailEnd type="none" w="med" len="med"/>
                    </a:lnR>
                    <a:lnT w="28575" cap="flat" cmpd="sng" algn="ctr">
                      <a:solidFill>
                        <a:srgbClr val="0066CC"/>
                      </a:solidFill>
                      <a:prstDash val="solid"/>
                      <a:round/>
                      <a:headEnd type="none" w="med" len="med"/>
                      <a:tailEnd type="none" w="med" len="med"/>
                    </a:lnT>
                    <a:lnB w="28575" cap="flat" cmpd="sng" algn="ctr">
                      <a:solidFill>
                        <a:srgbClr val="0066CC"/>
                      </a:solidFill>
                      <a:prstDash val="solid"/>
                      <a:round/>
                      <a:headEnd type="none" w="med" len="med"/>
                      <a:tailEnd type="none" w="med" len="med"/>
                    </a:lnB>
                    <a:solidFill>
                      <a:schemeClr val="accent1">
                        <a:lumMod val="20000"/>
                        <a:lumOff val="80000"/>
                      </a:schemeClr>
                    </a:solidFill>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①　「受講申込書」を記載のうえ、</a:t>
                      </a:r>
                      <a:r>
                        <a:rPr kumimoji="1"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返信用封筒（結果通知宛先記入・切手不要）と一緒に、</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下記事務局まで郵送にてお申込みください。締切日必着です。（先着順ではありません。）</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②　申込人数が定員を超えた場合は、受講必要性を勘案のうえ、抽選により決定します。</a:t>
                      </a:r>
                      <a:endParaRPr kumimoji="1" lang="en-US" altLang="ja-JP" sz="1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③　受講の可否、受講形式等を、返信用封筒にて通知いたします。（</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日予定</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④　受講申込後のキャンセル、受講者の変更はご遠慮願います。</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38742" marR="38742" marT="39550" marB="39550">
                    <a:lnL w="28575" cap="flat" cmpd="sng" algn="ctr">
                      <a:solidFill>
                        <a:srgbClr val="0066CC"/>
                      </a:solidFill>
                      <a:prstDash val="solid"/>
                      <a:round/>
                      <a:headEnd type="none" w="med" len="med"/>
                      <a:tailEnd type="none" w="med" len="med"/>
                    </a:lnL>
                    <a:lnR w="28575" cap="flat" cmpd="sng" algn="ctr">
                      <a:solidFill>
                        <a:srgbClr val="0066CC"/>
                      </a:solidFill>
                      <a:prstDash val="solid"/>
                      <a:round/>
                      <a:headEnd type="none" w="med" len="med"/>
                      <a:tailEnd type="none" w="med" len="med"/>
                    </a:lnR>
                    <a:lnT w="28575" cap="flat" cmpd="sng" algn="ctr">
                      <a:solidFill>
                        <a:srgbClr val="0066CC"/>
                      </a:solidFill>
                      <a:prstDash val="solid"/>
                      <a:round/>
                      <a:headEnd type="none" w="med" len="med"/>
                      <a:tailEnd type="none" w="med" len="med"/>
                    </a:lnT>
                    <a:lnB w="28575" cap="flat" cmpd="sng" algn="ctr">
                      <a:solidFill>
                        <a:srgbClr val="0066CC"/>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2383736">
                <a:tc>
                  <a:txBody>
                    <a:bodyPr/>
                    <a:lstStyle/>
                    <a:p>
                      <a:r>
                        <a:rPr kumimoji="1" lang="ja-JP" altLang="en-US" sz="11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a:t>
                      </a:r>
                      <a:endParaRPr kumimoji="1" lang="ja-JP" altLang="en-US" sz="11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8742" marR="38742" marT="39550" marB="39550">
                    <a:lnL w="28575" cap="flat" cmpd="sng" algn="ctr">
                      <a:solidFill>
                        <a:srgbClr val="0066CC"/>
                      </a:solidFill>
                      <a:prstDash val="solid"/>
                      <a:round/>
                      <a:headEnd type="none" w="med" len="med"/>
                      <a:tailEnd type="none" w="med" len="med"/>
                    </a:lnL>
                    <a:lnR w="28575" cap="flat" cmpd="sng" algn="ctr">
                      <a:solidFill>
                        <a:srgbClr val="0066CC"/>
                      </a:solidFill>
                      <a:prstDash val="solid"/>
                      <a:round/>
                      <a:headEnd type="none" w="med" len="med"/>
                      <a:tailEnd type="none" w="med" len="med"/>
                    </a:lnR>
                    <a:lnT w="28575" cap="flat" cmpd="sng" algn="ctr">
                      <a:solidFill>
                        <a:srgbClr val="0066CC"/>
                      </a:solidFill>
                      <a:prstDash val="solid"/>
                      <a:round/>
                      <a:headEnd type="none" w="med" len="med"/>
                      <a:tailEnd type="none" w="med" len="med"/>
                    </a:lnT>
                    <a:lnB w="28575" cap="flat" cmpd="sng" algn="ctr">
                      <a:solidFill>
                        <a:srgbClr val="0066CC"/>
                      </a:solidFill>
                      <a:prstDash val="solid"/>
                      <a:round/>
                      <a:headEnd type="none" w="med" len="med"/>
                      <a:tailEnd type="none" w="med" len="med"/>
                    </a:lnB>
                    <a:solidFill>
                      <a:schemeClr val="accent1">
                        <a:lumMod val="20000"/>
                        <a:lumOff val="80000"/>
                      </a:schemeClr>
                    </a:solidFill>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①　当講習は、国及び地方公共団体の職員を対象としています。</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民間企業の方は、独立行政法人　高齢・障害・求職者雇用支援機構が実施する「障害者</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職業生活相談員資格認定講習」をお申し込みください。</a:t>
                      </a: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②　講習カリキュラムを全て受講された方に修了証書を交付します。欠席、遅刻、途中退室の場合</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は原則として交付できませんので、ご注意ください。</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③　障害等により配慮が必要な方は受講申込書の所定欄にてご申告ください。</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④　集合形式について</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・感染状況によっては定員調整、中止する場合がありますので、予めご承知おき願います。</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・新型コロナウィルス感染拡大防止のため、会場内はマスクを着用いただき、また会場内での食事</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は控えていただきますようご協力お願いいたします。</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⑤　オンライン形式について</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・オンラインによる受講が決定となった方は、講習前に実施する「オンライン事前テスト」のご参加を</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必ずお願いします。（令和</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日予定）</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・修了証書は、受講アンケート提出後の郵送となりますのでご承知おき願います。</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txBody>
                  <a:tcPr marL="38742" marR="38742" marT="39550" marB="39550">
                    <a:lnL w="28575" cap="flat" cmpd="sng" algn="ctr">
                      <a:solidFill>
                        <a:srgbClr val="0066CC"/>
                      </a:solidFill>
                      <a:prstDash val="solid"/>
                      <a:round/>
                      <a:headEnd type="none" w="med" len="med"/>
                      <a:tailEnd type="none" w="med" len="med"/>
                    </a:lnL>
                    <a:lnR w="28575" cap="flat" cmpd="sng" algn="ctr">
                      <a:solidFill>
                        <a:srgbClr val="0066CC"/>
                      </a:solidFill>
                      <a:prstDash val="solid"/>
                      <a:round/>
                      <a:headEnd type="none" w="med" len="med"/>
                      <a:tailEnd type="none" w="med" len="med"/>
                    </a:lnR>
                    <a:lnT w="28575" cap="flat" cmpd="sng" algn="ctr">
                      <a:solidFill>
                        <a:srgbClr val="0066CC"/>
                      </a:solidFill>
                      <a:prstDash val="solid"/>
                      <a:round/>
                      <a:headEnd type="none" w="med" len="med"/>
                      <a:tailEnd type="none" w="med" len="med"/>
                    </a:lnT>
                    <a:lnB w="28575" cap="flat" cmpd="sng" algn="ctr">
                      <a:solidFill>
                        <a:srgbClr val="0066CC"/>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876018">
                <a:tc>
                  <a:txBody>
                    <a:bodyPr/>
                    <a:lstStyle/>
                    <a:p>
                      <a:r>
                        <a:rPr kumimoji="1" lang="ja-JP" altLang="en-US" sz="11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お問い合わせ</a:t>
                      </a:r>
                      <a:endParaRPr kumimoji="1" lang="en-US" altLang="ja-JP" sz="11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事務局</a:t>
                      </a:r>
                      <a:endParaRPr kumimoji="1" lang="ja-JP" altLang="en-US" sz="11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8742" marR="38742" marT="39550" marB="39550">
                    <a:lnL w="28575" cap="flat" cmpd="sng" algn="ctr">
                      <a:solidFill>
                        <a:srgbClr val="0066CC"/>
                      </a:solidFill>
                      <a:prstDash val="solid"/>
                      <a:round/>
                      <a:headEnd type="none" w="med" len="med"/>
                      <a:tailEnd type="none" w="med" len="med"/>
                    </a:lnL>
                    <a:lnR w="28575" cap="flat" cmpd="sng" algn="ctr">
                      <a:solidFill>
                        <a:srgbClr val="0066CC"/>
                      </a:solidFill>
                      <a:prstDash val="solid"/>
                      <a:round/>
                      <a:headEnd type="none" w="med" len="med"/>
                      <a:tailEnd type="none" w="med" len="med"/>
                    </a:lnR>
                    <a:lnT w="28575" cap="flat" cmpd="sng" algn="ctr">
                      <a:solidFill>
                        <a:srgbClr val="0066CC"/>
                      </a:solidFill>
                      <a:prstDash val="solid"/>
                      <a:round/>
                      <a:headEnd type="none" w="med" len="med"/>
                      <a:tailEnd type="none" w="med" len="med"/>
                    </a:lnT>
                    <a:lnB w="28575" cap="flat" cmpd="sng" algn="ctr">
                      <a:solidFill>
                        <a:srgbClr val="0066CC"/>
                      </a:solidFill>
                      <a:prstDash val="solid"/>
                      <a:round/>
                      <a:headEnd type="none" w="med" len="med"/>
                      <a:tailEnd type="none" w="med" len="med"/>
                    </a:lnB>
                    <a:solidFill>
                      <a:schemeClr val="accent1">
                        <a:lumMod val="20000"/>
                        <a:lumOff val="80000"/>
                      </a:schemeClr>
                    </a:solidFill>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東京労働局職業安定部職業対策課　障害者雇用対策係</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102-8305</a:t>
                      </a: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東京都千代田区九段南</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1-2-1</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九段第三合同庁舎　</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階</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電話　０３－３５１２－１６６４　（平日　８時３０分から１７時１５分まで）</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txBody>
                  <a:tcPr marL="38742" marR="38742" marT="39550" marB="39550">
                    <a:lnL w="28575" cap="flat" cmpd="sng" algn="ctr">
                      <a:solidFill>
                        <a:srgbClr val="0066CC"/>
                      </a:solidFill>
                      <a:prstDash val="solid"/>
                      <a:round/>
                      <a:headEnd type="none" w="med" len="med"/>
                      <a:tailEnd type="none" w="med" len="med"/>
                    </a:lnL>
                    <a:lnR w="28575" cap="flat" cmpd="sng" algn="ctr">
                      <a:solidFill>
                        <a:srgbClr val="0066CC"/>
                      </a:solidFill>
                      <a:prstDash val="solid"/>
                      <a:round/>
                      <a:headEnd type="none" w="med" len="med"/>
                      <a:tailEnd type="none" w="med" len="med"/>
                    </a:lnR>
                    <a:lnT w="28575" cap="flat" cmpd="sng" algn="ctr">
                      <a:solidFill>
                        <a:srgbClr val="0066CC"/>
                      </a:solidFill>
                      <a:prstDash val="solid"/>
                      <a:round/>
                      <a:headEnd type="none" w="med" len="med"/>
                      <a:tailEnd type="none" w="med" len="med"/>
                    </a:lnT>
                    <a:lnB w="28575" cap="flat" cmpd="sng" algn="ctr">
                      <a:solidFill>
                        <a:srgbClr val="0066CC"/>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bl>
          </a:graphicData>
        </a:graphic>
      </p:graphicFrame>
      <p:sp>
        <p:nvSpPr>
          <p:cNvPr id="7" name="タイトル 1"/>
          <p:cNvSpPr txBox="1">
            <a:spLocks/>
          </p:cNvSpPr>
          <p:nvPr/>
        </p:nvSpPr>
        <p:spPr>
          <a:xfrm>
            <a:off x="3994" y="75182"/>
            <a:ext cx="2736305" cy="355988"/>
          </a:xfrm>
          <a:prstGeom prst="rect">
            <a:avLst/>
          </a:prstGeom>
          <a:solidFill>
            <a:schemeClr val="tx2">
              <a:lumMod val="60000"/>
              <a:lumOff val="40000"/>
            </a:schemeClr>
          </a:solidFill>
        </p:spPr>
        <p:txBody>
          <a:bodyPr vert="horz" lIns="96406" tIns="48204" rIns="96406" bIns="48204" rtlCol="0" anchor="ctr">
            <a:normAutofit fontScale="9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1700" dirty="0">
                <a:solidFill>
                  <a:schemeClr val="bg1"/>
                </a:solidFill>
              </a:rPr>
              <a:t>【</a:t>
            </a:r>
            <a:r>
              <a:rPr lang="ja-JP" altLang="en-US" sz="1700" dirty="0">
                <a:solidFill>
                  <a:schemeClr val="bg1"/>
                </a:solidFill>
              </a:rPr>
              <a:t>国・地方</a:t>
            </a:r>
            <a:r>
              <a:rPr lang="ja-JP" altLang="en-US" sz="17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公共</a:t>
            </a:r>
            <a:r>
              <a:rPr lang="ja-JP" altLang="en-US" sz="1700" dirty="0" smtClean="0">
                <a:solidFill>
                  <a:schemeClr val="bg1"/>
                </a:solidFill>
              </a:rPr>
              <a:t>団体職員</a:t>
            </a:r>
            <a:r>
              <a:rPr lang="ja-JP" altLang="en-US" sz="1700" dirty="0">
                <a:solidFill>
                  <a:schemeClr val="bg1"/>
                </a:solidFill>
              </a:rPr>
              <a:t>　対象</a:t>
            </a:r>
            <a:r>
              <a:rPr lang="en-US" altLang="ja-JP" sz="1700" dirty="0">
                <a:solidFill>
                  <a:schemeClr val="bg1"/>
                </a:solidFill>
              </a:rPr>
              <a:t>】</a:t>
            </a:r>
            <a:endParaRPr lang="ja-JP" altLang="en-US" sz="1700" dirty="0">
              <a:solidFill>
                <a:schemeClr val="bg1"/>
              </a:solidFill>
            </a:endParaRPr>
          </a:p>
        </p:txBody>
      </p:sp>
      <p:sp>
        <p:nvSpPr>
          <p:cNvPr id="5" name="サブタイトル 4"/>
          <p:cNvSpPr>
            <a:spLocks noGrp="1"/>
          </p:cNvSpPr>
          <p:nvPr>
            <p:ph type="subTitle" idx="1"/>
          </p:nvPr>
        </p:nvSpPr>
        <p:spPr/>
        <p:txBody>
          <a:bodyPr/>
          <a:lstStyle/>
          <a:p>
            <a:endParaRPr kumimoji="1" lang="ja-JP" altLang="en-US"/>
          </a:p>
        </p:txBody>
      </p:sp>
    </p:spTree>
    <p:extLst>
      <p:ext uri="{BB962C8B-B14F-4D97-AF65-F5344CB8AC3E}">
        <p14:creationId xmlns:p14="http://schemas.microsoft.com/office/powerpoint/2010/main" val="5224167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0" y="262469"/>
            <a:ext cx="7380288" cy="361147"/>
            <a:chOff x="-287981" y="990055"/>
            <a:chExt cx="7704856" cy="371476"/>
          </a:xfrm>
        </p:grpSpPr>
        <p:sp>
          <p:nvSpPr>
            <p:cNvPr id="48" name="正方形/長方形 47"/>
            <p:cNvSpPr/>
            <p:nvPr/>
          </p:nvSpPr>
          <p:spPr>
            <a:xfrm>
              <a:off x="-287981" y="990055"/>
              <a:ext cx="7704856" cy="371476"/>
            </a:xfrm>
            <a:prstGeom prst="rect">
              <a:avLst/>
            </a:prstGeom>
            <a:solidFill>
              <a:schemeClr val="tx2">
                <a:lumMod val="60000"/>
                <a:lumOff val="40000"/>
              </a:schemeClr>
            </a:solidFill>
            <a:ln w="25400" cap="flat" cmpd="sng" algn="ctr">
              <a:solidFill>
                <a:schemeClr val="tx2">
                  <a:lumMod val="60000"/>
                  <a:lumOff val="40000"/>
                </a:schemeClr>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058"/>
                </a:lnSpc>
              </a:pPr>
              <a:endParaRPr lang="ja-JP" altLang="en-US" sz="1100" kern="100" dirty="0">
                <a:latin typeface="Century"/>
                <a:ea typeface="ＭＳ 明朝"/>
                <a:cs typeface="Times New Roman"/>
              </a:endParaRPr>
            </a:p>
          </p:txBody>
        </p:sp>
        <p:sp>
          <p:nvSpPr>
            <p:cNvPr id="49" name="正方形/長方形 48"/>
            <p:cNvSpPr/>
            <p:nvPr/>
          </p:nvSpPr>
          <p:spPr>
            <a:xfrm>
              <a:off x="-152218" y="1004179"/>
              <a:ext cx="7569092" cy="3573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00191" tIns="50095" rIns="100191" bIns="50095" numCol="1" spcCol="0" rtlCol="0" fromWordArt="0" anchor="ctr" anchorCtr="0" forceAA="0" compatLnSpc="1">
              <a:prstTxWarp prst="textNoShape">
                <a:avLst/>
              </a:prstTxWarp>
              <a:noAutofit/>
            </a:bodyPr>
            <a:lstStyle/>
            <a:p>
              <a:pPr>
                <a:lnSpc>
                  <a:spcPts val="1265"/>
                </a:lnSpc>
              </a:pPr>
              <a:r>
                <a:rPr lang="ja-JP" altLang="en-US" sz="1500" b="1" kern="100" dirty="0">
                  <a:solidFill>
                    <a:schemeClr val="bg1"/>
                  </a:solidFill>
                  <a:latin typeface="Meiryo UI" panose="020B0604030504040204" pitchFamily="50" charset="-128"/>
                  <a:ea typeface="Meiryo UI" panose="020B0604030504040204" pitchFamily="50" charset="-128"/>
                  <a:cs typeface="Times New Roman"/>
                </a:rPr>
                <a:t> 「障害者職業生活相談員」の選任要件</a:t>
              </a:r>
            </a:p>
          </p:txBody>
        </p:sp>
      </p:grpSp>
      <p:sp>
        <p:nvSpPr>
          <p:cNvPr id="52" name="正方形/長方形 38"/>
          <p:cNvSpPr>
            <a:spLocks noChangeArrowheads="1"/>
          </p:cNvSpPr>
          <p:nvPr/>
        </p:nvSpPr>
        <p:spPr bwMode="auto">
          <a:xfrm>
            <a:off x="130044" y="725351"/>
            <a:ext cx="6935572" cy="303852"/>
          </a:xfrm>
          <a:prstGeom prst="rect">
            <a:avLst/>
          </a:prstGeom>
          <a:noFill/>
          <a:ln w="9525">
            <a:noFill/>
            <a:miter lim="800000"/>
            <a:headEnd/>
            <a:tailEnd/>
          </a:ln>
        </p:spPr>
        <p:txBody>
          <a:bodyPr lIns="107114" tIns="45345" rIns="107114" bIns="45345" anchor="t" anchorCtr="0">
            <a:noAutofit/>
          </a:bodyPr>
          <a:lstStyle/>
          <a:p>
            <a:pPr marL="164963" indent="-164963">
              <a:spcAft>
                <a:spcPts val="595"/>
              </a:spcAft>
              <a:buFont typeface="Wingdings" panose="05000000000000000000" pitchFamily="2" charset="2"/>
              <a:buChar char="u"/>
              <a:defRPr/>
            </a:pPr>
            <a:r>
              <a:rPr lang="ja-JP" altLang="en-US" sz="1100" dirty="0">
                <a:latin typeface="Meiryo UI" panose="020B0604030504040204" pitchFamily="50" charset="-128"/>
                <a:ea typeface="Meiryo UI" panose="020B0604030504040204" pitchFamily="50" charset="-128"/>
                <a:cs typeface="メイリオ" panose="020B0604030504040204" pitchFamily="50" charset="-128"/>
              </a:rPr>
              <a:t>障害者職業生活相談員に選任されるための要件を満たす者は、次のいずれかに該当する者</a:t>
            </a:r>
            <a:r>
              <a:rPr lang="ja-JP" altLang="en-US" sz="1100" dirty="0" smtClean="0">
                <a:latin typeface="Meiryo UI" panose="020B0604030504040204" pitchFamily="50" charset="-128"/>
                <a:ea typeface="Meiryo UI" panose="020B0604030504040204" pitchFamily="50" charset="-128"/>
                <a:cs typeface="メイリオ" panose="020B0604030504040204" pitchFamily="50" charset="-128"/>
              </a:rPr>
              <a:t>です。</a:t>
            </a:r>
            <a:endParaRPr lang="en-US" altLang="ja-JP" sz="1100" dirty="0">
              <a:latin typeface="Meiryo UI" panose="020B0604030504040204" pitchFamily="50" charset="-128"/>
              <a:ea typeface="Meiryo UI" panose="020B0604030504040204" pitchFamily="50" charset="-128"/>
              <a:cs typeface="メイリオ" panose="020B0604030504040204" pitchFamily="50" charset="-128"/>
            </a:endParaRPr>
          </a:p>
        </p:txBody>
      </p:sp>
      <p:graphicFrame>
        <p:nvGraphicFramePr>
          <p:cNvPr id="55" name="表 54"/>
          <p:cNvGraphicFramePr>
            <a:graphicFrameLocks noGrp="1"/>
          </p:cNvGraphicFramePr>
          <p:nvPr>
            <p:extLst>
              <p:ext uri="{D42A27DB-BD31-4B8C-83A1-F6EECF244321}">
                <p14:modId xmlns:p14="http://schemas.microsoft.com/office/powerpoint/2010/main" val="1765806744"/>
              </p:ext>
            </p:extLst>
          </p:nvPr>
        </p:nvGraphicFramePr>
        <p:xfrm>
          <a:off x="233759" y="1116526"/>
          <a:ext cx="6840761" cy="3253914"/>
        </p:xfrm>
        <a:graphic>
          <a:graphicData uri="http://schemas.openxmlformats.org/drawingml/2006/table">
            <a:tbl>
              <a:tblPr firstRow="1" bandRow="1">
                <a:noFill/>
                <a:tableStyleId>{5DA37D80-6434-44D0-A028-1B22A696006F}</a:tableStyleId>
              </a:tblPr>
              <a:tblGrid>
                <a:gridCol w="413775">
                  <a:extLst>
                    <a:ext uri="{9D8B030D-6E8A-4147-A177-3AD203B41FA5}">
                      <a16:colId xmlns:a16="http://schemas.microsoft.com/office/drawing/2014/main" val="20000"/>
                    </a:ext>
                  </a:extLst>
                </a:gridCol>
                <a:gridCol w="6426986">
                  <a:extLst>
                    <a:ext uri="{9D8B030D-6E8A-4147-A177-3AD203B41FA5}">
                      <a16:colId xmlns:a16="http://schemas.microsoft.com/office/drawing/2014/main" val="20001"/>
                    </a:ext>
                  </a:extLst>
                </a:gridCol>
              </a:tblGrid>
              <a:tr h="454985">
                <a:tc>
                  <a:txBody>
                    <a:bodyPr/>
                    <a:lstStyle/>
                    <a:p>
                      <a:pPr algn="ctr"/>
                      <a:r>
                        <a:rPr kumimoji="1" lang="en-US" altLang="ja-JP" sz="1100" b="0" dirty="0" smtClean="0">
                          <a:solidFill>
                            <a:schemeClr val="tx1"/>
                          </a:solidFill>
                          <a:latin typeface="+mn-lt"/>
                          <a:ea typeface="メイリオ" panose="020B0604030504040204" pitchFamily="50" charset="-128"/>
                          <a:cs typeface="メイリオ" panose="020B0604030504040204" pitchFamily="50" charset="-128"/>
                        </a:rPr>
                        <a:t>1</a:t>
                      </a:r>
                      <a:endParaRPr kumimoji="1" lang="ja-JP" altLang="en-US" sz="1100" b="0" dirty="0">
                        <a:solidFill>
                          <a:schemeClr val="tx1"/>
                        </a:solidFill>
                        <a:latin typeface="+mn-lt"/>
                        <a:ea typeface="メイリオ" panose="020B0604030504040204" pitchFamily="50" charset="-128"/>
                        <a:cs typeface="メイリオ" panose="020B0604030504040204" pitchFamily="50" charset="-128"/>
                      </a:endParaRPr>
                    </a:p>
                  </a:txBody>
                  <a:tcPr marL="93718" marR="93718" marT="44449" marB="44449" anchor="ctr">
                    <a:lnL w="28575" cap="flat" cmpd="sng" algn="ctr">
                      <a:solidFill>
                        <a:schemeClr val="tx2">
                          <a:lumMod val="60000"/>
                          <a:lumOff val="40000"/>
                        </a:schemeClr>
                      </a:solidFill>
                      <a:prstDash val="solid"/>
                      <a:round/>
                      <a:headEnd type="none" w="med" len="med"/>
                      <a:tailEnd type="none" w="med" len="med"/>
                    </a:lnL>
                    <a:lnR w="28575" cap="flat" cmpd="sng" algn="ctr">
                      <a:solidFill>
                        <a:schemeClr val="tx2">
                          <a:lumMod val="60000"/>
                          <a:lumOff val="40000"/>
                        </a:schemeClr>
                      </a:solidFill>
                      <a:prstDash val="solid"/>
                      <a:round/>
                      <a:headEnd type="none" w="med" len="med"/>
                      <a:tailEnd type="none" w="med" len="med"/>
                    </a:lnR>
                    <a:lnT w="28575" cap="flat" cmpd="sng" algn="ctr">
                      <a:solidFill>
                        <a:schemeClr val="tx2">
                          <a:lumMod val="60000"/>
                          <a:lumOff val="40000"/>
                        </a:schemeClr>
                      </a:solidFill>
                      <a:prstDash val="solid"/>
                      <a:round/>
                      <a:headEnd type="none" w="med" len="med"/>
                      <a:tailEnd type="none" w="med" len="med"/>
                    </a:lnT>
                    <a:lnB w="28575" cap="flat" cmpd="sng" algn="ctr">
                      <a:solidFill>
                        <a:schemeClr val="tx2">
                          <a:lumMod val="60000"/>
                          <a:lumOff val="40000"/>
                        </a:schemeClr>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smtClean="0">
                          <a:latin typeface="メイリオ" panose="020B0604030504040204" pitchFamily="50" charset="-128"/>
                          <a:ea typeface="メイリオ" panose="020B0604030504040204" pitchFamily="50" charset="-128"/>
                          <a:cs typeface="メイリオ" panose="020B0604030504040204" pitchFamily="50" charset="-128"/>
                        </a:rPr>
                        <a:t>障害者職業生活相談員資格認定講習の修了者</a:t>
                      </a:r>
                    </a:p>
                  </a:txBody>
                  <a:tcPr marL="93718" marR="93718" marT="44449" marB="44449" anchor="ctr">
                    <a:lnL w="28575" cap="flat" cmpd="sng" algn="ctr">
                      <a:solidFill>
                        <a:schemeClr val="tx2">
                          <a:lumMod val="60000"/>
                          <a:lumOff val="40000"/>
                        </a:schemeClr>
                      </a:solidFill>
                      <a:prstDash val="solid"/>
                      <a:round/>
                      <a:headEnd type="none" w="med" len="med"/>
                      <a:tailEnd type="none" w="med" len="med"/>
                    </a:lnL>
                    <a:lnR w="28575" cap="flat" cmpd="sng" algn="ctr">
                      <a:solidFill>
                        <a:schemeClr val="tx2">
                          <a:lumMod val="60000"/>
                          <a:lumOff val="40000"/>
                        </a:schemeClr>
                      </a:solidFill>
                      <a:prstDash val="solid"/>
                      <a:round/>
                      <a:headEnd type="none" w="med" len="med"/>
                      <a:tailEnd type="none" w="med" len="med"/>
                    </a:lnR>
                    <a:lnT w="28575" cap="flat" cmpd="sng" algn="ctr">
                      <a:solidFill>
                        <a:schemeClr val="tx2">
                          <a:lumMod val="60000"/>
                          <a:lumOff val="40000"/>
                        </a:schemeClr>
                      </a:solidFill>
                      <a:prstDash val="solid"/>
                      <a:round/>
                      <a:headEnd type="none" w="med" len="med"/>
                      <a:tailEnd type="none" w="med" len="med"/>
                    </a:lnT>
                    <a:lnB w="28575" cap="flat" cmpd="sng" algn="ctr">
                      <a:solidFill>
                        <a:schemeClr val="tx2">
                          <a:lumMod val="60000"/>
                          <a:lumOff val="40000"/>
                        </a:schemeClr>
                      </a:solidFill>
                      <a:prstDash val="solid"/>
                      <a:round/>
                      <a:headEnd type="none" w="med" len="med"/>
                      <a:tailEnd type="none" w="med" len="med"/>
                    </a:lnB>
                  </a:tcPr>
                </a:tc>
                <a:extLst>
                  <a:ext uri="{0D108BD9-81ED-4DB2-BD59-A6C34878D82A}">
                    <a16:rowId xmlns:a16="http://schemas.microsoft.com/office/drawing/2014/main" val="10000"/>
                  </a:ext>
                </a:extLst>
              </a:tr>
              <a:tr h="454985">
                <a:tc>
                  <a:txBody>
                    <a:bodyPr/>
                    <a:lstStyle/>
                    <a:p>
                      <a:pPr algn="ctr"/>
                      <a:r>
                        <a:rPr kumimoji="1" lang="en-US" altLang="ja-JP" sz="1100" dirty="0" smtClean="0">
                          <a:solidFill>
                            <a:schemeClr val="tx1"/>
                          </a:solidFill>
                        </a:rPr>
                        <a:t>2</a:t>
                      </a:r>
                      <a:endPar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3718" marR="93718" marT="44449" marB="44449" anchor="ctr">
                    <a:lnL w="28575" cap="flat" cmpd="sng" algn="ctr">
                      <a:solidFill>
                        <a:schemeClr val="tx2">
                          <a:lumMod val="60000"/>
                          <a:lumOff val="40000"/>
                        </a:schemeClr>
                      </a:solidFill>
                      <a:prstDash val="solid"/>
                      <a:round/>
                      <a:headEnd type="none" w="med" len="med"/>
                      <a:tailEnd type="none" w="med" len="med"/>
                    </a:lnL>
                    <a:lnR w="28575" cap="flat" cmpd="sng" algn="ctr">
                      <a:solidFill>
                        <a:schemeClr val="tx2">
                          <a:lumMod val="60000"/>
                          <a:lumOff val="40000"/>
                        </a:schemeClr>
                      </a:solidFill>
                      <a:prstDash val="solid"/>
                      <a:round/>
                      <a:headEnd type="none" w="med" len="med"/>
                      <a:tailEnd type="none" w="med" len="med"/>
                    </a:lnR>
                    <a:lnT w="28575" cap="flat" cmpd="sng" algn="ctr">
                      <a:solidFill>
                        <a:schemeClr val="tx2">
                          <a:lumMod val="60000"/>
                          <a:lumOff val="40000"/>
                        </a:schemeClr>
                      </a:solidFill>
                      <a:prstDash val="solid"/>
                      <a:round/>
                      <a:headEnd type="none" w="med" len="med"/>
                      <a:tailEnd type="none" w="med" len="med"/>
                    </a:lnT>
                    <a:lnB w="28575" cap="flat" cmpd="sng" algn="ctr">
                      <a:solidFill>
                        <a:schemeClr val="tx2">
                          <a:lumMod val="60000"/>
                          <a:lumOff val="40000"/>
                        </a:schemeClr>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smtClean="0">
                          <a:latin typeface="メイリオ" panose="020B0604030504040204" pitchFamily="50" charset="-128"/>
                          <a:ea typeface="メイリオ" panose="020B0604030504040204" pitchFamily="50" charset="-128"/>
                          <a:cs typeface="メイリオ" panose="020B0604030504040204" pitchFamily="50" charset="-128"/>
                        </a:rPr>
                        <a:t>職業能力開発総合大学校の指導員訓練を修了した者</a:t>
                      </a:r>
                      <a:r>
                        <a:rPr kumimoji="1" lang="ja-JP" altLang="en-US" sz="10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又</a:t>
                      </a:r>
                      <a:r>
                        <a:rPr kumimoji="1" lang="ja-JP" altLang="en-US" sz="1000" b="0" dirty="0" smtClean="0">
                          <a:latin typeface="メイリオ" panose="020B0604030504040204" pitchFamily="50" charset="-128"/>
                          <a:ea typeface="メイリオ" panose="020B0604030504040204" pitchFamily="50" charset="-128"/>
                          <a:cs typeface="メイリオ" panose="020B0604030504040204" pitchFamily="50" charset="-128"/>
                        </a:rPr>
                        <a:t>はこれに準ずる者として厚生労働大臣が定める者</a:t>
                      </a:r>
                      <a:r>
                        <a:rPr kumimoji="1" lang="en-US" altLang="ja-JP" sz="1000" b="0" baseline="30000" dirty="0" smtClean="0">
                          <a:latin typeface="メイリオ" panose="020B0604030504040204" pitchFamily="50" charset="-128"/>
                          <a:ea typeface="メイリオ" panose="020B0604030504040204" pitchFamily="50" charset="-128"/>
                          <a:cs typeface="メイリオ" panose="020B0604030504040204" pitchFamily="50" charset="-128"/>
                        </a:rPr>
                        <a:t>※1</a:t>
                      </a:r>
                      <a:endParaRPr kumimoji="1" lang="ja-JP" altLang="en-US" sz="1000" b="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93718" marR="93718" marT="44449" marB="44449" anchor="ctr">
                    <a:lnL w="28575" cap="flat" cmpd="sng" algn="ctr">
                      <a:solidFill>
                        <a:schemeClr val="tx2">
                          <a:lumMod val="60000"/>
                          <a:lumOff val="40000"/>
                        </a:schemeClr>
                      </a:solidFill>
                      <a:prstDash val="solid"/>
                      <a:round/>
                      <a:headEnd type="none" w="med" len="med"/>
                      <a:tailEnd type="none" w="med" len="med"/>
                    </a:lnL>
                    <a:lnR w="28575" cap="flat" cmpd="sng" algn="ctr">
                      <a:solidFill>
                        <a:schemeClr val="tx2">
                          <a:lumMod val="60000"/>
                          <a:lumOff val="40000"/>
                        </a:schemeClr>
                      </a:solidFill>
                      <a:prstDash val="solid"/>
                      <a:round/>
                      <a:headEnd type="none" w="med" len="med"/>
                      <a:tailEnd type="none" w="med" len="med"/>
                    </a:lnR>
                    <a:lnT w="28575" cap="flat" cmpd="sng" algn="ctr">
                      <a:solidFill>
                        <a:schemeClr val="tx2">
                          <a:lumMod val="60000"/>
                          <a:lumOff val="40000"/>
                        </a:schemeClr>
                      </a:solidFill>
                      <a:prstDash val="solid"/>
                      <a:round/>
                      <a:headEnd type="none" w="med" len="med"/>
                      <a:tailEnd type="none" w="med" len="med"/>
                    </a:lnT>
                    <a:lnB w="28575" cap="flat" cmpd="sng" algn="ctr">
                      <a:solidFill>
                        <a:schemeClr val="tx2">
                          <a:lumMod val="60000"/>
                          <a:lumOff val="40000"/>
                        </a:schemeClr>
                      </a:solidFill>
                      <a:prstDash val="solid"/>
                      <a:round/>
                      <a:headEnd type="none" w="med" len="med"/>
                      <a:tailEnd type="none" w="med" len="med"/>
                    </a:lnB>
                    <a:noFill/>
                  </a:tcPr>
                </a:tc>
                <a:extLst>
                  <a:ext uri="{0D108BD9-81ED-4DB2-BD59-A6C34878D82A}">
                    <a16:rowId xmlns:a16="http://schemas.microsoft.com/office/drawing/2014/main" val="10001"/>
                  </a:ext>
                </a:extLst>
              </a:tr>
              <a:tr h="978989">
                <a:tc>
                  <a:txBody>
                    <a:bodyPr/>
                    <a:lstStyle/>
                    <a:p>
                      <a:pPr algn="ctr"/>
                      <a:r>
                        <a:rPr kumimoji="1" lang="en-US" altLang="ja-JP" sz="1100" dirty="0" smtClean="0">
                          <a:solidFill>
                            <a:schemeClr val="tx1"/>
                          </a:solidFill>
                        </a:rPr>
                        <a:t>3</a:t>
                      </a:r>
                      <a:endPar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3718" marR="93718" marT="44449" marB="44449" anchor="ctr">
                    <a:lnL w="28575" cap="flat" cmpd="sng" algn="ctr">
                      <a:solidFill>
                        <a:schemeClr val="tx2">
                          <a:lumMod val="60000"/>
                          <a:lumOff val="40000"/>
                        </a:schemeClr>
                      </a:solidFill>
                      <a:prstDash val="solid"/>
                      <a:round/>
                      <a:headEnd type="none" w="med" len="med"/>
                      <a:tailEnd type="none" w="med" len="med"/>
                    </a:lnL>
                    <a:lnR w="28575" cap="flat" cmpd="sng" algn="ctr">
                      <a:solidFill>
                        <a:schemeClr val="tx2">
                          <a:lumMod val="60000"/>
                          <a:lumOff val="40000"/>
                        </a:schemeClr>
                      </a:solidFill>
                      <a:prstDash val="solid"/>
                      <a:round/>
                      <a:headEnd type="none" w="med" len="med"/>
                      <a:tailEnd type="none" w="med" len="med"/>
                    </a:lnR>
                    <a:lnT w="28575" cap="flat" cmpd="sng" algn="ctr">
                      <a:solidFill>
                        <a:schemeClr val="tx2">
                          <a:lumMod val="60000"/>
                          <a:lumOff val="40000"/>
                        </a:schemeClr>
                      </a:solidFill>
                      <a:prstDash val="solid"/>
                      <a:round/>
                      <a:headEnd type="none" w="med" len="med"/>
                      <a:tailEnd type="none" w="med" len="med"/>
                    </a:lnT>
                    <a:lnB w="28575" cap="flat" cmpd="sng" algn="ctr">
                      <a:solidFill>
                        <a:schemeClr val="tx2">
                          <a:lumMod val="60000"/>
                          <a:lumOff val="40000"/>
                        </a:schemeClr>
                      </a:solidFill>
                      <a:prstDash val="solid"/>
                      <a:round/>
                      <a:headEnd type="none" w="med" len="med"/>
                      <a:tailEnd type="none" w="med" len="med"/>
                    </a:lnB>
                    <a:solidFill>
                      <a:schemeClr val="accent1">
                        <a:lumMod val="20000"/>
                        <a:lumOff val="80000"/>
                      </a:schemeClr>
                    </a:solidFill>
                  </a:tcPr>
                </a:tc>
                <a:tc>
                  <a:txBody>
                    <a:bodyPr/>
                    <a:lstStyle/>
                    <a:p>
                      <a:pPr algn="l"/>
                      <a:r>
                        <a:rPr kumimoji="1" lang="ja-JP" altLang="en-US" sz="1000" b="0" dirty="0" smtClean="0">
                          <a:latin typeface="メイリオ" panose="020B0604030504040204" pitchFamily="50" charset="-128"/>
                          <a:ea typeface="メイリオ" panose="020B0604030504040204" pitchFamily="50" charset="-128"/>
                          <a:cs typeface="メイリオ" panose="020B0604030504040204" pitchFamily="50" charset="-128"/>
                        </a:rPr>
                        <a:t>大学</a:t>
                      </a:r>
                      <a:r>
                        <a:rPr kumimoji="1" lang="ja-JP" altLang="en-US" sz="10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若</a:t>
                      </a:r>
                      <a:r>
                        <a:rPr kumimoji="1" lang="ja-JP" altLang="en-US" sz="1000" b="0" dirty="0" smtClean="0">
                          <a:latin typeface="メイリオ" panose="020B0604030504040204" pitchFamily="50" charset="-128"/>
                          <a:ea typeface="メイリオ" panose="020B0604030504040204" pitchFamily="50" charset="-128"/>
                          <a:cs typeface="メイリオ" panose="020B0604030504040204" pitchFamily="50" charset="-128"/>
                        </a:rPr>
                        <a:t>しくは高等専門学校を卒業した者又は職業能力開発総合大学校の指導員訓練（長期養成課程の指導員養成訓練に限る。）、特定専門課程若しくは特定応用課程の高度職業訓練、職業能力開発大学校若しくは職業能力開発短期大学校の専門課程の高度職業訓練若しくは職業能力開発大学校の応用課程の高度職業訓練を修了した者若しくはこれらに準ずる者として厚生労働大臣が定める者</a:t>
                      </a:r>
                      <a:r>
                        <a:rPr kumimoji="1" lang="en-US" altLang="ja-JP" sz="1000" b="0" baseline="30000"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000" b="0" dirty="0" smtClean="0">
                          <a:latin typeface="メイリオ" panose="020B0604030504040204" pitchFamily="50" charset="-128"/>
                          <a:ea typeface="メイリオ" panose="020B0604030504040204" pitchFamily="50" charset="-128"/>
                          <a:cs typeface="メイリオ" panose="020B0604030504040204" pitchFamily="50" charset="-128"/>
                        </a:rPr>
                        <a:t>で、その後１年以上、障害者である職員又は労働者の職業生活に関する相談及び指導についての実務に従事した経験を有するもの</a:t>
                      </a:r>
                    </a:p>
                  </a:txBody>
                  <a:tcPr marL="93718" marR="93718" marT="44449" marB="44449" anchor="ctr">
                    <a:lnL w="28575" cap="flat" cmpd="sng" algn="ctr">
                      <a:solidFill>
                        <a:schemeClr val="tx2">
                          <a:lumMod val="60000"/>
                          <a:lumOff val="40000"/>
                        </a:schemeClr>
                      </a:solidFill>
                      <a:prstDash val="solid"/>
                      <a:round/>
                      <a:headEnd type="none" w="med" len="med"/>
                      <a:tailEnd type="none" w="med" len="med"/>
                    </a:lnL>
                    <a:lnR w="28575" cap="flat" cmpd="sng" algn="ctr">
                      <a:solidFill>
                        <a:schemeClr val="tx2">
                          <a:lumMod val="60000"/>
                          <a:lumOff val="40000"/>
                        </a:schemeClr>
                      </a:solidFill>
                      <a:prstDash val="solid"/>
                      <a:round/>
                      <a:headEnd type="none" w="med" len="med"/>
                      <a:tailEnd type="none" w="med" len="med"/>
                    </a:lnR>
                    <a:lnT w="28575" cap="flat" cmpd="sng" algn="ctr">
                      <a:solidFill>
                        <a:schemeClr val="tx2">
                          <a:lumMod val="60000"/>
                          <a:lumOff val="40000"/>
                        </a:schemeClr>
                      </a:solidFill>
                      <a:prstDash val="solid"/>
                      <a:round/>
                      <a:headEnd type="none" w="med" len="med"/>
                      <a:tailEnd type="none" w="med" len="med"/>
                    </a:lnT>
                    <a:lnB w="28575" cap="flat" cmpd="sng" algn="ctr">
                      <a:solidFill>
                        <a:schemeClr val="tx2">
                          <a:lumMod val="60000"/>
                          <a:lumOff val="40000"/>
                        </a:schemeClr>
                      </a:solidFill>
                      <a:prstDash val="solid"/>
                      <a:round/>
                      <a:headEnd type="none" w="med" len="med"/>
                      <a:tailEnd type="none" w="med" len="med"/>
                    </a:lnB>
                  </a:tcPr>
                </a:tc>
                <a:extLst>
                  <a:ext uri="{0D108BD9-81ED-4DB2-BD59-A6C34878D82A}">
                    <a16:rowId xmlns:a16="http://schemas.microsoft.com/office/drawing/2014/main" val="10002"/>
                  </a:ext>
                </a:extLst>
              </a:tr>
              <a:tr h="454985">
                <a:tc>
                  <a:txBody>
                    <a:bodyPr/>
                    <a:lstStyle/>
                    <a:p>
                      <a:pPr algn="ctr"/>
                      <a:r>
                        <a:rPr kumimoji="1" lang="en-US" altLang="ja-JP" sz="1100" dirty="0" smtClean="0">
                          <a:solidFill>
                            <a:schemeClr val="tx1"/>
                          </a:solidFill>
                        </a:rPr>
                        <a:t>4</a:t>
                      </a:r>
                      <a:endPar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3718" marR="93718" marT="44449" marB="44449" anchor="ctr">
                    <a:lnL w="28575" cap="flat" cmpd="sng" algn="ctr">
                      <a:solidFill>
                        <a:schemeClr val="tx2">
                          <a:lumMod val="60000"/>
                          <a:lumOff val="40000"/>
                        </a:schemeClr>
                      </a:solidFill>
                      <a:prstDash val="solid"/>
                      <a:round/>
                      <a:headEnd type="none" w="med" len="med"/>
                      <a:tailEnd type="none" w="med" len="med"/>
                    </a:lnL>
                    <a:lnR w="28575" cap="flat" cmpd="sng" algn="ctr">
                      <a:solidFill>
                        <a:schemeClr val="tx2">
                          <a:lumMod val="60000"/>
                          <a:lumOff val="40000"/>
                        </a:schemeClr>
                      </a:solidFill>
                      <a:prstDash val="solid"/>
                      <a:round/>
                      <a:headEnd type="none" w="med" len="med"/>
                      <a:tailEnd type="none" w="med" len="med"/>
                    </a:lnR>
                    <a:lnT w="28575" cap="flat" cmpd="sng" algn="ctr">
                      <a:solidFill>
                        <a:schemeClr val="tx2">
                          <a:lumMod val="60000"/>
                          <a:lumOff val="40000"/>
                        </a:schemeClr>
                      </a:solidFill>
                      <a:prstDash val="solid"/>
                      <a:round/>
                      <a:headEnd type="none" w="med" len="med"/>
                      <a:tailEnd type="none" w="med" len="med"/>
                    </a:lnT>
                    <a:lnB w="28575" cap="flat" cmpd="sng" algn="ctr">
                      <a:solidFill>
                        <a:schemeClr val="tx2">
                          <a:lumMod val="60000"/>
                          <a:lumOff val="40000"/>
                        </a:schemeClr>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smtClean="0">
                          <a:latin typeface="メイリオ" panose="020B0604030504040204" pitchFamily="50" charset="-128"/>
                          <a:ea typeface="メイリオ" panose="020B0604030504040204" pitchFamily="50" charset="-128"/>
                          <a:cs typeface="メイリオ" panose="020B0604030504040204" pitchFamily="50" charset="-128"/>
                        </a:rPr>
                        <a:t>高等学校又は中等教育学校を卒業した者で、その後２年以上、障害者である職員又は労働者の職業生活に関する相談及び指導についての実務に従事した経験を有するもの</a:t>
                      </a:r>
                    </a:p>
                  </a:txBody>
                  <a:tcPr marL="93718" marR="93718" marT="44449" marB="44449" anchor="ctr">
                    <a:lnL w="28575" cap="flat" cmpd="sng" algn="ctr">
                      <a:solidFill>
                        <a:schemeClr val="tx2">
                          <a:lumMod val="60000"/>
                          <a:lumOff val="40000"/>
                        </a:schemeClr>
                      </a:solidFill>
                      <a:prstDash val="solid"/>
                      <a:round/>
                      <a:headEnd type="none" w="med" len="med"/>
                      <a:tailEnd type="none" w="med" len="med"/>
                    </a:lnL>
                    <a:lnR w="28575" cap="flat" cmpd="sng" algn="ctr">
                      <a:solidFill>
                        <a:schemeClr val="tx2">
                          <a:lumMod val="60000"/>
                          <a:lumOff val="40000"/>
                        </a:schemeClr>
                      </a:solidFill>
                      <a:prstDash val="solid"/>
                      <a:round/>
                      <a:headEnd type="none" w="med" len="med"/>
                      <a:tailEnd type="none" w="med" len="med"/>
                    </a:lnR>
                    <a:lnT w="28575" cap="flat" cmpd="sng" algn="ctr">
                      <a:solidFill>
                        <a:schemeClr val="tx2">
                          <a:lumMod val="60000"/>
                          <a:lumOff val="40000"/>
                        </a:schemeClr>
                      </a:solidFill>
                      <a:prstDash val="solid"/>
                      <a:round/>
                      <a:headEnd type="none" w="med" len="med"/>
                      <a:tailEnd type="none" w="med" len="med"/>
                    </a:lnT>
                    <a:lnB w="28575" cap="flat" cmpd="sng" algn="ctr">
                      <a:solidFill>
                        <a:schemeClr val="tx2">
                          <a:lumMod val="60000"/>
                          <a:lumOff val="40000"/>
                        </a:schemeClr>
                      </a:solidFill>
                      <a:prstDash val="solid"/>
                      <a:round/>
                      <a:headEnd type="none" w="med" len="med"/>
                      <a:tailEnd type="none" w="med" len="med"/>
                    </a:lnB>
                    <a:noFill/>
                  </a:tcPr>
                </a:tc>
                <a:extLst>
                  <a:ext uri="{0D108BD9-81ED-4DB2-BD59-A6C34878D82A}">
                    <a16:rowId xmlns:a16="http://schemas.microsoft.com/office/drawing/2014/main" val="10003"/>
                  </a:ext>
                </a:extLst>
              </a:tr>
              <a:tr h="454985">
                <a:tc>
                  <a:txBody>
                    <a:bodyPr/>
                    <a:lstStyle/>
                    <a:p>
                      <a:pPr algn="ctr"/>
                      <a:r>
                        <a:rPr kumimoji="1" lang="en-US" altLang="ja-JP" sz="1100" dirty="0" smtClean="0">
                          <a:solidFill>
                            <a:schemeClr val="tx1"/>
                          </a:solidFill>
                        </a:rPr>
                        <a:t>5</a:t>
                      </a:r>
                      <a:endPar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3718" marR="93718" marT="44449" marB="44449" anchor="ctr">
                    <a:lnL w="28575" cap="flat" cmpd="sng" algn="ctr">
                      <a:solidFill>
                        <a:schemeClr val="tx2">
                          <a:lumMod val="60000"/>
                          <a:lumOff val="40000"/>
                        </a:schemeClr>
                      </a:solidFill>
                      <a:prstDash val="solid"/>
                      <a:round/>
                      <a:headEnd type="none" w="med" len="med"/>
                      <a:tailEnd type="none" w="med" len="med"/>
                    </a:lnL>
                    <a:lnR w="28575" cap="flat" cmpd="sng" algn="ctr">
                      <a:solidFill>
                        <a:schemeClr val="tx2">
                          <a:lumMod val="60000"/>
                          <a:lumOff val="40000"/>
                        </a:schemeClr>
                      </a:solidFill>
                      <a:prstDash val="solid"/>
                      <a:round/>
                      <a:headEnd type="none" w="med" len="med"/>
                      <a:tailEnd type="none" w="med" len="med"/>
                    </a:lnR>
                    <a:lnT w="28575" cap="flat" cmpd="sng" algn="ctr">
                      <a:solidFill>
                        <a:schemeClr val="tx2">
                          <a:lumMod val="60000"/>
                          <a:lumOff val="40000"/>
                        </a:schemeClr>
                      </a:solidFill>
                      <a:prstDash val="solid"/>
                      <a:round/>
                      <a:headEnd type="none" w="med" len="med"/>
                      <a:tailEnd type="none" w="med" len="med"/>
                    </a:lnT>
                    <a:lnB w="28575" cap="flat" cmpd="sng" algn="ctr">
                      <a:solidFill>
                        <a:schemeClr val="tx2">
                          <a:lumMod val="60000"/>
                          <a:lumOff val="40000"/>
                        </a:schemeClr>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smtClean="0">
                          <a:latin typeface="メイリオ" panose="020B0604030504040204" pitchFamily="50" charset="-128"/>
                          <a:ea typeface="メイリオ" panose="020B0604030504040204" pitchFamily="50" charset="-128"/>
                          <a:cs typeface="メイリオ" panose="020B0604030504040204" pitchFamily="50" charset="-128"/>
                        </a:rPr>
                        <a:t>２～４に掲げる者以外の者で、３年以上、障害者である職員又は労働者の職業生活に関する相談及び指導についての実務に従事した経験を有するもの</a:t>
                      </a:r>
                    </a:p>
                  </a:txBody>
                  <a:tcPr marL="93718" marR="93718" marT="44449" marB="44449" anchor="ctr">
                    <a:lnL w="28575" cap="flat" cmpd="sng" algn="ctr">
                      <a:solidFill>
                        <a:schemeClr val="tx2">
                          <a:lumMod val="60000"/>
                          <a:lumOff val="40000"/>
                        </a:schemeClr>
                      </a:solidFill>
                      <a:prstDash val="solid"/>
                      <a:round/>
                      <a:headEnd type="none" w="med" len="med"/>
                      <a:tailEnd type="none" w="med" len="med"/>
                    </a:lnL>
                    <a:lnR w="28575" cap="flat" cmpd="sng" algn="ctr">
                      <a:solidFill>
                        <a:schemeClr val="tx2">
                          <a:lumMod val="60000"/>
                          <a:lumOff val="40000"/>
                        </a:schemeClr>
                      </a:solidFill>
                      <a:prstDash val="solid"/>
                      <a:round/>
                      <a:headEnd type="none" w="med" len="med"/>
                      <a:tailEnd type="none" w="med" len="med"/>
                    </a:lnR>
                    <a:lnT w="28575" cap="flat" cmpd="sng" algn="ctr">
                      <a:solidFill>
                        <a:schemeClr val="tx2">
                          <a:lumMod val="60000"/>
                          <a:lumOff val="40000"/>
                        </a:schemeClr>
                      </a:solidFill>
                      <a:prstDash val="solid"/>
                      <a:round/>
                      <a:headEnd type="none" w="med" len="med"/>
                      <a:tailEnd type="none" w="med" len="med"/>
                    </a:lnT>
                    <a:lnB w="28575" cap="flat" cmpd="sng" algn="ctr">
                      <a:solidFill>
                        <a:schemeClr val="tx2">
                          <a:lumMod val="60000"/>
                          <a:lumOff val="40000"/>
                        </a:schemeClr>
                      </a:solidFill>
                      <a:prstDash val="solid"/>
                      <a:round/>
                      <a:headEnd type="none" w="med" len="med"/>
                      <a:tailEnd type="none" w="med" len="med"/>
                    </a:lnB>
                  </a:tcPr>
                </a:tc>
                <a:extLst>
                  <a:ext uri="{0D108BD9-81ED-4DB2-BD59-A6C34878D82A}">
                    <a16:rowId xmlns:a16="http://schemas.microsoft.com/office/drawing/2014/main" val="10004"/>
                  </a:ext>
                </a:extLst>
              </a:tr>
              <a:tr h="454985">
                <a:tc>
                  <a:txBody>
                    <a:bodyPr/>
                    <a:lstStyle/>
                    <a:p>
                      <a:pPr algn="ctr"/>
                      <a:r>
                        <a:rPr kumimoji="1" lang="en-US" altLang="ja-JP" sz="1100" dirty="0" smtClean="0">
                          <a:solidFill>
                            <a:schemeClr val="tx1"/>
                          </a:solidFill>
                        </a:rPr>
                        <a:t>6</a:t>
                      </a:r>
                      <a:endPar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3718" marR="93718" marT="44449" marB="44449" anchor="ctr">
                    <a:lnL w="28575" cap="flat" cmpd="sng" algn="ctr">
                      <a:solidFill>
                        <a:schemeClr val="tx2">
                          <a:lumMod val="60000"/>
                          <a:lumOff val="40000"/>
                        </a:schemeClr>
                      </a:solidFill>
                      <a:prstDash val="solid"/>
                      <a:round/>
                      <a:headEnd type="none" w="med" len="med"/>
                      <a:tailEnd type="none" w="med" len="med"/>
                    </a:lnL>
                    <a:lnR w="28575" cap="flat" cmpd="sng" algn="ctr">
                      <a:solidFill>
                        <a:schemeClr val="tx2">
                          <a:lumMod val="60000"/>
                          <a:lumOff val="40000"/>
                        </a:schemeClr>
                      </a:solidFill>
                      <a:prstDash val="solid"/>
                      <a:round/>
                      <a:headEnd type="none" w="med" len="med"/>
                      <a:tailEnd type="none" w="med" len="med"/>
                    </a:lnR>
                    <a:lnT w="28575" cap="flat" cmpd="sng" algn="ctr">
                      <a:solidFill>
                        <a:schemeClr val="tx2">
                          <a:lumMod val="60000"/>
                          <a:lumOff val="40000"/>
                        </a:schemeClr>
                      </a:solidFill>
                      <a:prstDash val="solid"/>
                      <a:round/>
                      <a:headEnd type="none" w="med" len="med"/>
                      <a:tailEnd type="none" w="med" len="med"/>
                    </a:lnT>
                    <a:lnB w="28575" cap="flat" cmpd="sng" algn="ctr">
                      <a:solidFill>
                        <a:schemeClr val="tx2">
                          <a:lumMod val="60000"/>
                          <a:lumOff val="40000"/>
                        </a:schemeClr>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smtClean="0">
                          <a:latin typeface="メイリオ" panose="020B0604030504040204" pitchFamily="50" charset="-128"/>
                          <a:ea typeface="メイリオ" panose="020B0604030504040204" pitchFamily="50" charset="-128"/>
                          <a:cs typeface="メイリオ" panose="020B0604030504040204" pitchFamily="50" charset="-128"/>
                        </a:rPr>
                        <a:t>２～５に掲げる者に準ずる者</a:t>
                      </a:r>
                      <a:r>
                        <a:rPr kumimoji="1" lang="en-US" altLang="ja-JP" sz="1000" b="0" baseline="30000" dirty="0" smtClean="0">
                          <a:latin typeface="メイリオ" panose="020B0604030504040204" pitchFamily="50" charset="-128"/>
                          <a:ea typeface="メイリオ" panose="020B0604030504040204" pitchFamily="50" charset="-128"/>
                          <a:cs typeface="メイリオ" panose="020B0604030504040204" pitchFamily="50" charset="-128"/>
                        </a:rPr>
                        <a:t>※3</a:t>
                      </a:r>
                      <a:endParaRPr kumimoji="1" lang="ja-JP" altLang="en-US" sz="1000" b="0" baseline="300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93718" marR="93718" marT="44449" marB="44449" anchor="ctr">
                    <a:lnL w="28575" cap="flat" cmpd="sng" algn="ctr">
                      <a:solidFill>
                        <a:schemeClr val="tx2">
                          <a:lumMod val="60000"/>
                          <a:lumOff val="40000"/>
                        </a:schemeClr>
                      </a:solidFill>
                      <a:prstDash val="solid"/>
                      <a:round/>
                      <a:headEnd type="none" w="med" len="med"/>
                      <a:tailEnd type="none" w="med" len="med"/>
                    </a:lnL>
                    <a:lnR w="28575" cap="flat" cmpd="sng" algn="ctr">
                      <a:solidFill>
                        <a:schemeClr val="tx2">
                          <a:lumMod val="60000"/>
                          <a:lumOff val="40000"/>
                        </a:schemeClr>
                      </a:solidFill>
                      <a:prstDash val="solid"/>
                      <a:round/>
                      <a:headEnd type="none" w="med" len="med"/>
                      <a:tailEnd type="none" w="med" len="med"/>
                    </a:lnR>
                    <a:lnT w="28575" cap="flat" cmpd="sng" algn="ctr">
                      <a:solidFill>
                        <a:schemeClr val="tx2">
                          <a:lumMod val="60000"/>
                          <a:lumOff val="40000"/>
                        </a:schemeClr>
                      </a:solidFill>
                      <a:prstDash val="solid"/>
                      <a:round/>
                      <a:headEnd type="none" w="med" len="med"/>
                      <a:tailEnd type="none" w="med" len="med"/>
                    </a:lnT>
                    <a:lnB w="28575" cap="flat" cmpd="sng" algn="ctr">
                      <a:solidFill>
                        <a:schemeClr val="tx2">
                          <a:lumMod val="60000"/>
                          <a:lumOff val="40000"/>
                        </a:schemeClr>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59" name="正方形/長方形 58"/>
          <p:cNvSpPr/>
          <p:nvPr/>
        </p:nvSpPr>
        <p:spPr>
          <a:xfrm>
            <a:off x="143692" y="5066413"/>
            <a:ext cx="7065612" cy="363255"/>
          </a:xfrm>
          <a:prstGeom prst="rect">
            <a:avLst/>
          </a:prstGeom>
        </p:spPr>
        <p:txBody>
          <a:bodyPr wrap="square" lIns="87981" tIns="43990" rIns="87981" bIns="43990">
            <a:spAutoFit/>
          </a:bodyPr>
          <a:lstStyle/>
          <a:p>
            <a:r>
              <a:rPr lang="en-US" altLang="ja-JP" sz="900" dirty="0" smtClean="0">
                <a:latin typeface="メイリオ" pitchFamily="50" charset="-128"/>
                <a:ea typeface="メイリオ" pitchFamily="50" charset="-128"/>
                <a:cs typeface="メイリオ" panose="020B0604030504040204" pitchFamily="50" charset="-128"/>
              </a:rPr>
              <a:t>※3</a:t>
            </a:r>
            <a:r>
              <a:rPr lang="ja-JP" altLang="en-US" sz="900" dirty="0">
                <a:latin typeface="メイリオ" pitchFamily="50" charset="-128"/>
                <a:ea typeface="メイリオ" pitchFamily="50" charset="-128"/>
                <a:cs typeface="メイリオ" panose="020B0604030504040204" pitchFamily="50" charset="-128"/>
              </a:rPr>
              <a:t>　独立行政法人高齢・障害・求職者雇用支援機構が実施する職場適応援助者養成研修、大臣指定の研修機関が実施する職場適</a:t>
            </a:r>
            <a:endParaRPr lang="en-US" altLang="ja-JP" sz="900" dirty="0">
              <a:latin typeface="メイリオ" pitchFamily="50" charset="-128"/>
              <a:ea typeface="メイリオ" pitchFamily="50" charset="-128"/>
              <a:cs typeface="メイリオ" panose="020B0604030504040204" pitchFamily="50" charset="-128"/>
            </a:endParaRPr>
          </a:p>
          <a:p>
            <a:r>
              <a:rPr lang="ja-JP" altLang="en-US" sz="900" dirty="0">
                <a:latin typeface="メイリオ" pitchFamily="50" charset="-128"/>
                <a:ea typeface="メイリオ" pitchFamily="50" charset="-128"/>
                <a:cs typeface="メイリオ" panose="020B0604030504040204" pitchFamily="50" charset="-128"/>
              </a:rPr>
              <a:t>　　応援助者養成研修、国の機関の職員に対する職場適応支援者養成研修（厚生労働省委託事業）を修了した者</a:t>
            </a:r>
            <a:endParaRPr lang="en-US" altLang="ja-JP" sz="900" dirty="0">
              <a:latin typeface="メイリオ" pitchFamily="50" charset="-128"/>
              <a:ea typeface="メイリオ" pitchFamily="50" charset="-128"/>
              <a:cs typeface="メイリオ" panose="020B0604030504040204" pitchFamily="50" charset="-128"/>
            </a:endParaRPr>
          </a:p>
        </p:txBody>
      </p:sp>
      <p:sp>
        <p:nvSpPr>
          <p:cNvPr id="74" name="正方形/長方形 73"/>
          <p:cNvSpPr/>
          <p:nvPr/>
        </p:nvSpPr>
        <p:spPr>
          <a:xfrm>
            <a:off x="135068" y="4466557"/>
            <a:ext cx="7065612" cy="225734"/>
          </a:xfrm>
          <a:prstGeom prst="rect">
            <a:avLst/>
          </a:prstGeom>
        </p:spPr>
        <p:txBody>
          <a:bodyPr wrap="square" lIns="87981" tIns="43990" rIns="87981" bIns="43990">
            <a:spAutoFit/>
          </a:bodyPr>
          <a:lstStyle/>
          <a:p>
            <a:r>
              <a:rPr lang="en-US" altLang="ja-JP" sz="900" dirty="0" smtClean="0">
                <a:latin typeface="メイリオ" pitchFamily="50" charset="-128"/>
                <a:ea typeface="メイリオ" pitchFamily="50" charset="-128"/>
                <a:cs typeface="メイリオ" panose="020B0604030504040204" pitchFamily="50" charset="-128"/>
              </a:rPr>
              <a:t>※1</a:t>
            </a:r>
            <a:r>
              <a:rPr lang="ja-JP" altLang="en-US" sz="900" dirty="0">
                <a:latin typeface="メイリオ" pitchFamily="50" charset="-128"/>
                <a:ea typeface="メイリオ" pitchFamily="50" charset="-128"/>
                <a:cs typeface="メイリオ" panose="020B0604030504040204" pitchFamily="50" charset="-128"/>
              </a:rPr>
              <a:t>　職業能力開発促進法による職業訓練大学校の長期課程の指導員訓練（福祉工学科に関するものに限る）を修了した者など</a:t>
            </a:r>
            <a:r>
              <a:rPr lang="ja-JP" altLang="en-US" sz="900" dirty="0">
                <a:latin typeface="メイリオ" pitchFamily="50" charset="-128"/>
                <a:ea typeface="メイリオ" pitchFamily="50" charset="-128"/>
              </a:rPr>
              <a:t>　　　</a:t>
            </a:r>
            <a:endParaRPr lang="ja-JP" altLang="en-US" sz="900" dirty="0"/>
          </a:p>
        </p:txBody>
      </p:sp>
      <p:sp>
        <p:nvSpPr>
          <p:cNvPr id="75" name="正方形/長方形 74"/>
          <p:cNvSpPr/>
          <p:nvPr/>
        </p:nvSpPr>
        <p:spPr>
          <a:xfrm>
            <a:off x="130048" y="4721376"/>
            <a:ext cx="7065612" cy="365838"/>
          </a:xfrm>
          <a:prstGeom prst="rect">
            <a:avLst/>
          </a:prstGeom>
        </p:spPr>
        <p:txBody>
          <a:bodyPr wrap="square" lIns="87981" tIns="43990" rIns="87981" bIns="43990">
            <a:spAutoFit/>
          </a:bodyPr>
          <a:lstStyle/>
          <a:p>
            <a:r>
              <a:rPr lang="en-US" altLang="ja-JP" sz="900" dirty="0" smtClean="0">
                <a:latin typeface="メイリオ" pitchFamily="50" charset="-128"/>
                <a:ea typeface="メイリオ" pitchFamily="50" charset="-128"/>
                <a:cs typeface="メイリオ" panose="020B0604030504040204" pitchFamily="50" charset="-128"/>
              </a:rPr>
              <a:t>※2</a:t>
            </a:r>
            <a:r>
              <a:rPr lang="ja-JP" altLang="en-US" sz="900" dirty="0">
                <a:latin typeface="メイリオ" pitchFamily="50" charset="-128"/>
                <a:ea typeface="メイリオ" pitchFamily="50" charset="-128"/>
                <a:cs typeface="メイリオ" panose="020B0604030504040204" pitchFamily="50" charset="-128"/>
              </a:rPr>
              <a:t>　職業訓練法の一部を改正する法律（昭和</a:t>
            </a:r>
            <a:r>
              <a:rPr lang="en-US" altLang="ja-JP" sz="900" dirty="0">
                <a:latin typeface="メイリオ" pitchFamily="50" charset="-128"/>
                <a:ea typeface="メイリオ" pitchFamily="50" charset="-128"/>
                <a:cs typeface="メイリオ" panose="020B0604030504040204" pitchFamily="50" charset="-128"/>
              </a:rPr>
              <a:t>60</a:t>
            </a:r>
            <a:r>
              <a:rPr lang="ja-JP" altLang="en-US" sz="900" dirty="0">
                <a:latin typeface="メイリオ" pitchFamily="50" charset="-128"/>
                <a:ea typeface="メイリオ" pitchFamily="50" charset="-128"/>
                <a:cs typeface="メイリオ" panose="020B0604030504040204" pitchFamily="50" charset="-128"/>
              </a:rPr>
              <a:t>年法律第</a:t>
            </a:r>
            <a:r>
              <a:rPr lang="en-US" altLang="ja-JP" sz="900" dirty="0">
                <a:latin typeface="メイリオ" pitchFamily="50" charset="-128"/>
                <a:ea typeface="メイリオ" pitchFamily="50" charset="-128"/>
                <a:cs typeface="メイリオ" panose="020B0604030504040204" pitchFamily="50" charset="-128"/>
              </a:rPr>
              <a:t>56</a:t>
            </a:r>
            <a:r>
              <a:rPr lang="ja-JP" altLang="en-US" sz="900" dirty="0">
                <a:latin typeface="メイリオ" pitchFamily="50" charset="-128"/>
                <a:ea typeface="メイリオ" pitchFamily="50" charset="-128"/>
                <a:cs typeface="メイリオ" panose="020B0604030504040204" pitchFamily="50" charset="-128"/>
              </a:rPr>
              <a:t>号）による改正前の職業訓練法による職業訓練大学校の長期</a:t>
            </a:r>
            <a:r>
              <a:rPr lang="ja-JP" altLang="en-US" sz="900" dirty="0" smtClean="0">
                <a:latin typeface="メイリオ" pitchFamily="50" charset="-128"/>
                <a:ea typeface="メイリオ" pitchFamily="50" charset="-128"/>
                <a:cs typeface="メイリオ" panose="020B0604030504040204" pitchFamily="50" charset="-128"/>
              </a:rPr>
              <a:t>指導員</a:t>
            </a:r>
            <a:endParaRPr lang="en-US" altLang="ja-JP" sz="900" dirty="0" smtClean="0">
              <a:latin typeface="メイリオ" pitchFamily="50" charset="-128"/>
              <a:ea typeface="メイリオ" pitchFamily="50" charset="-128"/>
              <a:cs typeface="メイリオ" panose="020B0604030504040204" pitchFamily="50" charset="-128"/>
            </a:endParaRPr>
          </a:p>
          <a:p>
            <a:r>
              <a:rPr lang="ja-JP" altLang="en-US" sz="900" dirty="0" smtClean="0">
                <a:latin typeface="メイリオ" pitchFamily="50" charset="-128"/>
                <a:ea typeface="メイリオ" pitchFamily="50" charset="-128"/>
                <a:cs typeface="メイリオ" panose="020B0604030504040204" pitchFamily="50" charset="-128"/>
              </a:rPr>
              <a:t>　　訓練</a:t>
            </a:r>
            <a:r>
              <a:rPr lang="ja-JP" altLang="en-US" sz="900" dirty="0">
                <a:latin typeface="メイリオ" pitchFamily="50" charset="-128"/>
                <a:ea typeface="メイリオ" pitchFamily="50" charset="-128"/>
                <a:cs typeface="メイリオ" panose="020B0604030504040204" pitchFamily="50" charset="-128"/>
              </a:rPr>
              <a:t>課程の指導員訓練を修了した者など</a:t>
            </a:r>
            <a:r>
              <a:rPr lang="ja-JP" altLang="en-US" sz="900" dirty="0">
                <a:latin typeface="メイリオ" pitchFamily="50" charset="-128"/>
                <a:ea typeface="メイリオ" pitchFamily="50" charset="-128"/>
              </a:rPr>
              <a:t>　　　</a:t>
            </a:r>
            <a:endParaRPr lang="ja-JP" altLang="en-US" sz="900" dirty="0"/>
          </a:p>
        </p:txBody>
      </p:sp>
      <p:sp>
        <p:nvSpPr>
          <p:cNvPr id="20" name="正方形/長方形 19"/>
          <p:cNvSpPr/>
          <p:nvPr/>
        </p:nvSpPr>
        <p:spPr>
          <a:xfrm>
            <a:off x="4338216" y="10279433"/>
            <a:ext cx="4929310" cy="575737"/>
          </a:xfrm>
          <a:prstGeom prst="rect">
            <a:avLst/>
          </a:prstGeom>
          <a:solidFill>
            <a:schemeClr val="tx2">
              <a:lumMod val="20000"/>
              <a:lumOff val="80000"/>
            </a:schemeClr>
          </a:solidFill>
          <a:ln w="25400" cap="flat" cmpd="sng" algn="ctr">
            <a:solidFill>
              <a:schemeClr val="tx2">
                <a:lumMod val="20000"/>
                <a:lumOff val="80000"/>
              </a:schemeClr>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058"/>
              </a:lnSpc>
            </a:pPr>
            <a:endParaRPr lang="ja-JP" altLang="en-US" sz="1100" kern="100" dirty="0">
              <a:latin typeface="Century"/>
              <a:ea typeface="ＭＳ 明朝"/>
              <a:cs typeface="Times New Roman"/>
            </a:endParaRPr>
          </a:p>
        </p:txBody>
      </p:sp>
      <p:pic>
        <p:nvPicPr>
          <p:cNvPr id="19" name="図 18" descr="色基本指定-1"/>
          <p:cNvPicPr/>
          <p:nvPr/>
        </p:nvPicPr>
        <p:blipFill>
          <a:blip r:embed="rId3" cstate="print"/>
          <a:srcRect/>
          <a:stretch>
            <a:fillRect/>
          </a:stretch>
        </p:blipFill>
        <p:spPr bwMode="auto">
          <a:xfrm>
            <a:off x="2803972" y="8927215"/>
            <a:ext cx="1584176" cy="735488"/>
          </a:xfrm>
          <a:prstGeom prst="rect">
            <a:avLst/>
          </a:prstGeom>
          <a:noFill/>
          <a:ln w="9525">
            <a:noFill/>
            <a:miter lim="800000"/>
            <a:headEnd/>
            <a:tailEnd/>
          </a:ln>
        </p:spPr>
      </p:pic>
      <p:sp>
        <p:nvSpPr>
          <p:cNvPr id="12" name="正方形/長方形 11"/>
          <p:cNvSpPr/>
          <p:nvPr/>
        </p:nvSpPr>
        <p:spPr>
          <a:xfrm>
            <a:off x="143692" y="5695063"/>
            <a:ext cx="7065612" cy="427393"/>
          </a:xfrm>
          <a:prstGeom prst="rect">
            <a:avLst/>
          </a:prstGeom>
        </p:spPr>
        <p:txBody>
          <a:bodyPr wrap="square" lIns="87981" tIns="43990" rIns="87981" bIns="43990">
            <a:spAutoFit/>
          </a:bodyPr>
          <a:lstStyle/>
          <a:p>
            <a:r>
              <a:rPr lang="ja-JP" altLang="en-US" sz="1100" dirty="0" smtClean="0">
                <a:latin typeface="メイリオ" pitchFamily="50" charset="-128"/>
                <a:ea typeface="メイリオ" pitchFamily="50" charset="-128"/>
                <a:cs typeface="メイリオ" panose="020B0604030504040204" pitchFamily="50" charset="-128"/>
              </a:rPr>
              <a:t>（注意）令和３年３月３１日までの経過措置（特例要件）で選任されていた方で、上記１～６のいずれの要件</a:t>
            </a:r>
            <a:endParaRPr lang="en-US" altLang="ja-JP" sz="1100" dirty="0" smtClean="0">
              <a:latin typeface="メイリオ" pitchFamily="50" charset="-128"/>
              <a:ea typeface="メイリオ" pitchFamily="50" charset="-128"/>
              <a:cs typeface="メイリオ" panose="020B0604030504040204" pitchFamily="50" charset="-128"/>
            </a:endParaRPr>
          </a:p>
          <a:p>
            <a:r>
              <a:rPr lang="ja-JP" altLang="en-US" sz="1100" dirty="0" smtClean="0">
                <a:latin typeface="メイリオ" pitchFamily="50" charset="-128"/>
                <a:ea typeface="メイリオ" pitchFamily="50" charset="-128"/>
                <a:cs typeface="メイリオ" panose="020B0604030504040204" pitchFamily="50" charset="-128"/>
              </a:rPr>
              <a:t>　　　も満たしていない方は、講習を受講する必要がありますので、ご注意ください。</a:t>
            </a:r>
            <a:endParaRPr lang="en-US" altLang="ja-JP" sz="1100" dirty="0">
              <a:latin typeface="メイリオ" pitchFamily="50" charset="-128"/>
              <a:ea typeface="メイリオ" pitchFamily="50" charset="-128"/>
              <a:cs typeface="メイリオ" panose="020B0604030504040204" pitchFamily="50" charset="-128"/>
            </a:endParaRPr>
          </a:p>
        </p:txBody>
      </p:sp>
    </p:spTree>
    <p:extLst>
      <p:ext uri="{BB962C8B-B14F-4D97-AF65-F5344CB8AC3E}">
        <p14:creationId xmlns:p14="http://schemas.microsoft.com/office/powerpoint/2010/main" val="25140460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554</TotalTime>
  <Words>1428</Words>
  <Application>Microsoft Office PowerPoint</Application>
  <PresentationFormat>ユーザー設定</PresentationFormat>
  <Paragraphs>76</Paragraphs>
  <Slides>2</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Meiryo UI</vt:lpstr>
      <vt:lpstr>ＭＳ Ｐゴシック</vt:lpstr>
      <vt:lpstr>ＭＳ 明朝</vt:lpstr>
      <vt:lpstr>メイリオ</vt:lpstr>
      <vt:lpstr>Arial</vt:lpstr>
      <vt:lpstr>Calibri</vt:lpstr>
      <vt:lpstr>Century</vt:lpstr>
      <vt:lpstr>Times New Roman</vt:lpstr>
      <vt:lpstr>Wingdings</vt:lpstr>
      <vt:lpstr>Office ​​テーマ</vt:lpstr>
      <vt:lpstr> 令和４年度　障害者職業生活相談員資格認定講習の開催について（第1回・第2回）</vt:lpstr>
      <vt:lpstr>PowerPoint プレゼンテーション</vt:lpstr>
    </vt:vector>
  </TitlesOfParts>
  <Company>厚生労働省職業安定局</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【国・地方公共団体　対象】 令和２年度　第１回　障害者職業生活相談員資格認定講習の開催について</dc:title>
  <dc:creator>ハローワークシステム</dc:creator>
  <cp:lastModifiedBy>米沢信子</cp:lastModifiedBy>
  <cp:revision>66</cp:revision>
  <cp:lastPrinted>2022-03-28T11:49:37Z</cp:lastPrinted>
  <dcterms:created xsi:type="dcterms:W3CDTF">2020-04-28T04:32:38Z</dcterms:created>
  <dcterms:modified xsi:type="dcterms:W3CDTF">2022-03-28T11:49:56Z</dcterms:modified>
</cp:coreProperties>
</file>