
<file path=[Content_Types].xml><?xml version="1.0" encoding="utf-8"?>
<Types xmlns="http://schemas.openxmlformats.org/package/2006/content-types"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customXmlProperties+xml" PartName="/customXml/itemProps1.xml"/>
  <Override ContentType="application/vnd.openxmlformats-officedocument.customXmlProperties+xml" PartName="/customXml/itemProps2.xml"/>
  <Override ContentType="application/vnd.openxmlformats-officedocument.customXmlProperties+xml" PartName="/customXml/itemProps3.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custom-properties+xml" PartName="/docProps/custom.xml"/>
  <Override ContentType="application/vnd.ms-powerpoint.changesinfo+xml" PartName="/ppt/changesInfos/changesInfo1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ms-powerpoint.revisioninfo+xml" PartName="/ppt/revisionInfo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56" r:id="rId5"/>
  </p:sldIdLst>
  <p:sldSz cx="9906000" cy="6858000" type="A4"/>
  <p:notesSz cx="6805613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0FA14A"/>
    <a:srgbClr val="00CC66"/>
    <a:srgbClr val="FF4F4F"/>
    <a:srgbClr val="FF2D2D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A01D186-F2FA-4F79-9672-4BF9AC13D573}" v="10" dt="2026-07-30T02:25:41.0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512" y="96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arget="../customXml/item1.xml" Type="http://schemas.openxmlformats.org/officeDocument/2006/relationships/customXml"/><Relationship Id="rId10" Target="tableStyles.xml" Type="http://schemas.openxmlformats.org/officeDocument/2006/relationships/tableStyles"/><Relationship Id="rId11" Target="changesInfos/changesInfo1.xml" Type="http://schemas.microsoft.com/office/2016/11/relationships/changesInfo"/><Relationship Id="rId12" Target="revisionInfo.xml" Type="http://schemas.microsoft.com/office/2015/10/relationships/revisionInfo"/><Relationship Id="rId2" Target="../customXml/item2.xml" Type="http://schemas.openxmlformats.org/officeDocument/2006/relationships/customXml"/><Relationship Id="rId3" Target="../customXml/item3.xml" Type="http://schemas.openxmlformats.org/officeDocument/2006/relationships/customXml"/><Relationship Id="rId4" Target="slideMasters/slideMaster1.xml" Type="http://schemas.openxmlformats.org/officeDocument/2006/relationships/slideMaster"/><Relationship Id="rId5" Target="slides/slide1.xml" Type="http://schemas.openxmlformats.org/officeDocument/2006/relationships/slide"/><Relationship Id="rId6" Target="notesMasters/notesMaster1.xml" Type="http://schemas.openxmlformats.org/officeDocument/2006/relationships/notesMaster"/><Relationship Id="rId7" Target="presProps.xml" Type="http://schemas.openxmlformats.org/officeDocument/2006/relationships/presProps"/><Relationship Id="rId8" Target="viewProps.xml" Type="http://schemas.openxmlformats.org/officeDocument/2006/relationships/viewProps"/><Relationship Id="rId9" Target="theme/theme1.xml" Type="http://schemas.openxmlformats.org/officeDocument/2006/relationships/theme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金美菜子" userId="S::kmbspa@kikan-ad.esb.mhlw.go.jp::eec81a98-2694-465b-9e4b-924ce677708c" providerId="AD" clId="Web-{CC0AADA9-36ED-16B8-4255-43AAF723D692}"/>
    <pc:docChg chg="modSld">
      <pc:chgData name="金美菜子" userId="S::kmbspa@kikan-ad.esb.mhlw.go.jp::eec81a98-2694-465b-9e4b-924ce677708c" providerId="AD" clId="Web-{CC0AADA9-36ED-16B8-4255-43AAF723D692}" dt="2025-07-24T09:55:08.706" v="35" actId="20577"/>
      <pc:docMkLst>
        <pc:docMk/>
      </pc:docMkLst>
      <pc:sldChg chg="modSp">
        <pc:chgData name="金美菜子" userId="S::kmbspa@kikan-ad.esb.mhlw.go.jp::eec81a98-2694-465b-9e4b-924ce677708c" providerId="AD" clId="Web-{CC0AADA9-36ED-16B8-4255-43AAF723D692}" dt="2025-07-24T09:55:08.706" v="35" actId="20577"/>
        <pc:sldMkLst>
          <pc:docMk/>
          <pc:sldMk cId="2924280093" sldId="256"/>
        </pc:sldMkLst>
      </pc:sldChg>
    </pc:docChg>
  </pc:docChgLst>
  <pc:docChgLst>
    <pc:chgData name="金美菜子" userId="eec81a98-2694-465b-9e4b-924ce677708c" providerId="ADAL" clId="{150A42A5-1D9B-4B42-BE09-E6E5501A579A}"/>
    <pc:docChg chg="modSld">
      <pc:chgData name="金美菜子" userId="eec81a98-2694-465b-9e4b-924ce677708c" providerId="ADAL" clId="{150A42A5-1D9B-4B42-BE09-E6E5501A579A}" dt="2026-07-30T02:25:41.086" v="32"/>
      <pc:docMkLst>
        <pc:docMk/>
      </pc:docMkLst>
      <pc:sldChg chg="modSp mod">
        <pc:chgData name="金美菜子" userId="eec81a98-2694-465b-9e4b-924ce677708c" providerId="ADAL" clId="{150A42A5-1D9B-4B42-BE09-E6E5501A579A}" dt="2026-07-30T02:25:41.086" v="32"/>
        <pc:sldMkLst>
          <pc:docMk/>
          <pc:sldMk cId="2924280093" sldId="256"/>
        </pc:sldMkLst>
        <pc:spChg chg="mod">
          <ac:chgData name="金美菜子" userId="eec81a98-2694-465b-9e4b-924ce677708c" providerId="ADAL" clId="{150A42A5-1D9B-4B42-BE09-E6E5501A579A}" dt="2026-07-30T02:25:41.086" v="32"/>
          <ac:spMkLst>
            <pc:docMk/>
            <pc:sldMk cId="2924280093" sldId="256"/>
            <ac:spMk id="4" creationId="{00000000-0000-0000-0000-000000000000}"/>
          </ac:spMkLst>
        </pc:spChg>
      </pc:sldChg>
    </pc:docChg>
  </pc:docChgLst>
  <pc:docChgLst>
    <pc:chgData name="金美菜子" userId="S::kmbspa@kikan-ad.esb.mhlw.go.jp::eec81a98-2694-465b-9e4b-924ce677708c" providerId="AD" clId="Web-{6BDDABDF-8BCC-2883-60C2-DFC544E68311}"/>
    <pc:docChg chg="modSld">
      <pc:chgData name="金美菜子" userId="S::kmbspa@kikan-ad.esb.mhlw.go.jp::eec81a98-2694-465b-9e4b-924ce677708c" providerId="AD" clId="Web-{6BDDABDF-8BCC-2883-60C2-DFC544E68311}" dt="2025-07-28T07:46:01.019" v="3" actId="20577"/>
      <pc:docMkLst>
        <pc:docMk/>
      </pc:docMkLst>
      <pc:sldChg chg="modSp">
        <pc:chgData name="金美菜子" userId="S::kmbspa@kikan-ad.esb.mhlw.go.jp::eec81a98-2694-465b-9e4b-924ce677708c" providerId="AD" clId="Web-{6BDDABDF-8BCC-2883-60C2-DFC544E68311}" dt="2025-07-28T07:46:01.019" v="3" actId="20577"/>
        <pc:sldMkLst>
          <pc:docMk/>
          <pc:sldMk cId="2924280093" sldId="256"/>
        </pc:sldMkLst>
      </pc:sldChg>
    </pc:docChg>
  </pc:docChgLst>
</pc:chgInfo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9099" cy="496967"/>
          </a:xfrm>
          <a:prstGeom prst="rect">
            <a:avLst/>
          </a:prstGeom>
        </p:spPr>
        <p:txBody>
          <a:bodyPr vert="horz" lIns="91427" tIns="45714" rIns="91427" bIns="45714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4940" y="1"/>
            <a:ext cx="2949099" cy="496967"/>
          </a:xfrm>
          <a:prstGeom prst="rect">
            <a:avLst/>
          </a:prstGeom>
        </p:spPr>
        <p:txBody>
          <a:bodyPr vert="horz" lIns="91427" tIns="45714" rIns="91427" bIns="45714" rtlCol="0"/>
          <a:lstStyle>
            <a:lvl1pPr algn="r">
              <a:defRPr sz="1200"/>
            </a:lvl1pPr>
          </a:lstStyle>
          <a:p>
            <a:fld id="{A6C524A3-097B-4163-BDC1-98CE5E99AB61}" type="datetimeFigureOut">
              <a:rPr kumimoji="1" lang="ja-JP" altLang="en-US" smtClean="0"/>
              <a:t>2026/10/2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712788" y="746125"/>
            <a:ext cx="5381625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7" tIns="45714" rIns="91427" bIns="45714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562" y="4721186"/>
            <a:ext cx="5444490" cy="4472702"/>
          </a:xfrm>
          <a:prstGeom prst="rect">
            <a:avLst/>
          </a:prstGeom>
        </p:spPr>
        <p:txBody>
          <a:bodyPr vert="horz" lIns="91427" tIns="45714" rIns="91427" bIns="45714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440647"/>
            <a:ext cx="2949099" cy="496967"/>
          </a:xfrm>
          <a:prstGeom prst="rect">
            <a:avLst/>
          </a:prstGeom>
        </p:spPr>
        <p:txBody>
          <a:bodyPr vert="horz" lIns="91427" tIns="45714" rIns="91427" bIns="45714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4940" y="9440647"/>
            <a:ext cx="2949099" cy="496967"/>
          </a:xfrm>
          <a:prstGeom prst="rect">
            <a:avLst/>
          </a:prstGeom>
        </p:spPr>
        <p:txBody>
          <a:bodyPr vert="horz" lIns="91427" tIns="45714" rIns="91427" bIns="45714" rtlCol="0" anchor="b"/>
          <a:lstStyle>
            <a:lvl1pPr algn="r">
              <a:defRPr sz="1200"/>
            </a:lvl1pPr>
          </a:lstStyle>
          <a:p>
            <a:fld id="{05FD83BB-AD5F-4060-810B-0FFF611015C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81712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FD83BB-AD5F-4060-810B-0FFF611015CB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5786648"/>
      </p:ext>
    </p:extLst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47EC7-E183-4224-8CFE-0A4BC971F624}" type="datetimeFigureOut">
              <a:rPr kumimoji="1" lang="ja-JP" altLang="en-US" smtClean="0"/>
              <a:t>2026/10/2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5F33-4E55-40A0-BA00-AD5BD5EBF0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6922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47EC7-E183-4224-8CFE-0A4BC971F624}" type="datetimeFigureOut">
              <a:rPr kumimoji="1" lang="ja-JP" altLang="en-US" smtClean="0"/>
              <a:t>2026/10/2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5F33-4E55-40A0-BA00-AD5BD5EBF0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1045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47EC7-E183-4224-8CFE-0A4BC971F624}" type="datetimeFigureOut">
              <a:rPr kumimoji="1" lang="ja-JP" altLang="en-US" smtClean="0"/>
              <a:t>2026/10/2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5F33-4E55-40A0-BA00-AD5BD5EBF0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8003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47EC7-E183-4224-8CFE-0A4BC971F624}" type="datetimeFigureOut">
              <a:rPr kumimoji="1" lang="ja-JP" altLang="en-US" smtClean="0"/>
              <a:t>2026/10/2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5F33-4E55-40A0-BA00-AD5BD5EBF0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7851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47EC7-E183-4224-8CFE-0A4BC971F624}" type="datetimeFigureOut">
              <a:rPr kumimoji="1" lang="ja-JP" altLang="en-US" smtClean="0"/>
              <a:t>2026/10/2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5F33-4E55-40A0-BA00-AD5BD5EBF0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3491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47EC7-E183-4224-8CFE-0A4BC971F624}" type="datetimeFigureOut">
              <a:rPr kumimoji="1" lang="ja-JP" altLang="en-US" smtClean="0"/>
              <a:t>2026/10/2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5F33-4E55-40A0-BA00-AD5BD5EBF0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93157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47EC7-E183-4224-8CFE-0A4BC971F624}" type="datetimeFigureOut">
              <a:rPr kumimoji="1" lang="ja-JP" altLang="en-US" smtClean="0"/>
              <a:t>2026/10/2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5F33-4E55-40A0-BA00-AD5BD5EBF0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59345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47EC7-E183-4224-8CFE-0A4BC971F624}" type="datetimeFigureOut">
              <a:rPr kumimoji="1" lang="ja-JP" altLang="en-US" smtClean="0"/>
              <a:t>2026/10/2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5F33-4E55-40A0-BA00-AD5BD5EBF0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7346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47EC7-E183-4224-8CFE-0A4BC971F624}" type="datetimeFigureOut">
              <a:rPr kumimoji="1" lang="ja-JP" altLang="en-US" smtClean="0"/>
              <a:t>2026/10/2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5F33-4E55-40A0-BA00-AD5BD5EBF0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62238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47EC7-E183-4224-8CFE-0A4BC971F624}" type="datetimeFigureOut">
              <a:rPr kumimoji="1" lang="ja-JP" altLang="en-US" smtClean="0"/>
              <a:t>2026/10/2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5F33-4E55-40A0-BA00-AD5BD5EBF0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9245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47EC7-E183-4224-8CFE-0A4BC971F624}" type="datetimeFigureOut">
              <a:rPr kumimoji="1" lang="ja-JP" altLang="en-US" smtClean="0"/>
              <a:t>2026/10/2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75F33-4E55-40A0-BA00-AD5BD5EBF0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112524"/>
      </p:ext>
    </p:extLst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D47EC7-E183-4224-8CFE-0A4BC971F624}" type="datetimeFigureOut">
              <a:rPr kumimoji="1" lang="ja-JP" altLang="en-US" smtClean="0"/>
              <a:t>2026/10/2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F75F33-4E55-40A0-BA00-AD5BD5EBF0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1453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2" Target="../notesSlides/notesSlide1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/>
          <p:cNvSpPr/>
          <p:nvPr/>
        </p:nvSpPr>
        <p:spPr>
          <a:xfrm>
            <a:off x="48079" y="1052736"/>
            <a:ext cx="9839740" cy="5688632"/>
          </a:xfrm>
          <a:prstGeom prst="rect">
            <a:avLst/>
          </a:prstGeom>
          <a:noFill/>
          <a:ln w="50800">
            <a:solidFill>
              <a:srgbClr val="00CC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9038" y="564634"/>
            <a:ext cx="9779214" cy="848142"/>
          </a:xfrm>
          <a:prstGeom prst="roundRect">
            <a:avLst/>
          </a:prstGeom>
          <a:solidFill>
            <a:srgbClr val="00CC66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tIns="0" bIns="72000" anchor="ctr">
            <a:noAutofit/>
          </a:bodyPr>
          <a:lstStyle/>
          <a:p>
            <a:r>
              <a:rPr lang="ja-JP" altLang="en-US" sz="360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求人検索パソコンの利用終了について</a:t>
            </a:r>
            <a:endParaRPr lang="ja-JP" altLang="ja-JP" sz="3600" dirty="0">
              <a:solidFill>
                <a:schemeClr val="bg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6462" y="1412775"/>
            <a:ext cx="9789538" cy="1584177"/>
          </a:xfrm>
        </p:spPr>
        <p:txBody>
          <a:bodyPr anchor="ctr" anchorCtr="0">
            <a:noAutofit/>
          </a:bodyPr>
          <a:lstStyle/>
          <a:p>
            <a:pPr algn="l"/>
            <a:r>
              <a:rPr lang="ja-JP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/>
              </a:rPr>
              <a:t>　</a:t>
            </a:r>
            <a:r>
              <a:rPr lang="ja-JP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/>
              </a:rPr>
              <a:t>ハローワーク飯田橋をご利用いただきありがとうございます。</a:t>
            </a:r>
            <a:endParaRPr lang="en-US" altLang="ja-JP" sz="2000" dirty="0">
              <a:solidFill>
                <a:schemeClr val="tx1">
                  <a:lumMod val="75000"/>
                  <a:lumOff val="25000"/>
                </a:schemeClr>
              </a:solidFill>
              <a:ea typeface="ＭＳ Ｐゴシック"/>
            </a:endParaRPr>
          </a:p>
          <a:p>
            <a:pPr algn="l"/>
            <a:r>
              <a:rPr kumimoji="1" lang="ja-JP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/>
              </a:rPr>
              <a:t>　現在、厚生労働省では、全国のハローワークシステムの更改作業を順次進めております。これに伴い、当所に設置しております求人検索用パソコンは</a:t>
            </a:r>
            <a:endParaRPr kumimoji="1" lang="en-US" altLang="ja-JP" sz="2000" dirty="0">
              <a:solidFill>
                <a:schemeClr val="tx1">
                  <a:lumMod val="75000"/>
                  <a:lumOff val="25000"/>
                </a:schemeClr>
              </a:solidFill>
              <a:ea typeface="ＭＳ Ｐゴシック"/>
            </a:endParaRPr>
          </a:p>
          <a:p>
            <a:r>
              <a:rPr kumimoji="1" lang="ja-JP" altLang="en-US" sz="2800" dirty="0">
                <a:solidFill>
                  <a:srgbClr val="FF0000"/>
                </a:solidFill>
                <a:ea typeface="ＭＳ Ｐゴシック"/>
              </a:rPr>
              <a:t>１１月２０日（金）をもちまして利用を終了致します。</a:t>
            </a:r>
            <a:endParaRPr kumimoji="1" lang="en-US" altLang="ja-JP" sz="2800" dirty="0">
              <a:solidFill>
                <a:srgbClr val="FF0000"/>
              </a:solidFill>
              <a:ea typeface="ＭＳ Ｐゴシック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6960367" y="6274072"/>
            <a:ext cx="35107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ja-JP" sz="2400" b="1" dirty="0">
                <a:solidFill>
                  <a:srgbClr val="00B050"/>
                </a:solidFill>
              </a:rPr>
              <a:t>ハローワーク</a:t>
            </a:r>
            <a:r>
              <a:rPr lang="ja-JP" altLang="en-US" sz="2400" b="1" dirty="0">
                <a:solidFill>
                  <a:srgbClr val="00B050"/>
                </a:solidFill>
              </a:rPr>
              <a:t>飯田橋</a:t>
            </a:r>
            <a:endParaRPr lang="en-US" altLang="ja-JP" sz="2400" b="1" dirty="0">
              <a:solidFill>
                <a:srgbClr val="00B050"/>
              </a:solidFill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8A06FA1-E2F7-1B8C-2383-4EDA535D10B5}"/>
              </a:ext>
            </a:extLst>
          </p:cNvPr>
          <p:cNvSpPr txBox="1"/>
          <p:nvPr/>
        </p:nvSpPr>
        <p:spPr>
          <a:xfrm>
            <a:off x="272480" y="148570"/>
            <a:ext cx="51845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>
                <a:solidFill>
                  <a:srgbClr val="0FA14A"/>
                </a:solidFill>
              </a:rPr>
              <a:t>ハローワーク飯田橋をご利用の皆さまへ</a:t>
            </a:r>
          </a:p>
        </p:txBody>
      </p:sp>
      <p:sp>
        <p:nvSpPr>
          <p:cNvPr id="9" name="サブタイトル 2">
            <a:extLst>
              <a:ext uri="{FF2B5EF4-FFF2-40B4-BE49-F238E27FC236}">
                <a16:creationId xmlns:a16="http://schemas.microsoft.com/office/drawing/2014/main" id="{BF85CF84-34B1-26C0-60A7-31BD6FEB88D4}"/>
              </a:ext>
            </a:extLst>
          </p:cNvPr>
          <p:cNvSpPr txBox="1">
            <a:spLocks/>
          </p:cNvSpPr>
          <p:nvPr/>
        </p:nvSpPr>
        <p:spPr>
          <a:xfrm>
            <a:off x="141835" y="3068960"/>
            <a:ext cx="9673075" cy="3105018"/>
          </a:xfrm>
          <a:prstGeom prst="rect">
            <a:avLst/>
          </a:prstGeom>
          <a:solidFill>
            <a:srgbClr val="FFFFCC"/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2000" b="1" dirty="0">
                <a:solidFill>
                  <a:srgbClr val="0070C0"/>
                </a:solidFill>
                <a:ea typeface="ＭＳ Ｐゴシック"/>
              </a:rPr>
              <a:t>１１月２４日（火）以降は以下の方法で求人検索が可能です。</a:t>
            </a:r>
          </a:p>
          <a:p>
            <a:pPr algn="l"/>
            <a:r>
              <a:rPr lang="ja-JP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/>
              </a:rPr>
              <a:t>①　職業相談窓口にて職員と相談しながら検索する。</a:t>
            </a:r>
            <a:endParaRPr lang="en-US" altLang="ja-JP" sz="2000" dirty="0">
              <a:solidFill>
                <a:schemeClr val="tx1">
                  <a:lumMod val="75000"/>
                  <a:lumOff val="25000"/>
                </a:schemeClr>
              </a:solidFill>
              <a:ea typeface="ＭＳ Ｐゴシック"/>
            </a:endParaRPr>
          </a:p>
          <a:p>
            <a:pPr algn="l"/>
            <a:r>
              <a:rPr lang="ja-JP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/>
              </a:rPr>
              <a:t>②　フロアに設置しているタブレット端末で検索する。</a:t>
            </a:r>
            <a:endParaRPr lang="en-US" altLang="ja-JP" sz="2000" dirty="0">
              <a:solidFill>
                <a:schemeClr val="tx1">
                  <a:lumMod val="75000"/>
                  <a:lumOff val="25000"/>
                </a:schemeClr>
              </a:solidFill>
              <a:ea typeface="ＭＳ Ｐゴシック"/>
            </a:endParaRPr>
          </a:p>
          <a:p>
            <a:pPr algn="l"/>
            <a:r>
              <a:rPr lang="ja-JP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/>
              </a:rPr>
              <a:t>       </a:t>
            </a:r>
            <a:r>
              <a:rPr lang="en-US" altLang="ja-JP" sz="2000" dirty="0">
                <a:solidFill>
                  <a:schemeClr val="tx1"/>
                </a:solidFill>
                <a:ea typeface="ＭＳ Ｐゴシック"/>
              </a:rPr>
              <a:t>※</a:t>
            </a:r>
            <a:r>
              <a:rPr lang="ja-JP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/>
              </a:rPr>
              <a:t>利用目安は４５分です。また混み合っている際は、利用時間を制限させていただく</a:t>
            </a:r>
            <a:endParaRPr lang="en-US" altLang="ja-JP" sz="2000" dirty="0">
              <a:solidFill>
                <a:schemeClr val="tx1">
                  <a:lumMod val="75000"/>
                  <a:lumOff val="25000"/>
                </a:schemeClr>
              </a:solidFill>
              <a:ea typeface="ＭＳ Ｐゴシック"/>
            </a:endParaRPr>
          </a:p>
          <a:p>
            <a:pPr algn="l"/>
            <a:r>
              <a:rPr lang="en-US" altLang="ja-JP" sz="2000" dirty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/>
              </a:rPr>
              <a:t>           </a:t>
            </a:r>
            <a:r>
              <a:rPr lang="ja-JP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/>
              </a:rPr>
              <a:t>場合があります。</a:t>
            </a:r>
            <a:endParaRPr lang="en-US" altLang="ja-JP" sz="2000" dirty="0">
              <a:solidFill>
                <a:schemeClr val="tx1">
                  <a:lumMod val="75000"/>
                  <a:lumOff val="25000"/>
                </a:schemeClr>
              </a:solidFill>
              <a:ea typeface="ＭＳ Ｐゴシック"/>
            </a:endParaRPr>
          </a:p>
          <a:p>
            <a:pPr algn="l"/>
            <a:r>
              <a:rPr lang="ja-JP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/>
              </a:rPr>
              <a:t>③　ご利用者様ご自身のスマートフォンやパソコン等、インターネットに接続できる端末</a:t>
            </a:r>
            <a:endParaRPr lang="en-US" altLang="ja-JP" sz="2000" dirty="0">
              <a:solidFill>
                <a:schemeClr val="tx1">
                  <a:lumMod val="75000"/>
                  <a:lumOff val="25000"/>
                </a:schemeClr>
              </a:solidFill>
              <a:ea typeface="ＭＳ Ｐゴシック"/>
            </a:endParaRPr>
          </a:p>
          <a:p>
            <a:pPr algn="l"/>
            <a:r>
              <a:rPr lang="ja-JP" altLang="en-US" sz="200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/>
              </a:rPr>
              <a:t>　から</a:t>
            </a:r>
            <a:r>
              <a:rPr lang="ja-JP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/>
              </a:rPr>
              <a:t>検索する。</a:t>
            </a:r>
            <a:endParaRPr lang="en-US" altLang="ja-JP" sz="2000" dirty="0">
              <a:solidFill>
                <a:schemeClr val="tx1">
                  <a:lumMod val="75000"/>
                  <a:lumOff val="25000"/>
                </a:schemeClr>
              </a:solidFill>
              <a:ea typeface="ＭＳ Ｐゴシック"/>
            </a:endParaRPr>
          </a:p>
          <a:p>
            <a:pPr algn="l"/>
            <a:r>
              <a:rPr lang="en-US" altLang="ja-JP" sz="2000" dirty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/>
              </a:rPr>
              <a:t>       </a:t>
            </a:r>
            <a:r>
              <a:rPr lang="en-US" altLang="ja-JP" sz="2000" dirty="0">
                <a:solidFill>
                  <a:schemeClr val="tx1"/>
                </a:solidFill>
                <a:ea typeface="ＭＳ Ｐゴシック"/>
              </a:rPr>
              <a:t>※</a:t>
            </a:r>
            <a:r>
              <a:rPr lang="ja-JP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/>
              </a:rPr>
              <a:t>２階の職業相談フロアでは、</a:t>
            </a:r>
            <a:r>
              <a:rPr lang="en-US" altLang="ja-JP" sz="2000" dirty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/>
              </a:rPr>
              <a:t>Wi-Fi</a:t>
            </a:r>
            <a:r>
              <a:rPr lang="ja-JP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/>
              </a:rPr>
              <a:t>が利用できます。</a:t>
            </a:r>
            <a:endParaRPr lang="en-US" altLang="ja-JP" sz="2000" dirty="0">
              <a:solidFill>
                <a:schemeClr val="tx1">
                  <a:lumMod val="75000"/>
                  <a:lumOff val="25000"/>
                </a:schemeClr>
              </a:solidFill>
              <a:ea typeface="ＭＳ Ｐゴシック"/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0D402621-04D6-4AAA-1629-943E16240E45}"/>
              </a:ext>
            </a:extLst>
          </p:cNvPr>
          <p:cNvSpPr/>
          <p:nvPr/>
        </p:nvSpPr>
        <p:spPr>
          <a:xfrm>
            <a:off x="263623" y="6207695"/>
            <a:ext cx="66967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2400" b="1" dirty="0">
                <a:solidFill>
                  <a:srgbClr val="00B050"/>
                </a:solidFill>
              </a:rPr>
              <a:t>　</a:t>
            </a:r>
            <a:r>
              <a:rPr lang="ja-JP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ご理解とご協力をよろしくお願い致します。</a:t>
            </a:r>
            <a:endParaRPr lang="en-US" altLang="ja-JP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42800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<Relationships xmlns="http://schemas.openxmlformats.org/package/2006/relationships"><Relationship Id="rId1" Target="itemProps1.xml" Type="http://schemas.openxmlformats.org/officeDocument/2006/relationships/customXmlProps"/></Relationships>
</file>

<file path=customXml/_rels/item2.xml.rels><?xml version="1.0" encoding="UTF-8" standalone="yes"?><Relationships xmlns="http://schemas.openxmlformats.org/package/2006/relationships"><Relationship Id="rId1" Target="itemProps2.xml" Type="http://schemas.openxmlformats.org/officeDocument/2006/relationships/customXmlProps"/></Relationships>
</file>

<file path=customXml/_rels/item3.xml.rels><?xml version="1.0" encoding="UTF-8" standalone="yes"?><Relationships xmlns="http://schemas.openxmlformats.org/package/2006/relationships"><Relationship Id="rId1" Target="itemProps3.xml" Type="http://schemas.openxmlformats.org/officeDocument/2006/relationships/customXmlProps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141F33411BA1F9438155C12A694D2074" ma:contentTypeVersion="16" ma:contentTypeDescription="新しいドキュメントを作成します。" ma:contentTypeScope="" ma:versionID="a7e91a106a2119c290f1f5713deab914">
  <xsd:schema xmlns:xsd="http://www.w3.org/2001/XMLSchema" xmlns:xs="http://www.w3.org/2001/XMLSchema" xmlns:p="http://schemas.microsoft.com/office/2006/metadata/properties" xmlns:ns2="c211d72e-e6ff-466e-91ab-2fd2aa374697" xmlns:ns3="44856c1c-163a-4db4-9f2d-e69ab44d016d" targetNamespace="http://schemas.microsoft.com/office/2006/metadata/properties" ma:root="true" ma:fieldsID="efaacd48f3a7b38e674d0e8498125bad" ns2:_="" ns3:_="">
    <xsd:import namespace="c211d72e-e6ff-466e-91ab-2fd2aa374697"/>
    <xsd:import namespace="44856c1c-163a-4db4-9f2d-e69ab44d016d"/>
    <xsd:element name="properties">
      <xsd:complexType>
        <xsd:sequence>
          <xsd:element name="documentManagement">
            <xsd:complexType>
              <xsd:all>
                <xsd:element ref="ns2:Owner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_Flow_SignoffStatu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211d72e-e6ff-466e-91ab-2fd2aa374697" elementFormDefault="qualified">
    <xsd:import namespace="http://schemas.microsoft.com/office/2006/documentManagement/types"/>
    <xsd:import namespace="http://schemas.microsoft.com/office/infopath/2007/PartnerControls"/>
    <xsd:element name="Owner" ma:index="8" nillable="true" ma:displayName="所有者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画像タグ" ma:readOnly="false" ma:fieldId="{5cf76f15-5ced-4ddc-b409-7134ff3c332f}" ma:taxonomyMulti="true" ma:sspId="0347f584-7be2-4218-8e94-402d99aedf0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description="" ma:indexed="true" ma:internalName="MediaServiceLocation" ma:readOnly="true">
      <xsd:simpleType>
        <xsd:restriction base="dms:Text"/>
      </xsd:simpleType>
    </xsd:element>
    <xsd:element name="_Flow_SignoffStatus" ma:index="22" nillable="true" ma:displayName="承認の状態" ma:internalName="_x0024_Resources_x003a_core_x002c_Signoff_Status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856c1c-163a-4db4-9f2d-e69ab44d016d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2c8224b2-fc28-43da-8516-52e1b3982c93}" ma:internalName="TaxCatchAll" ma:showField="CatchAllData" ma:web="44856c1c-163a-4db4-9f2d-e69ab44d01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Owner xmlns="c211d72e-e6ff-466e-91ab-2fd2aa374697">
      <UserInfo>
        <DisplayName/>
        <AccountId xsi:nil="true"/>
        <AccountType/>
      </UserInfo>
    </Owner>
    <lcf76f155ced4ddcb4097134ff3c332f xmlns="c211d72e-e6ff-466e-91ab-2fd2aa374697">
      <Terms xmlns="http://schemas.microsoft.com/office/infopath/2007/PartnerControls"/>
    </lcf76f155ced4ddcb4097134ff3c332f>
    <_Flow_SignoffStatus xmlns="c211d72e-e6ff-466e-91ab-2fd2aa374697" xsi:nil="true"/>
    <TaxCatchAll xmlns="44856c1c-163a-4db4-9f2d-e69ab44d016d" xsi:nil="true"/>
  </documentManagement>
</p:properties>
</file>

<file path=customXml/itemProps1.xml><?xml version="1.0" encoding="utf-8"?>
<ds:datastoreItem xmlns:ds="http://schemas.openxmlformats.org/officeDocument/2006/customXml" ds:itemID="{DDD592FC-9849-47B5-9FBD-BEEF210AF94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1B79305-E1A2-4860-9A23-310FD5F6F24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211d72e-e6ff-466e-91ab-2fd2aa374697"/>
    <ds:schemaRef ds:uri="44856c1c-163a-4db4-9f2d-e69ab44d016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DC4B0D7-A67C-4BCD-B34A-131371402449}">
  <ds:schemaRefs>
    <ds:schemaRef ds:uri="http://purl.org/dc/terms/"/>
    <ds:schemaRef ds:uri="http://purl.org/dc/elements/1.1/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c211d72e-e6ff-466e-91ab-2fd2aa374697"/>
    <ds:schemaRef ds:uri="44856c1c-163a-4db4-9f2d-e69ab44d016d"/>
    <ds:schemaRef ds:uri="http://schemas.openxmlformats.org/package/2006/metadata/core-properties"/>
    <ds:schemaRef ds:uri="http://schemas.microsoft.com/office/2006/metadata/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Words>185</Words>
  <PresentationFormat>A4 210 x 297 mm</PresentationFormat>
  <Paragraphs>16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HGP創英角ｺﾞｼｯｸUB</vt:lpstr>
      <vt:lpstr>ＭＳ Ｐゴシック</vt:lpstr>
      <vt:lpstr>Arial</vt:lpstr>
      <vt:lpstr>Calibri</vt:lpstr>
      <vt:lpstr>Office ​​テーマ</vt:lpstr>
      <vt:lpstr>求人検索パソコンの利用終了について</vt:lpstr>
    </vt:vector>
  </TitlesOfParts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0x010100141F33411BA1F9438155C12A694D2074</vt:lpwstr>
  </property>
  <property fmtid="{D5CDD505-2E9C-101B-9397-08002B2CF9AE}" pid="3" name="MediaServiceImageTags">
    <vt:lpwstr/>
  </property>
</Properties>
</file>