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commentAuthors+xml" PartName="/ppt/commentAuthors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notesMasterIdLst>
    <p:notesMasterId r:id="rId6"/>
  </p:notesMasterIdLst>
  <p:sldIdLst>
    <p:sldId id="258" r:id="rId5"/>
  </p:sldIdLst>
  <p:sldSz cx="6858000" cy="9906000" type="A4"/>
  <p:notesSz cx="6805613" cy="9939338"/>
  <p:defaultTextStyle>
    <a:defPPr>
      <a:defRPr lang="ja-JP"/>
    </a:defPPr>
    <a:lvl1pPr marL="0" algn="l" defTabSz="914151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1pPr>
    <a:lvl2pPr marL="457076" algn="l" defTabSz="914151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2pPr>
    <a:lvl3pPr marL="914151" algn="l" defTabSz="914151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3pPr>
    <a:lvl4pPr marL="1371229" algn="l" defTabSz="914151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4pPr>
    <a:lvl5pPr marL="1828304" algn="l" defTabSz="914151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5pPr>
    <a:lvl6pPr marL="2285380" algn="l" defTabSz="914151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6pPr>
    <a:lvl7pPr marL="2742456" algn="l" defTabSz="914151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7pPr>
    <a:lvl8pPr marL="3199533" algn="l" defTabSz="914151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8pPr>
    <a:lvl9pPr marL="3656607" algn="l" defTabSz="914151" rtl="0" eaLnBrk="1" latinLnBrk="0" hangingPunct="1">
      <a:defRPr kumimoji="1"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タイトルなしのセクション" id="{FDB20DCD-0BE7-433C-98EC-308A74ADCFB0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兵藤恭子" initials="兵藤恭子" lastIdx="1" clrIdx="0">
    <p:extLst>
      <p:ext uri="{19B8F6BF-5375-455C-9EA6-DF929625EA0E}">
        <p15:presenceInfo xmlns:p15="http://schemas.microsoft.com/office/powerpoint/2012/main" userId="兵藤恭子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B7F1"/>
    <a:srgbClr val="FFC000"/>
    <a:srgbClr val="FFB3F1"/>
    <a:srgbClr val="FFBDF1"/>
    <a:srgbClr val="8E5E2E"/>
    <a:srgbClr val="593B1D"/>
    <a:srgbClr val="B3773B"/>
    <a:srgbClr val="FFC1F3"/>
    <a:srgbClr val="E7F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CB05A0-686C-408A-B282-8CB96F626690}" v="4" dt="2026-09-30T02:57:55.5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876" autoAdjust="0"/>
    <p:restoredTop sz="96010" autoAdjust="0"/>
  </p:normalViewPr>
  <p:slideViewPr>
    <p:cSldViewPr>
      <p:cViewPr varScale="1">
        <p:scale>
          <a:sx n="73" d="100"/>
          <a:sy n="73" d="100"/>
        </p:scale>
        <p:origin x="1932" y="60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heme/theme1.xml" Type="http://schemas.openxmlformats.org/officeDocument/2006/relationships/theme"/><Relationship Id="rId11" Target="tableStyles.xml" Type="http://schemas.openxmlformats.org/officeDocument/2006/relationships/tableStyles"/><Relationship Id="rId12" Target="changesInfos/changesInfo1.xml" Type="http://schemas.microsoft.com/office/2016/11/relationships/changesInfo"/><Relationship Id="rId13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commentAuthors.xml" Type="http://schemas.openxmlformats.org/officeDocument/2006/relationships/commentAuthors"/><Relationship Id="rId8" Target="presProps.xml" Type="http://schemas.openxmlformats.org/officeDocument/2006/relationships/presProps"/><Relationship Id="rId9" Target="viewProps.xml" Type="http://schemas.openxmlformats.org/officeDocument/2006/relationships/viewProps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山田力" userId="b541ce30-c769-42fd-a883-757ec69bde71" providerId="ADAL" clId="{A6AFDE1A-5476-41EA-8D06-358ED7B974B2}"/>
    <pc:docChg chg="modSld">
      <pc:chgData name="山田力" userId="b541ce30-c769-42fd-a883-757ec69bde71" providerId="ADAL" clId="{A6AFDE1A-5476-41EA-8D06-358ED7B974B2}" dt="2026-09-30T03:00:40.876" v="16" actId="14734"/>
      <pc:docMkLst>
        <pc:docMk/>
      </pc:docMkLst>
      <pc:sldChg chg="modSp mod">
        <pc:chgData name="山田力" userId="b541ce30-c769-42fd-a883-757ec69bde71" providerId="ADAL" clId="{A6AFDE1A-5476-41EA-8D06-358ED7B974B2}" dt="2026-09-30T02:58:10.514" v="14" actId="207"/>
        <pc:sldMkLst>
          <pc:docMk/>
          <pc:sldMk cId="606535852" sldId="256"/>
        </pc:sldMkLst>
        <pc:spChg chg="mod">
          <ac:chgData name="山田力" userId="b541ce30-c769-42fd-a883-757ec69bde71" providerId="ADAL" clId="{A6AFDE1A-5476-41EA-8D06-358ED7B974B2}" dt="2026-09-30T02:58:10.514" v="14" actId="207"/>
          <ac:spMkLst>
            <pc:docMk/>
            <pc:sldMk cId="606535852" sldId="256"/>
            <ac:spMk id="60" creationId="{00000000-0000-0000-0000-000000000000}"/>
          </ac:spMkLst>
        </pc:spChg>
      </pc:sldChg>
      <pc:sldChg chg="modSp mod">
        <pc:chgData name="山田力" userId="b541ce30-c769-42fd-a883-757ec69bde71" providerId="ADAL" clId="{A6AFDE1A-5476-41EA-8D06-358ED7B974B2}" dt="2026-09-30T03:00:40.876" v="16" actId="14734"/>
        <pc:sldMkLst>
          <pc:docMk/>
          <pc:sldMk cId="3777725695" sldId="258"/>
        </pc:sldMkLst>
        <pc:graphicFrameChg chg="modGraphic">
          <ac:chgData name="山田力" userId="b541ce30-c769-42fd-a883-757ec69bde71" providerId="ADAL" clId="{A6AFDE1A-5476-41EA-8D06-358ED7B974B2}" dt="2026-09-30T03:00:40.876" v="16" actId="14734"/>
          <ac:graphicFrameMkLst>
            <pc:docMk/>
            <pc:sldMk cId="3777725695" sldId="258"/>
            <ac:graphicFrameMk id="9" creationId="{00000000-0000-0000-0000-000000000000}"/>
          </ac:graphicFrameMkLst>
        </pc:graphicFrameChg>
      </pc:sldChg>
    </pc:docChg>
  </pc:docChgLst>
  <pc:docChgLst>
    <pc:chgData name="山田力" userId="b541ce30-c769-42fd-a883-757ec69bde71" providerId="ADAL" clId="{B7DAC918-4F93-49CB-BDFE-B6F30D389030}"/>
    <pc:docChg chg="modSld">
      <pc:chgData name="山田力" userId="b541ce30-c769-42fd-a883-757ec69bde71" providerId="ADAL" clId="{B7DAC918-4F93-49CB-BDFE-B6F30D389030}" dt="2026-09-28T05:02:21.615" v="119" actId="20577"/>
      <pc:docMkLst>
        <pc:docMk/>
      </pc:docMkLst>
      <pc:sldChg chg="modSp mod">
        <pc:chgData name="山田力" userId="b541ce30-c769-42fd-a883-757ec69bde71" providerId="ADAL" clId="{B7DAC918-4F93-49CB-BDFE-B6F30D389030}" dt="2026-09-28T05:00:16.482" v="83" actId="20577"/>
        <pc:sldMkLst>
          <pc:docMk/>
          <pc:sldMk cId="606535852" sldId="256"/>
        </pc:sldMkLst>
        <pc:spChg chg="mod">
          <ac:chgData name="山田力" userId="b541ce30-c769-42fd-a883-757ec69bde71" providerId="ADAL" clId="{B7DAC918-4F93-49CB-BDFE-B6F30D389030}" dt="2026-09-28T05:00:16.482" v="83" actId="20577"/>
          <ac:spMkLst>
            <pc:docMk/>
            <pc:sldMk cId="606535852" sldId="256"/>
            <ac:spMk id="12" creationId="{00000000-0000-0000-0000-000000000000}"/>
          </ac:spMkLst>
        </pc:spChg>
        <pc:spChg chg="mod">
          <ac:chgData name="山田力" userId="b541ce30-c769-42fd-a883-757ec69bde71" providerId="ADAL" clId="{B7DAC918-4F93-49CB-BDFE-B6F30D389030}" dt="2026-09-28T04:58:06.945" v="56"/>
          <ac:spMkLst>
            <pc:docMk/>
            <pc:sldMk cId="606535852" sldId="256"/>
            <ac:spMk id="13" creationId="{00000000-0000-0000-0000-000000000000}"/>
          </ac:spMkLst>
        </pc:spChg>
        <pc:spChg chg="mod">
          <ac:chgData name="山田力" userId="b541ce30-c769-42fd-a883-757ec69bde71" providerId="ADAL" clId="{B7DAC918-4F93-49CB-BDFE-B6F30D389030}" dt="2026-09-28T04:59:20.113" v="77"/>
          <ac:spMkLst>
            <pc:docMk/>
            <pc:sldMk cId="606535852" sldId="256"/>
            <ac:spMk id="26" creationId="{00000000-0000-0000-0000-000000000000}"/>
          </ac:spMkLst>
        </pc:spChg>
      </pc:sldChg>
      <pc:sldChg chg="modSp mod">
        <pc:chgData name="山田力" userId="b541ce30-c769-42fd-a883-757ec69bde71" providerId="ADAL" clId="{B7DAC918-4F93-49CB-BDFE-B6F30D389030}" dt="2026-09-28T05:02:21.615" v="119" actId="20577"/>
        <pc:sldMkLst>
          <pc:docMk/>
          <pc:sldMk cId="3777725695" sldId="258"/>
        </pc:sldMkLst>
        <pc:spChg chg="mod">
          <ac:chgData name="山田力" userId="b541ce30-c769-42fd-a883-757ec69bde71" providerId="ADAL" clId="{B7DAC918-4F93-49CB-BDFE-B6F30D389030}" dt="2026-09-28T05:00:47.391" v="91" actId="20577"/>
          <ac:spMkLst>
            <pc:docMk/>
            <pc:sldMk cId="3777725695" sldId="258"/>
            <ac:spMk id="7" creationId="{00000000-0000-0000-0000-000000000000}"/>
          </ac:spMkLst>
        </pc:spChg>
        <pc:spChg chg="mod">
          <ac:chgData name="山田力" userId="b541ce30-c769-42fd-a883-757ec69bde71" providerId="ADAL" clId="{B7DAC918-4F93-49CB-BDFE-B6F30D389030}" dt="2026-09-28T05:00:09.637" v="81" actId="20577"/>
          <ac:spMkLst>
            <pc:docMk/>
            <pc:sldMk cId="3777725695" sldId="258"/>
            <ac:spMk id="21" creationId="{00000000-0000-0000-0000-000000000000}"/>
          </ac:spMkLst>
        </pc:spChg>
        <pc:graphicFrameChg chg="modGraphic">
          <ac:chgData name="山田力" userId="b541ce30-c769-42fd-a883-757ec69bde71" providerId="ADAL" clId="{B7DAC918-4F93-49CB-BDFE-B6F30D389030}" dt="2026-09-28T05:02:21.615" v="119" actId="20577"/>
          <ac:graphicFrameMkLst>
            <pc:docMk/>
            <pc:sldMk cId="3777725695" sldId="258"/>
            <ac:graphicFrameMk id="16" creationId="{00000000-0000-0000-0000-000000000000}"/>
          </ac:graphicFrameMkLst>
        </pc:graphicFrameChg>
        <pc:graphicFrameChg chg="mod modGraphic">
          <ac:chgData name="山田力" userId="b541ce30-c769-42fd-a883-757ec69bde71" providerId="ADAL" clId="{B7DAC918-4F93-49CB-BDFE-B6F30D389030}" dt="2026-09-28T05:01:40.485" v="109" actId="2165"/>
          <ac:graphicFrameMkLst>
            <pc:docMk/>
            <pc:sldMk cId="3777725695" sldId="258"/>
            <ac:graphicFrameMk id="19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49576" cy="496888"/>
          </a:xfrm>
          <a:prstGeom prst="rect">
            <a:avLst/>
          </a:prstGeom>
        </p:spPr>
        <p:txBody>
          <a:bodyPr vert="horz" lIns="91314" tIns="45660" rIns="91314" bIns="4566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5" y="0"/>
            <a:ext cx="2949576" cy="496888"/>
          </a:xfrm>
          <a:prstGeom prst="rect">
            <a:avLst/>
          </a:prstGeom>
        </p:spPr>
        <p:txBody>
          <a:bodyPr vert="horz" lIns="91314" tIns="45660" rIns="91314" bIns="45660" rtlCol="0"/>
          <a:lstStyle>
            <a:lvl1pPr algn="r">
              <a:defRPr sz="1200"/>
            </a:lvl1pPr>
          </a:lstStyle>
          <a:p>
            <a:fld id="{EA1E8DCD-9429-47CE-98E9-E6A97288D14C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651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4" tIns="45660" rIns="91314" bIns="4566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9" y="4721226"/>
            <a:ext cx="5443537" cy="4471988"/>
          </a:xfrm>
          <a:prstGeom prst="rect">
            <a:avLst/>
          </a:prstGeom>
        </p:spPr>
        <p:txBody>
          <a:bodyPr vert="horz" lIns="91314" tIns="45660" rIns="91314" bIns="4566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8" y="9440876"/>
            <a:ext cx="2949576" cy="496887"/>
          </a:xfrm>
          <a:prstGeom prst="rect">
            <a:avLst/>
          </a:prstGeom>
        </p:spPr>
        <p:txBody>
          <a:bodyPr vert="horz" lIns="91314" tIns="45660" rIns="91314" bIns="4566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5" y="9440876"/>
            <a:ext cx="2949576" cy="496887"/>
          </a:xfrm>
          <a:prstGeom prst="rect">
            <a:avLst/>
          </a:prstGeom>
        </p:spPr>
        <p:txBody>
          <a:bodyPr vert="horz" lIns="91314" tIns="45660" rIns="91314" bIns="45660" rtlCol="0" anchor="b"/>
          <a:lstStyle>
            <a:lvl1pPr algn="r">
              <a:defRPr sz="1200"/>
            </a:lvl1pPr>
          </a:lstStyle>
          <a:p>
            <a:fld id="{558BEEB7-1E4C-41D3-A110-7A4C5B9E10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488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51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1pPr>
    <a:lvl2pPr marL="457076" algn="l" defTabSz="914151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2pPr>
    <a:lvl3pPr marL="914151" algn="l" defTabSz="914151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3pPr>
    <a:lvl4pPr marL="1371229" algn="l" defTabSz="914151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4pPr>
    <a:lvl5pPr marL="1828304" algn="l" defTabSz="914151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5pPr>
    <a:lvl6pPr marL="2285380" algn="l" defTabSz="914151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6pPr>
    <a:lvl7pPr marL="2742456" algn="l" defTabSz="914151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7pPr>
    <a:lvl8pPr marL="3199533" algn="l" defTabSz="914151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8pPr>
    <a:lvl9pPr marL="3656607" algn="l" defTabSz="914151" rtl="0" eaLnBrk="1" latinLnBrk="0" hangingPunct="1">
      <a:defRPr kumimoji="1"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2963" y="746125"/>
            <a:ext cx="2579687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6E684-F8E9-45E7-B8DC-73A70D4BF5E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1692856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2" y="3077296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8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714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158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9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600"/>
            <a:ext cx="5829300" cy="2166937"/>
          </a:xfrm>
        </p:spPr>
        <p:txBody>
          <a:bodyPr anchor="b"/>
          <a:lstStyle>
            <a:lvl1pPr marL="0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1pPr>
            <a:lvl2pPr marL="457085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1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4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6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6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99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83" y="3338700"/>
            <a:ext cx="2257425" cy="9442803"/>
          </a:xfrm>
        </p:spPr>
        <p:txBody>
          <a:bodyPr/>
          <a:lstStyle>
            <a:lvl1pPr>
              <a:defRPr sz="2798"/>
            </a:lvl1pPr>
            <a:lvl2pPr>
              <a:defRPr sz="2402"/>
            </a:lvl2pPr>
            <a:lvl3pPr>
              <a:defRPr sz="2001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8" y="3338700"/>
            <a:ext cx="2257425" cy="9442803"/>
          </a:xfrm>
        </p:spPr>
        <p:txBody>
          <a:bodyPr/>
          <a:lstStyle>
            <a:lvl1pPr>
              <a:defRPr sz="2798"/>
            </a:lvl1pPr>
            <a:lvl2pPr>
              <a:defRPr sz="2402"/>
            </a:lvl2pPr>
            <a:lvl3pPr>
              <a:defRPr sz="2001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745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2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7" y="2217393"/>
            <a:ext cx="3030141" cy="924101"/>
          </a:xfrm>
        </p:spPr>
        <p:txBody>
          <a:bodyPr anchor="b"/>
          <a:lstStyle>
            <a:lvl1pPr marL="0" indent="0">
              <a:buNone/>
              <a:defRPr sz="2402" b="1"/>
            </a:lvl1pPr>
            <a:lvl2pPr marL="457085" indent="0">
              <a:buNone/>
              <a:defRPr sz="2001" b="1"/>
            </a:lvl2pPr>
            <a:lvl3pPr marL="914173" indent="0">
              <a:buNone/>
              <a:defRPr sz="1801" b="1"/>
            </a:lvl3pPr>
            <a:lvl4pPr marL="1371258" indent="0">
              <a:buNone/>
              <a:defRPr sz="1600" b="1"/>
            </a:lvl4pPr>
            <a:lvl5pPr marL="1828342" indent="0">
              <a:buNone/>
              <a:defRPr sz="1600" b="1"/>
            </a:lvl5pPr>
            <a:lvl6pPr marL="2285427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2" indent="0">
              <a:buNone/>
              <a:defRPr sz="1600" b="1"/>
            </a:lvl8pPr>
            <a:lvl9pPr marL="3656685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7" y="3141486"/>
            <a:ext cx="3030141" cy="5707416"/>
          </a:xfrm>
        </p:spPr>
        <p:txBody>
          <a:bodyPr/>
          <a:lstStyle>
            <a:lvl1pPr>
              <a:defRPr sz="2402"/>
            </a:lvl1pPr>
            <a:lvl2pPr>
              <a:defRPr sz="2001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4" y="2217393"/>
            <a:ext cx="3031332" cy="924101"/>
          </a:xfrm>
        </p:spPr>
        <p:txBody>
          <a:bodyPr anchor="b"/>
          <a:lstStyle>
            <a:lvl1pPr marL="0" indent="0">
              <a:buNone/>
              <a:defRPr sz="2402" b="1"/>
            </a:lvl1pPr>
            <a:lvl2pPr marL="457085" indent="0">
              <a:buNone/>
              <a:defRPr sz="2001" b="1"/>
            </a:lvl2pPr>
            <a:lvl3pPr marL="914173" indent="0">
              <a:buNone/>
              <a:defRPr sz="1801" b="1"/>
            </a:lvl3pPr>
            <a:lvl4pPr marL="1371258" indent="0">
              <a:buNone/>
              <a:defRPr sz="1600" b="1"/>
            </a:lvl4pPr>
            <a:lvl5pPr marL="1828342" indent="0">
              <a:buNone/>
              <a:defRPr sz="1600" b="1"/>
            </a:lvl5pPr>
            <a:lvl6pPr marL="2285427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2" indent="0">
              <a:buNone/>
              <a:defRPr sz="1600" b="1"/>
            </a:lvl8pPr>
            <a:lvl9pPr marL="3656685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4" y="3141486"/>
            <a:ext cx="3031332" cy="5707416"/>
          </a:xfrm>
        </p:spPr>
        <p:txBody>
          <a:bodyPr/>
          <a:lstStyle>
            <a:lvl1pPr>
              <a:defRPr sz="2402"/>
            </a:lvl1pPr>
            <a:lvl2pPr>
              <a:defRPr sz="2001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235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9013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36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6" y="394412"/>
            <a:ext cx="2256235" cy="1678517"/>
          </a:xfrm>
        </p:spPr>
        <p:txBody>
          <a:bodyPr anchor="b"/>
          <a:lstStyle>
            <a:lvl1pPr algn="l">
              <a:defRPr sz="2001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94" y="394421"/>
            <a:ext cx="3833813" cy="8454497"/>
          </a:xfrm>
        </p:spPr>
        <p:txBody>
          <a:bodyPr/>
          <a:lstStyle>
            <a:lvl1pPr>
              <a:defRPr sz="3199"/>
            </a:lvl1pPr>
            <a:lvl2pPr>
              <a:defRPr sz="2798"/>
            </a:lvl2pPr>
            <a:lvl3pPr>
              <a:defRPr sz="2402"/>
            </a:lvl3pPr>
            <a:lvl4pPr>
              <a:defRPr sz="2001"/>
            </a:lvl4pPr>
            <a:lvl5pPr>
              <a:defRPr sz="2001"/>
            </a:lvl5pPr>
            <a:lvl6pPr>
              <a:defRPr sz="2001"/>
            </a:lvl6pPr>
            <a:lvl7pPr>
              <a:defRPr sz="2001"/>
            </a:lvl7pPr>
            <a:lvl8pPr>
              <a:defRPr sz="2001"/>
            </a:lvl8pPr>
            <a:lvl9pPr>
              <a:defRPr sz="2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6" y="2072927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085" indent="0">
              <a:buNone/>
              <a:defRPr sz="1200"/>
            </a:lvl2pPr>
            <a:lvl3pPr marL="914173" indent="0">
              <a:buNone/>
              <a:defRPr sz="1000"/>
            </a:lvl3pPr>
            <a:lvl4pPr marL="1371258" indent="0">
              <a:buNone/>
              <a:defRPr sz="899"/>
            </a:lvl4pPr>
            <a:lvl5pPr marL="1828342" indent="0">
              <a:buNone/>
              <a:defRPr sz="899"/>
            </a:lvl5pPr>
            <a:lvl6pPr marL="2285427" indent="0">
              <a:buNone/>
              <a:defRPr sz="899"/>
            </a:lvl6pPr>
            <a:lvl7pPr marL="2742514" indent="0">
              <a:buNone/>
              <a:defRPr sz="899"/>
            </a:lvl7pPr>
            <a:lvl8pPr marL="3199602" indent="0">
              <a:buNone/>
              <a:defRPr sz="899"/>
            </a:lvl8pPr>
            <a:lvl9pPr marL="3656685" indent="0">
              <a:buNone/>
              <a:defRPr sz="89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011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1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199"/>
            </a:lvl1pPr>
            <a:lvl2pPr marL="457085" indent="0">
              <a:buNone/>
              <a:defRPr sz="2798"/>
            </a:lvl2pPr>
            <a:lvl3pPr marL="914173" indent="0">
              <a:buNone/>
              <a:defRPr sz="2402"/>
            </a:lvl3pPr>
            <a:lvl4pPr marL="1371258" indent="0">
              <a:buNone/>
              <a:defRPr sz="2001"/>
            </a:lvl4pPr>
            <a:lvl5pPr marL="1828342" indent="0">
              <a:buNone/>
              <a:defRPr sz="2001"/>
            </a:lvl5pPr>
            <a:lvl6pPr marL="2285427" indent="0">
              <a:buNone/>
              <a:defRPr sz="2001"/>
            </a:lvl6pPr>
            <a:lvl7pPr marL="2742514" indent="0">
              <a:buNone/>
              <a:defRPr sz="2001"/>
            </a:lvl7pPr>
            <a:lvl8pPr marL="3199602" indent="0">
              <a:buNone/>
              <a:defRPr sz="2001"/>
            </a:lvl8pPr>
            <a:lvl9pPr marL="3656685" indent="0">
              <a:buNone/>
              <a:defRPr sz="2001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085" indent="0">
              <a:buNone/>
              <a:defRPr sz="1200"/>
            </a:lvl2pPr>
            <a:lvl3pPr marL="914173" indent="0">
              <a:buNone/>
              <a:defRPr sz="1000"/>
            </a:lvl3pPr>
            <a:lvl4pPr marL="1371258" indent="0">
              <a:buNone/>
              <a:defRPr sz="899"/>
            </a:lvl4pPr>
            <a:lvl5pPr marL="1828342" indent="0">
              <a:buNone/>
              <a:defRPr sz="899"/>
            </a:lvl5pPr>
            <a:lvl6pPr marL="2285427" indent="0">
              <a:buNone/>
              <a:defRPr sz="899"/>
            </a:lvl6pPr>
            <a:lvl7pPr marL="2742514" indent="0">
              <a:buNone/>
              <a:defRPr sz="899"/>
            </a:lvl7pPr>
            <a:lvl8pPr marL="3199602" indent="0">
              <a:buNone/>
              <a:defRPr sz="899"/>
            </a:lvl8pPr>
            <a:lvl9pPr marL="3656685" indent="0">
              <a:buNone/>
              <a:defRPr sz="89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276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418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9" y="573265"/>
            <a:ext cx="1157289" cy="1220822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80" y="573265"/>
            <a:ext cx="3357564" cy="1220822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286415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2" y="396699"/>
            <a:ext cx="6172200" cy="1651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2" y="2311407"/>
            <a:ext cx="6172200" cy="6537502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2" y="9181410"/>
            <a:ext cx="1600200" cy="527403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20730-B9EB-43D1-8F2E-CD06238272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3" y="9181410"/>
            <a:ext cx="2171700" cy="527403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2" y="9181410"/>
            <a:ext cx="1600200" cy="527403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69CC2-00F6-470D-A09D-2DD8523B29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12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173" rtl="0" eaLnBrk="1" latinLnBrk="0" hangingPunct="1">
        <a:spcBef>
          <a:spcPct val="0"/>
        </a:spcBef>
        <a:buNone/>
        <a:defRPr kumimoji="1"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16" indent="-342816" algn="l" defTabSz="9141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764" indent="-285680" algn="l" defTabSz="91417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798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2" kern="1200">
          <a:solidFill>
            <a:schemeClr val="tx1"/>
          </a:solidFill>
          <a:latin typeface="+mn-lt"/>
          <a:ea typeface="+mn-ea"/>
          <a:cs typeface="+mn-cs"/>
        </a:defRPr>
      </a:lvl3pPr>
      <a:lvl4pPr marL="1599799" indent="-228543" algn="l" defTabSz="91417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3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4" indent="-228543" algn="l" defTabSz="9141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2" indent="-228543" algn="l" defTabSz="9141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8" indent="-228543" algn="l" defTabSz="9141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17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085" algn="l" defTabSz="91417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173" algn="l" defTabSz="91417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8" algn="l" defTabSz="91417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2" algn="l" defTabSz="91417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7" algn="l" defTabSz="91417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2" algn="l" defTabSz="91417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5" algn="l" defTabSz="914173" rtl="0" eaLnBrk="1" latinLnBrk="0" hangingPunct="1">
        <a:defRPr kumimoji="1"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Relationship Id="rId3" Target="mailto:hw1319kyuujin@mhlw.go.jp" TargetMode="External" Type="http://schemas.openxmlformats.org/officeDocument/2006/relationships/hyperlink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96048" y="210304"/>
            <a:ext cx="5829300" cy="1008114"/>
          </a:xfrm>
        </p:spPr>
        <p:txBody>
          <a:bodyPr/>
          <a:lstStyle/>
          <a:p>
            <a:r>
              <a:rPr lang="ja-JP" altLang="en-US" dirty="0"/>
              <a:t>　</a:t>
            </a:r>
            <a:r>
              <a:rPr kumimoji="1" lang="ja-JP" altLang="en-US" dirty="0"/>
              <a:t>　</a:t>
            </a:r>
            <a:r>
              <a:rPr lang="ja-JP" altLang="en-US" sz="4797" dirty="0"/>
              <a:t>　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60648" y="1064577"/>
            <a:ext cx="6336705" cy="1397951"/>
          </a:xfrm>
        </p:spPr>
        <p:txBody>
          <a:bodyPr>
            <a:normAutofit/>
          </a:bodyPr>
          <a:lstStyle/>
          <a:p>
            <a:r>
              <a:rPr lang="ja-JP" altLang="en-US" sz="2001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lang="ja-JP" altLang="en-US" sz="2201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ハローワーク町田　事業所部門あて</a:t>
            </a:r>
            <a:endParaRPr lang="en-US" altLang="ja-JP" sz="2201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＊＊＊＊＊＊＊＊＊＊＊＊＊＊＊＊＊＊＊＊＊＊＊＊＊＊＊＊＊</a:t>
            </a:r>
            <a:endParaRPr lang="en-US" altLang="ja-JP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ja-JP" altLang="en-US" sz="2402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60648" y="1928672"/>
            <a:ext cx="6336705" cy="400234"/>
          </a:xfrm>
          <a:prstGeom prst="rect">
            <a:avLst/>
          </a:prstGeom>
          <a:noFill/>
        </p:spPr>
        <p:txBody>
          <a:bodyPr wrap="square" lIns="91429" tIns="45718" rIns="91429" bIns="45718" rtlCol="0">
            <a:spAutoFit/>
          </a:bodyPr>
          <a:lstStyle/>
          <a:p>
            <a:pPr algn="ctr"/>
            <a:r>
              <a:rPr lang="ja-JP" altLang="en-US" sz="2001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令和</a:t>
            </a:r>
            <a:r>
              <a:rPr lang="en-US" altLang="ja-JP" sz="2001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8</a:t>
            </a:r>
            <a:r>
              <a:rPr lang="ja-JP" altLang="en-US" sz="2001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年度 まちだで働こう！ミニ面接会　参加申込書</a:t>
            </a: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809644"/>
              </p:ext>
            </p:extLst>
          </p:nvPr>
        </p:nvGraphicFramePr>
        <p:xfrm>
          <a:off x="272671" y="2576740"/>
          <a:ext cx="6474645" cy="2687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78108281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90341258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9755">
                  <a:extLst>
                    <a:ext uri="{9D8B030D-6E8A-4147-A177-3AD203B41FA5}">
                      <a16:colId xmlns:a16="http://schemas.microsoft.com/office/drawing/2014/main" val="2122740237"/>
                    </a:ext>
                  </a:extLst>
                </a:gridCol>
                <a:gridCol w="1443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5454">
                  <a:extLst>
                    <a:ext uri="{9D8B030D-6E8A-4147-A177-3AD203B41FA5}">
                      <a16:colId xmlns:a16="http://schemas.microsoft.com/office/drawing/2014/main" val="3889648515"/>
                    </a:ext>
                  </a:extLst>
                </a:gridCol>
                <a:gridCol w="5838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8809">
                  <a:extLst>
                    <a:ext uri="{9D8B030D-6E8A-4147-A177-3AD203B41FA5}">
                      <a16:colId xmlns:a16="http://schemas.microsoft.com/office/drawing/2014/main" val="2535271071"/>
                    </a:ext>
                  </a:extLst>
                </a:gridCol>
              </a:tblGrid>
              <a:tr h="670559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事業所名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雇用保険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適用事業所番号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)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kumimoji="1" lang="ja-JP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業種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（業界）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66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所在地</a:t>
                      </a:r>
                    </a:p>
                  </a:txBody>
                  <a:tcPr marL="91441" marR="9144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endParaRPr kumimoji="1" lang="ja-JP" altLang="en-US" sz="17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3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募集予定職種　</a:t>
                      </a:r>
                      <a:endParaRPr kumimoji="1" lang="en-US" altLang="ja-JP" sz="13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有効中の求人があればその求人番号</a:t>
                      </a:r>
                      <a:r>
                        <a:rPr kumimoji="1" lang="en-US" altLang="ja-JP" sz="11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)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職種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求人番号</a:t>
                      </a:r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職種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求人番号</a:t>
                      </a:r>
                    </a:p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職種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求人番号</a:t>
                      </a:r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99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3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担当者名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endParaRPr kumimoji="1" lang="ja-JP" altLang="en-US" sz="13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 sz="17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dist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担当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algn="dist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部署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電話</a:t>
                      </a:r>
                      <a:endParaRPr kumimoji="1" lang="ja-JP" altLang="en-US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電話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81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URL</a:t>
                      </a:r>
                      <a:endParaRPr kumimoji="1" lang="ja-JP" altLang="en-US" dirty="0"/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URL</a:t>
                      </a: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 marL="91441" marR="914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43159" y="5358452"/>
            <a:ext cx="6396695" cy="323161"/>
          </a:xfrm>
          <a:prstGeom prst="rect">
            <a:avLst/>
          </a:prstGeom>
          <a:noFill/>
        </p:spPr>
        <p:txBody>
          <a:bodyPr wrap="square" lIns="91429" tIns="45718" rIns="91429" bIns="45718" rtlCol="0">
            <a:spAutoFit/>
          </a:bodyPr>
          <a:lstStyle/>
          <a:p>
            <a:r>
              <a:rPr lang="ja-JP" altLang="en-US" sz="15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面接会希望日（希望する開催日の右欄に「○」印をつけて下さい）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3155" y="5689312"/>
            <a:ext cx="6190783" cy="261927"/>
          </a:xfrm>
          <a:prstGeom prst="rect">
            <a:avLst/>
          </a:prstGeom>
          <a:noFill/>
        </p:spPr>
        <p:txBody>
          <a:bodyPr wrap="square" lIns="91429" tIns="45718" rIns="91429" bIns="45718" rtlCol="0">
            <a:spAutoFit/>
          </a:bodyPr>
          <a:lstStyle/>
          <a:p>
            <a:r>
              <a:rPr lang="en-US" altLang="ja-JP" sz="110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102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希望日が他社と重複する場合がございますので、なるべく複数の希望日を選んでください。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16687" y="8087372"/>
            <a:ext cx="6108661" cy="1508101"/>
          </a:xfrm>
          <a:prstGeom prst="rect">
            <a:avLst/>
          </a:prstGeom>
          <a:noFill/>
          <a:ln>
            <a:noFill/>
          </a:ln>
        </p:spPr>
        <p:txBody>
          <a:bodyPr wrap="square" lIns="91429" tIns="45718" rIns="91429" bIns="45718" rtlCol="0">
            <a:spAutoFit/>
          </a:bodyPr>
          <a:lstStyle/>
          <a:p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＊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当日の実施時間は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9:30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11:30 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となります。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＊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面接時間は１人当たり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分 または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30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分 でお願いします。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＊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求職者の方に配布する会社資料は、紙媒体でご用意の上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ご持参ください。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6" name="グループ化 5"/>
          <p:cNvGrpSpPr/>
          <p:nvPr/>
        </p:nvGrpSpPr>
        <p:grpSpPr>
          <a:xfrm>
            <a:off x="58622" y="210305"/>
            <a:ext cx="1354154" cy="1265576"/>
            <a:chOff x="89744" y="172499"/>
            <a:chExt cx="1257628" cy="1184993"/>
          </a:xfrm>
        </p:grpSpPr>
        <p:sp>
          <p:nvSpPr>
            <p:cNvPr id="15" name="円/楕円 14"/>
            <p:cNvSpPr/>
            <p:nvPr/>
          </p:nvSpPr>
          <p:spPr>
            <a:xfrm>
              <a:off x="89744" y="172499"/>
              <a:ext cx="1257628" cy="1184993"/>
            </a:xfrm>
            <a:prstGeom prst="ellipse">
              <a:avLst/>
            </a:prstGeom>
            <a:solidFill>
              <a:srgbClr val="FF0000"/>
            </a:solidFill>
            <a:ln w="158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0" tIns="0" rIns="0" bIns="0" rtlCol="0" anchor="b"/>
            <a:lstStyle/>
            <a:p>
              <a:pPr algn="ctr" defTabSz="868739">
                <a:defRPr/>
              </a:pPr>
              <a:endParaRPr kumimoji="0" lang="ja-JP" altLang="en-US" sz="2700" b="1" kern="0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4" name="テキスト ボックス 3"/>
            <p:cNvSpPr txBox="1"/>
            <p:nvPr/>
          </p:nvSpPr>
          <p:spPr>
            <a:xfrm>
              <a:off x="220025" y="339798"/>
              <a:ext cx="1066874" cy="526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7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 </a:t>
              </a:r>
            </a:p>
          </p:txBody>
        </p:sp>
      </p:grpSp>
      <p:sp>
        <p:nvSpPr>
          <p:cNvPr id="11" name="角丸四角形 10"/>
          <p:cNvSpPr/>
          <p:nvPr/>
        </p:nvSpPr>
        <p:spPr>
          <a:xfrm>
            <a:off x="235744" y="8013683"/>
            <a:ext cx="6338800" cy="143862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8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4406" y="399793"/>
            <a:ext cx="1354154" cy="95378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798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12</a:t>
            </a:r>
            <a:r>
              <a:rPr lang="ja-JP" altLang="en-US" sz="2798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endParaRPr lang="en-US" altLang="ja-JP" sz="2798" b="1" dirty="0">
              <a:solidFill>
                <a:prstClr val="white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en-US" altLang="ja-JP" sz="2402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</a:t>
            </a:r>
            <a:r>
              <a:rPr lang="en-US" altLang="ja-JP" sz="2800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2800" b="1" dirty="0">
                <a:solidFill>
                  <a:prstClr val="whit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412776" y="453690"/>
            <a:ext cx="5133263" cy="400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1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メール：</a:t>
            </a:r>
            <a:r>
              <a:rPr lang="en-US" altLang="ja-JP" sz="2001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  <a:hlinkClick r:id="rId3"/>
              </a:rPr>
              <a:t>hw1319kyuujin@mhlw.go.jp</a:t>
            </a:r>
            <a:endParaRPr lang="ja-JP" altLang="en-US" sz="2001" dirty="0"/>
          </a:p>
        </p:txBody>
      </p:sp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922128"/>
              </p:ext>
            </p:extLst>
          </p:nvPr>
        </p:nvGraphicFramePr>
        <p:xfrm>
          <a:off x="3645024" y="6249144"/>
          <a:ext cx="2517435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1614">
                  <a:extLst>
                    <a:ext uri="{9D8B030D-6E8A-4147-A177-3AD203B41FA5}">
                      <a16:colId xmlns:a16="http://schemas.microsoft.com/office/drawing/2014/main" val="3393775573"/>
                    </a:ext>
                  </a:extLst>
                </a:gridCol>
                <a:gridCol w="665821">
                  <a:extLst>
                    <a:ext uri="{9D8B030D-6E8A-4147-A177-3AD203B41FA5}">
                      <a16:colId xmlns:a16="http://schemas.microsoft.com/office/drawing/2014/main" val="3145725489"/>
                    </a:ext>
                  </a:extLst>
                </a:gridCol>
              </a:tblGrid>
              <a:tr h="28974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kumimoji="1" lang="ja-JP" altLang="en-US" sz="1600" b="0" dirty="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  </a:t>
                      </a:r>
                      <a:r>
                        <a:rPr kumimoji="1" lang="en-US" altLang="ja-JP" sz="1600" b="0" dirty="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kumimoji="1" lang="ja-JP" altLang="en-US" sz="1600" b="0" dirty="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日（水）</a:t>
                      </a:r>
                    </a:p>
                  </a:txBody>
                  <a:tcPr marL="91441" marR="9144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4699612"/>
                  </a:ext>
                </a:extLst>
              </a:tr>
              <a:tr h="28974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kumimoji="1" lang="en-US" altLang="ja-JP" sz="1600" dirty="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</a:t>
                      </a:r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日（水）</a:t>
                      </a:r>
                    </a:p>
                  </a:txBody>
                  <a:tcPr marL="91441" marR="9144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230452"/>
                  </a:ext>
                </a:extLst>
              </a:tr>
              <a:tr h="28974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kumimoji="1" lang="en-US" altLang="ja-JP" sz="160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27</a:t>
                      </a:r>
                      <a:r>
                        <a:rPr kumimoji="1" lang="ja-JP" altLang="en-US" sz="160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r>
                        <a:rPr kumimoji="1" lang="ja-JP" altLang="en-US" sz="1600" dirty="0">
                          <a:solidFill>
                            <a:sysClr val="windowText" lastClr="0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（水）</a:t>
                      </a:r>
                    </a:p>
                  </a:txBody>
                  <a:tcPr marL="91441" marR="9144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1441" marR="914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125060"/>
                  </a:ext>
                </a:extLst>
              </a:tr>
            </a:tbl>
          </a:graphicData>
        </a:graphic>
      </p:graphicFrame>
      <p:graphicFrame>
        <p:nvGraphicFramePr>
          <p:cNvPr id="19" name="表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47909"/>
              </p:ext>
            </p:extLst>
          </p:nvPr>
        </p:nvGraphicFramePr>
        <p:xfrm>
          <a:off x="696595" y="6254561"/>
          <a:ext cx="2517433" cy="673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1614">
                  <a:extLst>
                    <a:ext uri="{9D8B030D-6E8A-4147-A177-3AD203B41FA5}">
                      <a16:colId xmlns:a16="http://schemas.microsoft.com/office/drawing/2014/main" val="2011738110"/>
                    </a:ext>
                  </a:extLst>
                </a:gridCol>
                <a:gridCol w="665819">
                  <a:extLst>
                    <a:ext uri="{9D8B030D-6E8A-4147-A177-3AD203B41FA5}">
                      <a16:colId xmlns:a16="http://schemas.microsoft.com/office/drawing/2014/main" val="339682091"/>
                    </a:ext>
                  </a:extLst>
                </a:gridCol>
              </a:tblGrid>
              <a:tr h="325523">
                <a:tc>
                  <a:txBody>
                    <a:bodyPr/>
                    <a:lstStyle/>
                    <a:p>
                      <a:pPr marL="0" marR="0" lvl="0" indent="0" algn="ctr" defTabSz="9143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  </a:t>
                      </a:r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日（水）</a:t>
                      </a:r>
                      <a:endParaRPr kumimoji="1" lang="en-US" altLang="ja-JP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934656"/>
                  </a:ext>
                </a:extLst>
              </a:tr>
              <a:tr h="338670">
                <a:tc>
                  <a:txBody>
                    <a:bodyPr/>
                    <a:lstStyle/>
                    <a:p>
                      <a:pPr marL="0" marR="0" lvl="0" indent="0" algn="ctr" defTabSz="9143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23</a:t>
                      </a:r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日（水）</a:t>
                      </a:r>
                      <a:endParaRPr kumimoji="1" lang="en-US" altLang="ja-JP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678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7725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81B84762FC99B4DBEA550236046DB90" ma:contentTypeVersion="16" ma:contentTypeDescription="新しいドキュメントを作成します。" ma:contentTypeScope="" ma:versionID="df5d82e8b584f3952df6943d3c9873d5">
  <xsd:schema xmlns:xsd="http://www.w3.org/2001/XMLSchema" xmlns:xs="http://www.w3.org/2001/XMLSchema" xmlns:p="http://schemas.microsoft.com/office/2006/metadata/properties" xmlns:ns2="dc2181a8-ecfa-4696-bf29-b29390a7ec2f" xmlns:ns3="2af7db65-e281-4bdf-8fb7-478a6b55ba37" targetNamespace="http://schemas.microsoft.com/office/2006/metadata/properties" ma:root="true" ma:fieldsID="f859c635fe4ead99fa02c4fdc9d41a7e" ns2:_="" ns3:_="">
    <xsd:import namespace="dc2181a8-ecfa-4696-bf29-b29390a7ec2f"/>
    <xsd:import namespace="2af7db65-e281-4bdf-8fb7-478a6b55ba37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_Flow_SignoffStatu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2181a8-ecfa-4696-bf29-b29390a7ec2f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承認の状態" ma:internalName="_x627f__x8a8d__x306e__x72b6__x614b_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f7db65-e281-4bdf-8fb7-478a6b55ba3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7706ea7-2d5c-4313-b93e-6eb7bb6aca8e}" ma:internalName="TaxCatchAll" ma:showField="CatchAllData" ma:web="2af7db65-e281-4bdf-8fb7-478a6b55ba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2181a8-ecfa-4696-bf29-b29390a7ec2f">
      <Terms xmlns="http://schemas.microsoft.com/office/infopath/2007/PartnerControls"/>
    </lcf76f155ced4ddcb4097134ff3c332f>
    <TaxCatchAll xmlns="2af7db65-e281-4bdf-8fb7-478a6b55ba37" xsi:nil="true"/>
    <Owner xmlns="dc2181a8-ecfa-4696-bf29-b29390a7ec2f">
      <UserInfo>
        <DisplayName/>
        <AccountId xsi:nil="true"/>
        <AccountType/>
      </UserInfo>
    </Owner>
    <_Flow_SignoffStatus xmlns="dc2181a8-ecfa-4696-bf29-b29390a7ec2f" xsi:nil="true"/>
  </documentManagement>
</p:properties>
</file>

<file path=customXml/itemProps1.xml><?xml version="1.0" encoding="utf-8"?>
<ds:datastoreItem xmlns:ds="http://schemas.openxmlformats.org/officeDocument/2006/customXml" ds:itemID="{DA5B09E8-32D2-4DAE-87F0-829936F61C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2181a8-ecfa-4696-bf29-b29390a7ec2f"/>
    <ds:schemaRef ds:uri="2af7db65-e281-4bdf-8fb7-478a6b55ba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FA78D9-3823-4B4E-9C8D-3AF3787EF8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729621-CA1D-4491-A2C8-A384F886076D}">
  <ds:schemaRefs>
    <ds:schemaRef ds:uri="http://schemas.microsoft.com/office/2006/documentManagement/types"/>
    <ds:schemaRef ds:uri="http://www.w3.org/XML/1998/namespace"/>
    <ds:schemaRef ds:uri="http://purl.org/dc/dcmitype/"/>
    <ds:schemaRef ds:uri="2af7db65-e281-4bdf-8fb7-478a6b55ba37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dc2181a8-ecfa-4696-bf29-b29390a7ec2f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Words>228</Words>
  <PresentationFormat>A4 210 x 297 mm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Arial</vt:lpstr>
      <vt:lpstr>Calibri</vt:lpstr>
      <vt:lpstr>Office ​​テーマ</vt:lpstr>
      <vt:lpstr>　　　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0x010100881B84762FC99B4DBEA550236046DB90</vt:lpwstr>
  </property>
  <property fmtid="{D5CDD505-2E9C-101B-9397-08002B2CF9AE}" pid="3" name="MediaServiceImageTags">
    <vt:lpwstr/>
  </property>
</Properties>
</file>