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powerpoint.changesinfo+xml" PartName="/ppt/changesInfos/changesInfo1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9906000" cy="6858000" type="A4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66"/>
    <a:srgbClr val="0FA14A"/>
    <a:srgbClr val="FF4F4F"/>
    <a:srgbClr val="FF2D2D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01D186-F2FA-4F79-9672-4BF9AC13D573}" v="10" dt="2026-07-30T02:25:41.0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512" y="10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tableStyles.xml" Type="http://schemas.openxmlformats.org/officeDocument/2006/relationships/tableStyles"/><Relationship Id="rId11" Target="changesInfos/changesInfo1.xml" Type="http://schemas.microsoft.com/office/2016/11/relationships/changesInfo"/><Relationship Id="rId12" Target="revisionInfo.xml" Type="http://schemas.microsoft.com/office/2015/10/relationships/revisionInfo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notesMasters/notesMaster1.xml" Type="http://schemas.openxmlformats.org/officeDocument/2006/relationships/notesMaster"/><Relationship Id="rId7" Target="presProps.xml" Type="http://schemas.openxmlformats.org/officeDocument/2006/relationships/presProps"/><Relationship Id="rId8" Target="viewProps.xml" Type="http://schemas.openxmlformats.org/officeDocument/2006/relationships/viewProps"/><Relationship Id="rId9" Target="theme/theme1.xml" Type="http://schemas.openxmlformats.org/officeDocument/2006/relationships/theme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金美菜子" userId="S::kmbspa@kikan-ad.esb.mhlw.go.jp::eec81a98-2694-465b-9e4b-924ce677708c" providerId="AD" clId="Web-{CC0AADA9-36ED-16B8-4255-43AAF723D692}"/>
    <pc:docChg chg="modSld">
      <pc:chgData name="金美菜子" userId="S::kmbspa@kikan-ad.esb.mhlw.go.jp::eec81a98-2694-465b-9e4b-924ce677708c" providerId="AD" clId="Web-{CC0AADA9-36ED-16B8-4255-43AAF723D692}" dt="2025-07-24T09:55:08.706" v="35" actId="20577"/>
      <pc:docMkLst>
        <pc:docMk/>
      </pc:docMkLst>
      <pc:sldChg chg="modSp">
        <pc:chgData name="金美菜子" userId="S::kmbspa@kikan-ad.esb.mhlw.go.jp::eec81a98-2694-465b-9e4b-924ce677708c" providerId="AD" clId="Web-{CC0AADA9-36ED-16B8-4255-43AAF723D692}" dt="2025-07-24T09:55:08.706" v="35" actId="20577"/>
        <pc:sldMkLst>
          <pc:docMk/>
          <pc:sldMk cId="2924280093" sldId="256"/>
        </pc:sldMkLst>
      </pc:sldChg>
    </pc:docChg>
  </pc:docChgLst>
  <pc:docChgLst>
    <pc:chgData name="金美菜子" userId="eec81a98-2694-465b-9e4b-924ce677708c" providerId="ADAL" clId="{150A42A5-1D9B-4B42-BE09-E6E5501A579A}"/>
    <pc:docChg chg="modSld">
      <pc:chgData name="金美菜子" userId="eec81a98-2694-465b-9e4b-924ce677708c" providerId="ADAL" clId="{150A42A5-1D9B-4B42-BE09-E6E5501A579A}" dt="2026-07-30T02:25:41.086" v="32"/>
      <pc:docMkLst>
        <pc:docMk/>
      </pc:docMkLst>
      <pc:sldChg chg="modSp mod">
        <pc:chgData name="金美菜子" userId="eec81a98-2694-465b-9e4b-924ce677708c" providerId="ADAL" clId="{150A42A5-1D9B-4B42-BE09-E6E5501A579A}" dt="2026-07-30T02:25:41.086" v="32"/>
        <pc:sldMkLst>
          <pc:docMk/>
          <pc:sldMk cId="2924280093" sldId="256"/>
        </pc:sldMkLst>
        <pc:spChg chg="mod">
          <ac:chgData name="金美菜子" userId="eec81a98-2694-465b-9e4b-924ce677708c" providerId="ADAL" clId="{150A42A5-1D9B-4B42-BE09-E6E5501A579A}" dt="2026-07-30T02:25:41.086" v="32"/>
          <ac:spMkLst>
            <pc:docMk/>
            <pc:sldMk cId="2924280093" sldId="256"/>
            <ac:spMk id="4" creationId="{00000000-0000-0000-0000-000000000000}"/>
          </ac:spMkLst>
        </pc:spChg>
      </pc:sldChg>
    </pc:docChg>
  </pc:docChgLst>
  <pc:docChgLst>
    <pc:chgData name="金美菜子" userId="S::kmbspa@kikan-ad.esb.mhlw.go.jp::eec81a98-2694-465b-9e4b-924ce677708c" providerId="AD" clId="Web-{6BDDABDF-8BCC-2883-60C2-DFC544E68311}"/>
    <pc:docChg chg="modSld">
      <pc:chgData name="金美菜子" userId="S::kmbspa@kikan-ad.esb.mhlw.go.jp::eec81a98-2694-465b-9e4b-924ce677708c" providerId="AD" clId="Web-{6BDDABDF-8BCC-2883-60C2-DFC544E68311}" dt="2025-07-28T07:46:01.019" v="3" actId="20577"/>
      <pc:docMkLst>
        <pc:docMk/>
      </pc:docMkLst>
      <pc:sldChg chg="modSp">
        <pc:chgData name="金美菜子" userId="S::kmbspa@kikan-ad.esb.mhlw.go.jp::eec81a98-2694-465b-9e4b-924ce677708c" providerId="AD" clId="Web-{6BDDABDF-8BCC-2883-60C2-DFC544E68311}" dt="2025-07-28T07:46:01.019" v="3" actId="20577"/>
        <pc:sldMkLst>
          <pc:docMk/>
          <pc:sldMk cId="2924280093" sldId="256"/>
        </pc:sldMkLst>
      </pc:sldChg>
    </pc:docChg>
  </pc:docChgLst>
</pc:chgInfo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099" cy="496967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40" y="1"/>
            <a:ext cx="2949099" cy="496967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A6C524A3-097B-4163-BDC1-98CE5E99AB61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16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4" rIns="91427" bIns="4571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27" tIns="45714" rIns="91427" bIns="4571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49099" cy="496967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40" y="9440647"/>
            <a:ext cx="2949099" cy="496967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05FD83BB-AD5F-4060-810B-0FFF611015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8171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D83BB-AD5F-4060-810B-0FFF611015C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5786648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6922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1045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8003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7851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3491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9315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5934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7346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6223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924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112524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47EC7-E183-4224-8CFE-0A4BC971F624}" type="datetimeFigureOut">
              <a:rPr kumimoji="1" lang="ja-JP" altLang="en-US" smtClean="0"/>
              <a:t>2026/8/12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1453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39757" y="44624"/>
            <a:ext cx="9797802" cy="6773619"/>
          </a:xfrm>
          <a:prstGeom prst="rect">
            <a:avLst/>
          </a:prstGeom>
          <a:noFill/>
          <a:ln w="165100"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72479" y="335852"/>
            <a:ext cx="9361041" cy="630586"/>
          </a:xfrm>
          <a:prstGeom prst="round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tIns="0" bIns="72000" anchor="ctr">
            <a:noAutofit/>
          </a:bodyPr>
          <a:lstStyle/>
          <a:p>
            <a:r>
              <a:rPr lang="ja-JP" altLang="en-US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繰り上げ閉庁及び臨時閉庁のお知らせ</a:t>
            </a:r>
            <a:endParaRPr lang="ja-JP" altLang="ja-JP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4360" y="458964"/>
            <a:ext cx="9673075" cy="1872208"/>
          </a:xfrm>
        </p:spPr>
        <p:txBody>
          <a:bodyPr anchor="ctr" anchorCtr="0">
            <a:noAutofit/>
          </a:bodyPr>
          <a:lstStyle/>
          <a:p>
            <a:pPr algn="l"/>
            <a:r>
              <a:rPr lang="ja-JP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　</a:t>
            </a:r>
            <a:r>
              <a:rPr lang="ja-JP" altLang="ja-JP" sz="20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この度、</a:t>
            </a:r>
            <a:r>
              <a:rPr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ハローワーク飯田橋　</a:t>
            </a:r>
            <a:r>
              <a:rPr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ea typeface="ＭＳ Ｐゴシック"/>
              </a:rPr>
              <a:t>地方就職支援コーナー</a:t>
            </a:r>
            <a:r>
              <a:rPr lang="ja-JP" altLang="ja-JP" sz="20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に</a:t>
            </a:r>
            <a:r>
              <a:rPr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おけるシステム更新に伴い、以下日程につきましては、繰り上げ閉庁及び臨時閉庁とさせていただきます。</a:t>
            </a:r>
            <a:endParaRPr kumimoji="1" lang="ja-JP" altLang="en-US" sz="2800" dirty="0">
              <a:solidFill>
                <a:schemeClr val="tx1">
                  <a:lumMod val="75000"/>
                  <a:lumOff val="25000"/>
                </a:schemeClr>
              </a:solidFill>
              <a:ea typeface="ＭＳ Ｐゴシック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43117" y="3429000"/>
            <a:ext cx="9836380" cy="1008257"/>
          </a:xfrm>
          <a:prstGeom prst="rect">
            <a:avLst/>
          </a:prstGeom>
        </p:spPr>
        <p:txBody>
          <a:bodyPr wrap="square" lIns="91440" tIns="45720" rIns="91440" bIns="45720" anchor="ctr" anchorCtr="0">
            <a:noAutofit/>
          </a:bodyPr>
          <a:lstStyle/>
          <a:p>
            <a:pPr algn="ctr">
              <a:lnSpc>
                <a:spcPts val="4000"/>
              </a:lnSpc>
            </a:pPr>
            <a:endParaRPr lang="en-US" altLang="ja-JP" sz="3600" b="1" u="sng" dirty="0">
              <a:solidFill>
                <a:srgbClr val="FF4F4F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サブタイトル 2"/>
          <p:cNvSpPr txBox="1">
            <a:spLocks/>
          </p:cNvSpPr>
          <p:nvPr/>
        </p:nvSpPr>
        <p:spPr>
          <a:xfrm>
            <a:off x="51005" y="4500381"/>
            <a:ext cx="9750533" cy="172819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　</a:t>
            </a:r>
            <a:r>
              <a:rPr lang="ja-JP" altLang="ja-JP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ご利用の皆様にはご不便をおかけして申し訳ございませんが、何卒ご理解のうえご協力をお願いいたします。</a:t>
            </a:r>
            <a:endParaRPr lang="ja-JP" altLang="ja-JP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6681192" y="5987245"/>
            <a:ext cx="35107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sz="2000" b="1" dirty="0">
                <a:solidFill>
                  <a:srgbClr val="00B050"/>
                </a:solidFill>
              </a:rPr>
              <a:t>ハローワーク</a:t>
            </a:r>
            <a:r>
              <a:rPr lang="ja-JP" altLang="en-US" sz="2000" b="1" dirty="0">
                <a:solidFill>
                  <a:srgbClr val="00B050"/>
                </a:solidFill>
              </a:rPr>
              <a:t>飯田橋</a:t>
            </a:r>
            <a:endParaRPr lang="en-US" altLang="ja-JP" sz="2000" b="1" dirty="0">
              <a:solidFill>
                <a:srgbClr val="00B050"/>
              </a:solidFill>
            </a:endParaRPr>
          </a:p>
          <a:p>
            <a:r>
              <a:rPr lang="ja-JP" altLang="en-US" sz="2000" b="1" dirty="0">
                <a:solidFill>
                  <a:srgbClr val="00B050"/>
                </a:solidFill>
              </a:rPr>
              <a:t>　　地方就職支援コーナー　</a:t>
            </a:r>
            <a:endParaRPr lang="ja-JP" altLang="ja-JP" sz="2000" dirty="0">
              <a:solidFill>
                <a:srgbClr val="00B05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EF1C4D4-3714-6DFE-9CF0-F6D0DA2CF79C}"/>
              </a:ext>
            </a:extLst>
          </p:cNvPr>
          <p:cNvSpPr txBox="1"/>
          <p:nvPr/>
        </p:nvSpPr>
        <p:spPr>
          <a:xfrm>
            <a:off x="560512" y="1988840"/>
            <a:ext cx="8640960" cy="3126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ja-JP" altLang="en-US" sz="2000" b="1" dirty="0">
                <a:solidFill>
                  <a:srgbClr val="FF4F4F"/>
                </a:solidFill>
                <a:latin typeface="ＭＳ Ｐゴシック" panose="020B0600070205080204" pitchFamily="50" charset="-128"/>
              </a:rPr>
              <a:t>　繰り上げ閉庁日</a:t>
            </a:r>
            <a:endParaRPr lang="en-US" altLang="ja-JP" sz="2000" b="1" dirty="0">
              <a:solidFill>
                <a:srgbClr val="FF4F4F"/>
              </a:solidFill>
              <a:latin typeface="ＭＳ Ｐゴシック" panose="020B0600070205080204" pitchFamily="50" charset="-128"/>
            </a:endParaRPr>
          </a:p>
          <a:p>
            <a:pPr>
              <a:lnSpc>
                <a:spcPts val="3000"/>
              </a:lnSpc>
            </a:pPr>
            <a:r>
              <a:rPr lang="ja-JP" altLang="en-US" sz="2000" b="1" dirty="0">
                <a:solidFill>
                  <a:srgbClr val="FF4F4F"/>
                </a:solidFill>
                <a:latin typeface="ＭＳ Ｐゴシック"/>
                <a:ea typeface="ＭＳ Ｐゴシック"/>
              </a:rPr>
              <a:t>　　令和８年１１月２０日（金） 　閉庁時間　１７時</a:t>
            </a:r>
            <a:endParaRPr lang="en-US" altLang="ja-JP" sz="2000" b="1" dirty="0">
              <a:solidFill>
                <a:srgbClr val="FF4F4F"/>
              </a:solidFill>
              <a:latin typeface="ＭＳ Ｐゴシック"/>
              <a:ea typeface="ＭＳ Ｐゴシック"/>
            </a:endParaRPr>
          </a:p>
          <a:p>
            <a:pPr>
              <a:lnSpc>
                <a:spcPts val="6000"/>
              </a:lnSpc>
            </a:pPr>
            <a:r>
              <a:rPr lang="ja-JP" altLang="en-US" sz="2000" b="1" dirty="0">
                <a:solidFill>
                  <a:srgbClr val="FF4F4F"/>
                </a:solidFill>
                <a:latin typeface="ＭＳ Ｐゴシック"/>
                <a:ea typeface="ＭＳ Ｐゴシック"/>
              </a:rPr>
              <a:t>　臨時閉庁日</a:t>
            </a:r>
            <a:endParaRPr lang="en-US" altLang="ja-JP" sz="2000" b="1" dirty="0">
              <a:solidFill>
                <a:srgbClr val="FF4F4F"/>
              </a:solidFill>
              <a:latin typeface="ＭＳ Ｐゴシック"/>
              <a:ea typeface="ＭＳ Ｐゴシック"/>
            </a:endParaRPr>
          </a:p>
          <a:p>
            <a:pPr>
              <a:lnSpc>
                <a:spcPts val="3000"/>
              </a:lnSpc>
            </a:pPr>
            <a:r>
              <a:rPr lang="ja-JP" altLang="en-US" sz="2000" b="1" dirty="0">
                <a:solidFill>
                  <a:srgbClr val="FF4F4F"/>
                </a:solidFill>
                <a:latin typeface="ＭＳ Ｐゴシック"/>
                <a:ea typeface="ＭＳ Ｐゴシック"/>
              </a:rPr>
              <a:t>　　令和８年１１月２１日（土）～２２日（日） 　</a:t>
            </a:r>
            <a:endParaRPr lang="en-US" altLang="ja-JP" sz="2000" b="1" dirty="0">
              <a:solidFill>
                <a:srgbClr val="FF4F4F"/>
              </a:solidFill>
              <a:latin typeface="ＭＳ Ｐゴシック"/>
              <a:ea typeface="ＭＳ Ｐゴシック"/>
            </a:endParaRPr>
          </a:p>
          <a:p>
            <a:pPr>
              <a:lnSpc>
                <a:spcPts val="5500"/>
              </a:lnSpc>
            </a:pPr>
            <a:r>
              <a:rPr lang="ja-JP" altLang="en-US" sz="2000" b="1" dirty="0">
                <a:solidFill>
                  <a:srgbClr val="FF4F4F"/>
                </a:solidFill>
                <a:latin typeface="ＭＳ Ｐゴシック"/>
                <a:ea typeface="ＭＳ Ｐゴシック"/>
              </a:rPr>
              <a:t>　　なお、地方就職支援コーナーは</a:t>
            </a:r>
            <a:r>
              <a:rPr lang="ja-JP" altLang="en-US" sz="2000" b="1" u="sng" dirty="0">
                <a:solidFill>
                  <a:srgbClr val="FF4F4F"/>
                </a:solidFill>
                <a:latin typeface="ＭＳ Ｐゴシック"/>
                <a:ea typeface="ＭＳ Ｐゴシック"/>
              </a:rPr>
              <a:t>１１月２４日（火）</a:t>
            </a:r>
            <a:r>
              <a:rPr lang="ja-JP" altLang="en-US" sz="2000" b="1" dirty="0">
                <a:solidFill>
                  <a:srgbClr val="FF4F4F"/>
                </a:solidFill>
                <a:latin typeface="ＭＳ Ｐゴシック"/>
                <a:ea typeface="ＭＳ Ｐゴシック"/>
              </a:rPr>
              <a:t>からご利用いただけます。</a:t>
            </a:r>
            <a:endParaRPr lang="en-US" altLang="ja-JP" sz="2000" b="1" dirty="0">
              <a:solidFill>
                <a:srgbClr val="FF4F4F"/>
              </a:solidFill>
              <a:latin typeface="ＭＳ Ｐゴシック"/>
              <a:ea typeface="ＭＳ Ｐゴシック"/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24280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41F33411BA1F9438155C12A694D2074" ma:contentTypeVersion="16" ma:contentTypeDescription="新しいドキュメントを作成します。" ma:contentTypeScope="" ma:versionID="a7e91a106a2119c290f1f5713deab914">
  <xsd:schema xmlns:xsd="http://www.w3.org/2001/XMLSchema" xmlns:xs="http://www.w3.org/2001/XMLSchema" xmlns:p="http://schemas.microsoft.com/office/2006/metadata/properties" xmlns:ns2="c211d72e-e6ff-466e-91ab-2fd2aa374697" xmlns:ns3="44856c1c-163a-4db4-9f2d-e69ab44d016d" targetNamespace="http://schemas.microsoft.com/office/2006/metadata/properties" ma:root="true" ma:fieldsID="efaacd48f3a7b38e674d0e8498125bad" ns2:_="" ns3:_="">
    <xsd:import namespace="c211d72e-e6ff-466e-91ab-2fd2aa374697"/>
    <xsd:import namespace="44856c1c-163a-4db4-9f2d-e69ab44d016d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11d72e-e6ff-466e-91ab-2fd2aa374697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_Flow_SignoffStatus" ma:index="22" nillable="true" ma:displayName="承認の状態" ma:internalName="_x0024_Resources_x003a_core_x002c_Signoff_Status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856c1c-163a-4db4-9f2d-e69ab44d016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2c8224b2-fc28-43da-8516-52e1b3982c93}" ma:internalName="TaxCatchAll" ma:showField="CatchAllData" ma:web="44856c1c-163a-4db4-9f2d-e69ab44d01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c211d72e-e6ff-466e-91ab-2fd2aa374697">
      <UserInfo>
        <DisplayName/>
        <AccountId xsi:nil="true"/>
        <AccountType/>
      </UserInfo>
    </Owner>
    <lcf76f155ced4ddcb4097134ff3c332f xmlns="c211d72e-e6ff-466e-91ab-2fd2aa374697">
      <Terms xmlns="http://schemas.microsoft.com/office/infopath/2007/PartnerControls"/>
    </lcf76f155ced4ddcb4097134ff3c332f>
    <_Flow_SignoffStatus xmlns="c211d72e-e6ff-466e-91ab-2fd2aa374697" xsi:nil="true"/>
    <TaxCatchAll xmlns="44856c1c-163a-4db4-9f2d-e69ab44d016d" xsi:nil="true"/>
  </documentManagement>
</p:properties>
</file>

<file path=customXml/itemProps1.xml><?xml version="1.0" encoding="utf-8"?>
<ds:datastoreItem xmlns:ds="http://schemas.openxmlformats.org/officeDocument/2006/customXml" ds:itemID="{DDD592FC-9849-47B5-9FBD-BEEF210AF9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B79305-E1A2-4860-9A23-310FD5F6F2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211d72e-e6ff-466e-91ab-2fd2aa374697"/>
    <ds:schemaRef ds:uri="44856c1c-163a-4db4-9f2d-e69ab44d01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DC4B0D7-A67C-4BCD-B34A-131371402449}">
  <ds:schemaRefs>
    <ds:schemaRef ds:uri="http://purl.org/dc/terms/"/>
    <ds:schemaRef ds:uri="http://schemas.microsoft.com/office/2006/metadata/properties"/>
    <ds:schemaRef ds:uri="http://www.w3.org/XML/1998/namespace"/>
    <ds:schemaRef ds:uri="44856c1c-163a-4db4-9f2d-e69ab44d016d"/>
    <ds:schemaRef ds:uri="http://schemas.openxmlformats.org/package/2006/metadata/core-properties"/>
    <ds:schemaRef ds:uri="http://schemas.microsoft.com/office/2006/documentManagement/types"/>
    <ds:schemaRef ds:uri="c211d72e-e6ff-466e-91ab-2fd2aa374697"/>
    <ds:schemaRef ds:uri="http://purl.org/dc/dcmitype/"/>
    <ds:schemaRef ds:uri="http://purl.org/dc/elements/1.1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Words>121</Words>
  <PresentationFormat>A4 210 x 297 mm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ＭＳ Ｐゴシック</vt:lpstr>
      <vt:lpstr>Arial</vt:lpstr>
      <vt:lpstr>Calibri</vt:lpstr>
      <vt:lpstr>Office ​​テーマ</vt:lpstr>
      <vt:lpstr>繰り上げ閉庁及び臨時閉庁のお知らせ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0x010100141F33411BA1F9438155C12A694D2074</vt:lpwstr>
  </property>
  <property fmtid="{D5CDD505-2E9C-101B-9397-08002B2CF9AE}" pid="3" name="MediaServiceImageTags">
    <vt:lpwstr/>
  </property>
</Properties>
</file>