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0691813" cy="7559675"/>
  <p:notesSz cx="6805613" cy="9939338"/>
  <p:defaultTextStyle>
    <a:defPPr>
      <a:defRPr lang="ja-JP"/>
    </a:defPPr>
    <a:lvl1pPr marL="0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0FA14A"/>
    <a:srgbClr val="FF4F4F"/>
    <a:srgbClr val="FF2D2D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01D186-F2FA-4F79-9672-4BF9AC13D573}" v="10" dt="2026-07-30T02:25:41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566" y="84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11" Target="changesInfos/changesInfo1.xml" Type="http://schemas.microsoft.com/office/2016/11/relationships/changesInfo"/><Relationship Id="rId12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金美菜子" userId="S::kmbspa@kikan-ad.esb.mhlw.go.jp::eec81a98-2694-465b-9e4b-924ce677708c" providerId="AD" clId="Web-{CC0AADA9-36ED-16B8-4255-43AAF723D692}"/>
    <pc:docChg chg="modSld">
      <pc:chgData name="金美菜子" userId="S::kmbspa@kikan-ad.esb.mhlw.go.jp::eec81a98-2694-465b-9e4b-924ce677708c" providerId="AD" clId="Web-{CC0AADA9-36ED-16B8-4255-43AAF723D692}" dt="2025-07-24T09:55:08.706" v="35" actId="20577"/>
      <pc:docMkLst>
        <pc:docMk/>
      </pc:docMkLst>
      <pc:sldChg chg="modSp">
        <pc:chgData name="金美菜子" userId="S::kmbspa@kikan-ad.esb.mhlw.go.jp::eec81a98-2694-465b-9e4b-924ce677708c" providerId="AD" clId="Web-{CC0AADA9-36ED-16B8-4255-43AAF723D692}" dt="2025-07-24T09:55:08.706" v="35" actId="20577"/>
        <pc:sldMkLst>
          <pc:docMk/>
          <pc:sldMk cId="2924280093" sldId="256"/>
        </pc:sldMkLst>
      </pc:sldChg>
    </pc:docChg>
  </pc:docChgLst>
  <pc:docChgLst>
    <pc:chgData name="金美菜子" userId="eec81a98-2694-465b-9e4b-924ce677708c" providerId="ADAL" clId="{150A42A5-1D9B-4B42-BE09-E6E5501A579A}"/>
    <pc:docChg chg="modSld">
      <pc:chgData name="金美菜子" userId="eec81a98-2694-465b-9e4b-924ce677708c" providerId="ADAL" clId="{150A42A5-1D9B-4B42-BE09-E6E5501A579A}" dt="2026-07-30T02:25:41.086" v="32"/>
      <pc:docMkLst>
        <pc:docMk/>
      </pc:docMkLst>
      <pc:sldChg chg="modSp mod">
        <pc:chgData name="金美菜子" userId="eec81a98-2694-465b-9e4b-924ce677708c" providerId="ADAL" clId="{150A42A5-1D9B-4B42-BE09-E6E5501A579A}" dt="2026-07-30T02:25:41.086" v="32"/>
        <pc:sldMkLst>
          <pc:docMk/>
          <pc:sldMk cId="2924280093" sldId="256"/>
        </pc:sldMkLst>
        <pc:spChg chg="mod">
          <ac:chgData name="金美菜子" userId="eec81a98-2694-465b-9e4b-924ce677708c" providerId="ADAL" clId="{150A42A5-1D9B-4B42-BE09-E6E5501A579A}" dt="2026-07-30T02:25:41.086" v="32"/>
          <ac:spMkLst>
            <pc:docMk/>
            <pc:sldMk cId="2924280093" sldId="256"/>
            <ac:spMk id="4" creationId="{00000000-0000-0000-0000-000000000000}"/>
          </ac:spMkLst>
        </pc:spChg>
      </pc:sldChg>
    </pc:docChg>
  </pc:docChgLst>
  <pc:docChgLst>
    <pc:chgData name="金美菜子" userId="S::kmbspa@kikan-ad.esb.mhlw.go.jp::eec81a98-2694-465b-9e4b-924ce677708c" providerId="AD" clId="Web-{6BDDABDF-8BCC-2883-60C2-DFC544E68311}"/>
    <pc:docChg chg="modSld">
      <pc:chgData name="金美菜子" userId="S::kmbspa@kikan-ad.esb.mhlw.go.jp::eec81a98-2694-465b-9e4b-924ce677708c" providerId="AD" clId="Web-{6BDDABDF-8BCC-2883-60C2-DFC544E68311}" dt="2025-07-28T07:46:01.019" v="3" actId="20577"/>
      <pc:docMkLst>
        <pc:docMk/>
      </pc:docMkLst>
      <pc:sldChg chg="modSp">
        <pc:chgData name="金美菜子" userId="S::kmbspa@kikan-ad.esb.mhlw.go.jp::eec81a98-2694-465b-9e4b-924ce677708c" providerId="AD" clId="Web-{6BDDABDF-8BCC-2883-60C2-DFC544E68311}" dt="2025-07-28T07:46:01.019" v="3" actId="20577"/>
        <pc:sldMkLst>
          <pc:docMk/>
          <pc:sldMk cId="2924280093" sldId="256"/>
        </pc:sldMkLst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A6C524A3-097B-4163-BDC1-98CE5E99AB61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68350" y="746125"/>
            <a:ext cx="52705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40" y="9440647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05FD83BB-AD5F-4060-810B-0FFF611015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171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68350" y="746125"/>
            <a:ext cx="52705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83BB-AD5F-4060-810B-0FFF611015C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786648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1886" y="2348401"/>
            <a:ext cx="9088041" cy="162043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3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6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0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73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60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54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47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92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04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317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159">
                <a:solidFill>
                  <a:schemeClr val="tx1">
                    <a:tint val="75000"/>
                  </a:schemeClr>
                </a:solidFill>
              </a:defRPr>
            </a:lvl1pPr>
            <a:lvl2pPr marL="493456" indent="0">
              <a:buNone/>
              <a:defRPr sz="1943">
                <a:solidFill>
                  <a:schemeClr val="tx1">
                    <a:tint val="75000"/>
                  </a:schemeClr>
                </a:solidFill>
              </a:defRPr>
            </a:lvl2pPr>
            <a:lvl3pPr marL="986912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3pPr>
            <a:lvl4pPr marL="1480368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4pPr>
            <a:lvl5pPr marL="1973824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5pPr>
            <a:lvl6pPr marL="2467280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6pPr>
            <a:lvl7pPr marL="2960736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7pPr>
            <a:lvl8pPr marL="3454192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8pPr>
            <a:lvl9pPr marL="3947648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003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022"/>
            </a:lvl1pPr>
            <a:lvl2pPr>
              <a:defRPr sz="2590"/>
            </a:lvl2pPr>
            <a:lvl3pPr>
              <a:defRPr sz="2159"/>
            </a:lvl3pPr>
            <a:lvl4pPr>
              <a:defRPr sz="1943"/>
            </a:lvl4pPr>
            <a:lvl5pPr>
              <a:defRPr sz="1943"/>
            </a:lvl5pPr>
            <a:lvl6pPr>
              <a:defRPr sz="1943"/>
            </a:lvl6pPr>
            <a:lvl7pPr>
              <a:defRPr sz="1943"/>
            </a:lvl7pPr>
            <a:lvl8pPr>
              <a:defRPr sz="1943"/>
            </a:lvl8pPr>
            <a:lvl9pPr>
              <a:defRPr sz="194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022"/>
            </a:lvl1pPr>
            <a:lvl2pPr>
              <a:defRPr sz="2590"/>
            </a:lvl2pPr>
            <a:lvl3pPr>
              <a:defRPr sz="2159"/>
            </a:lvl3pPr>
            <a:lvl4pPr>
              <a:defRPr sz="1943"/>
            </a:lvl4pPr>
            <a:lvl5pPr>
              <a:defRPr sz="1943"/>
            </a:lvl5pPr>
            <a:lvl6pPr>
              <a:defRPr sz="1943"/>
            </a:lvl6pPr>
            <a:lvl7pPr>
              <a:defRPr sz="1943"/>
            </a:lvl7pPr>
            <a:lvl8pPr>
              <a:defRPr sz="1943"/>
            </a:lvl8pPr>
            <a:lvl9pPr>
              <a:defRPr sz="194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851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19"/>
          </a:xfrm>
        </p:spPr>
        <p:txBody>
          <a:bodyPr anchor="b"/>
          <a:lstStyle>
            <a:lvl1pPr marL="0" indent="0">
              <a:buNone/>
              <a:defRPr sz="2590" b="1"/>
            </a:lvl1pPr>
            <a:lvl2pPr marL="493456" indent="0">
              <a:buNone/>
              <a:defRPr sz="2159" b="1"/>
            </a:lvl2pPr>
            <a:lvl3pPr marL="986912" indent="0">
              <a:buNone/>
              <a:defRPr sz="1943" b="1"/>
            </a:lvl3pPr>
            <a:lvl4pPr marL="1480368" indent="0">
              <a:buNone/>
              <a:defRPr sz="1727" b="1"/>
            </a:lvl4pPr>
            <a:lvl5pPr marL="1973824" indent="0">
              <a:buNone/>
              <a:defRPr sz="1727" b="1"/>
            </a:lvl5pPr>
            <a:lvl6pPr marL="2467280" indent="0">
              <a:buNone/>
              <a:defRPr sz="1727" b="1"/>
            </a:lvl6pPr>
            <a:lvl7pPr marL="2960736" indent="0">
              <a:buNone/>
              <a:defRPr sz="1727" b="1"/>
            </a:lvl7pPr>
            <a:lvl8pPr marL="3454192" indent="0">
              <a:buNone/>
              <a:defRPr sz="1727" b="1"/>
            </a:lvl8pPr>
            <a:lvl9pPr marL="3947648" indent="0">
              <a:buNone/>
              <a:defRPr sz="1727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590"/>
            </a:lvl1pPr>
            <a:lvl2pPr>
              <a:defRPr sz="2159"/>
            </a:lvl2pPr>
            <a:lvl3pPr>
              <a:defRPr sz="1943"/>
            </a:lvl3pPr>
            <a:lvl4pPr>
              <a:defRPr sz="1727"/>
            </a:lvl4pPr>
            <a:lvl5pPr>
              <a:defRPr sz="1727"/>
            </a:lvl5pPr>
            <a:lvl6pPr>
              <a:defRPr sz="1727"/>
            </a:lvl6pPr>
            <a:lvl7pPr>
              <a:defRPr sz="1727"/>
            </a:lvl7pPr>
            <a:lvl8pPr>
              <a:defRPr sz="1727"/>
            </a:lvl8pPr>
            <a:lvl9pPr>
              <a:defRPr sz="172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31293" y="1692178"/>
            <a:ext cx="4725930" cy="705219"/>
          </a:xfrm>
        </p:spPr>
        <p:txBody>
          <a:bodyPr anchor="b"/>
          <a:lstStyle>
            <a:lvl1pPr marL="0" indent="0">
              <a:buNone/>
              <a:defRPr sz="2590" b="1"/>
            </a:lvl1pPr>
            <a:lvl2pPr marL="493456" indent="0">
              <a:buNone/>
              <a:defRPr sz="2159" b="1"/>
            </a:lvl2pPr>
            <a:lvl3pPr marL="986912" indent="0">
              <a:buNone/>
              <a:defRPr sz="1943" b="1"/>
            </a:lvl3pPr>
            <a:lvl4pPr marL="1480368" indent="0">
              <a:buNone/>
              <a:defRPr sz="1727" b="1"/>
            </a:lvl4pPr>
            <a:lvl5pPr marL="1973824" indent="0">
              <a:buNone/>
              <a:defRPr sz="1727" b="1"/>
            </a:lvl5pPr>
            <a:lvl6pPr marL="2467280" indent="0">
              <a:buNone/>
              <a:defRPr sz="1727" b="1"/>
            </a:lvl6pPr>
            <a:lvl7pPr marL="2960736" indent="0">
              <a:buNone/>
              <a:defRPr sz="1727" b="1"/>
            </a:lvl7pPr>
            <a:lvl8pPr marL="3454192" indent="0">
              <a:buNone/>
              <a:defRPr sz="1727" b="1"/>
            </a:lvl8pPr>
            <a:lvl9pPr marL="3947648" indent="0">
              <a:buNone/>
              <a:defRPr sz="1727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31293" y="2397397"/>
            <a:ext cx="4725930" cy="4355563"/>
          </a:xfrm>
        </p:spPr>
        <p:txBody>
          <a:bodyPr/>
          <a:lstStyle>
            <a:lvl1pPr>
              <a:defRPr sz="2590"/>
            </a:lvl1pPr>
            <a:lvl2pPr>
              <a:defRPr sz="2159"/>
            </a:lvl2pPr>
            <a:lvl3pPr>
              <a:defRPr sz="1943"/>
            </a:lvl3pPr>
            <a:lvl4pPr>
              <a:defRPr sz="1727"/>
            </a:lvl4pPr>
            <a:lvl5pPr>
              <a:defRPr sz="1727"/>
            </a:lvl5pPr>
            <a:lvl6pPr>
              <a:defRPr sz="1727"/>
            </a:lvl6pPr>
            <a:lvl7pPr>
              <a:defRPr sz="1727"/>
            </a:lvl7pPr>
            <a:lvl8pPr>
              <a:defRPr sz="1727"/>
            </a:lvl8pPr>
            <a:lvl9pPr>
              <a:defRPr sz="172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491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315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93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591" y="300987"/>
            <a:ext cx="3517533" cy="1280945"/>
          </a:xfrm>
        </p:spPr>
        <p:txBody>
          <a:bodyPr anchor="b"/>
          <a:lstStyle>
            <a:lvl1pPr algn="l">
              <a:defRPr sz="2159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80203" y="300989"/>
            <a:ext cx="5977020" cy="6451973"/>
          </a:xfrm>
        </p:spPr>
        <p:txBody>
          <a:bodyPr/>
          <a:lstStyle>
            <a:lvl1pPr>
              <a:defRPr sz="3454"/>
            </a:lvl1pPr>
            <a:lvl2pPr>
              <a:defRPr sz="3022"/>
            </a:lvl2pPr>
            <a:lvl3pPr>
              <a:defRPr sz="2590"/>
            </a:lvl3pPr>
            <a:lvl4pPr>
              <a:defRPr sz="2159"/>
            </a:lvl4pPr>
            <a:lvl5pPr>
              <a:defRPr sz="2159"/>
            </a:lvl5pPr>
            <a:lvl6pPr>
              <a:defRPr sz="2159"/>
            </a:lvl6pPr>
            <a:lvl7pPr>
              <a:defRPr sz="2159"/>
            </a:lvl7pPr>
            <a:lvl8pPr>
              <a:defRPr sz="2159"/>
            </a:lvl8pPr>
            <a:lvl9pPr>
              <a:defRPr sz="215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4591" y="1581934"/>
            <a:ext cx="3517533" cy="5171028"/>
          </a:xfrm>
        </p:spPr>
        <p:txBody>
          <a:bodyPr/>
          <a:lstStyle>
            <a:lvl1pPr marL="0" indent="0">
              <a:buNone/>
              <a:defRPr sz="1511"/>
            </a:lvl1pPr>
            <a:lvl2pPr marL="493456" indent="0">
              <a:buNone/>
              <a:defRPr sz="1295"/>
            </a:lvl2pPr>
            <a:lvl3pPr marL="986912" indent="0">
              <a:buNone/>
              <a:defRPr sz="1079"/>
            </a:lvl3pPr>
            <a:lvl4pPr marL="1480368" indent="0">
              <a:buNone/>
              <a:defRPr sz="971"/>
            </a:lvl4pPr>
            <a:lvl5pPr marL="1973824" indent="0">
              <a:buNone/>
              <a:defRPr sz="971"/>
            </a:lvl5pPr>
            <a:lvl6pPr marL="2467280" indent="0">
              <a:buNone/>
              <a:defRPr sz="971"/>
            </a:lvl6pPr>
            <a:lvl7pPr marL="2960736" indent="0">
              <a:buNone/>
              <a:defRPr sz="971"/>
            </a:lvl7pPr>
            <a:lvl8pPr marL="3454192" indent="0">
              <a:buNone/>
              <a:defRPr sz="971"/>
            </a:lvl8pPr>
            <a:lvl9pPr marL="3947648" indent="0">
              <a:buNone/>
              <a:defRPr sz="97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34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670" y="5291772"/>
            <a:ext cx="6415088" cy="624724"/>
          </a:xfrm>
        </p:spPr>
        <p:txBody>
          <a:bodyPr anchor="b"/>
          <a:lstStyle>
            <a:lvl1pPr algn="l">
              <a:defRPr sz="2159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454"/>
            </a:lvl1pPr>
            <a:lvl2pPr marL="493456" indent="0">
              <a:buNone/>
              <a:defRPr sz="3022"/>
            </a:lvl2pPr>
            <a:lvl3pPr marL="986912" indent="0">
              <a:buNone/>
              <a:defRPr sz="2590"/>
            </a:lvl3pPr>
            <a:lvl4pPr marL="1480368" indent="0">
              <a:buNone/>
              <a:defRPr sz="2159"/>
            </a:lvl4pPr>
            <a:lvl5pPr marL="1973824" indent="0">
              <a:buNone/>
              <a:defRPr sz="2159"/>
            </a:lvl5pPr>
            <a:lvl6pPr marL="2467280" indent="0">
              <a:buNone/>
              <a:defRPr sz="2159"/>
            </a:lvl6pPr>
            <a:lvl7pPr marL="2960736" indent="0">
              <a:buNone/>
              <a:defRPr sz="2159"/>
            </a:lvl7pPr>
            <a:lvl8pPr marL="3454192" indent="0">
              <a:buNone/>
              <a:defRPr sz="2159"/>
            </a:lvl8pPr>
            <a:lvl9pPr marL="3947648" indent="0">
              <a:buNone/>
              <a:defRPr sz="215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095670" y="5916496"/>
            <a:ext cx="6415088" cy="887211"/>
          </a:xfrm>
        </p:spPr>
        <p:txBody>
          <a:bodyPr/>
          <a:lstStyle>
            <a:lvl1pPr marL="0" indent="0">
              <a:buNone/>
              <a:defRPr sz="1511"/>
            </a:lvl1pPr>
            <a:lvl2pPr marL="493456" indent="0">
              <a:buNone/>
              <a:defRPr sz="1295"/>
            </a:lvl2pPr>
            <a:lvl3pPr marL="986912" indent="0">
              <a:buNone/>
              <a:defRPr sz="1079"/>
            </a:lvl3pPr>
            <a:lvl4pPr marL="1480368" indent="0">
              <a:buNone/>
              <a:defRPr sz="971"/>
            </a:lvl4pPr>
            <a:lvl5pPr marL="1973824" indent="0">
              <a:buNone/>
              <a:defRPr sz="971"/>
            </a:lvl5pPr>
            <a:lvl6pPr marL="2467280" indent="0">
              <a:buNone/>
              <a:defRPr sz="971"/>
            </a:lvl6pPr>
            <a:lvl7pPr marL="2960736" indent="0">
              <a:buNone/>
              <a:defRPr sz="971"/>
            </a:lvl7pPr>
            <a:lvl8pPr marL="3454192" indent="0">
              <a:buNone/>
              <a:defRPr sz="971"/>
            </a:lvl8pPr>
            <a:lvl9pPr marL="3947648" indent="0">
              <a:buNone/>
              <a:defRPr sz="97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22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2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51564" y="302739"/>
            <a:ext cx="2405658" cy="645022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4591" y="302739"/>
            <a:ext cx="7038777" cy="645022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1252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591" y="7006700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653036" y="7006700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62466" y="7006700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45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86912" rtl="0" eaLnBrk="1" latinLnBrk="0" hangingPunct="1">
        <a:spcBef>
          <a:spcPct val="0"/>
        </a:spcBef>
        <a:buNone/>
        <a:defRPr kumimoji="1" sz="47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0092" indent="-370092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54" kern="1200">
          <a:solidFill>
            <a:schemeClr val="tx1"/>
          </a:solidFill>
          <a:latin typeface="+mn-lt"/>
          <a:ea typeface="+mn-ea"/>
          <a:cs typeface="+mn-cs"/>
        </a:defRPr>
      </a:lvl1pPr>
      <a:lvl2pPr marL="801866" indent="-308410" algn="l" defTabSz="98691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022" kern="1200">
          <a:solidFill>
            <a:schemeClr val="tx1"/>
          </a:solidFill>
          <a:latin typeface="+mn-lt"/>
          <a:ea typeface="+mn-ea"/>
          <a:cs typeface="+mn-cs"/>
        </a:defRPr>
      </a:lvl2pPr>
      <a:lvl3pPr marL="1233640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90" kern="1200">
          <a:solidFill>
            <a:schemeClr val="tx1"/>
          </a:solidFill>
          <a:latin typeface="+mn-lt"/>
          <a:ea typeface="+mn-ea"/>
          <a:cs typeface="+mn-cs"/>
        </a:defRPr>
      </a:lvl3pPr>
      <a:lvl4pPr marL="1727096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4pPr>
      <a:lvl5pPr marL="2220552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5pPr>
      <a:lvl6pPr marL="2714008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6pPr>
      <a:lvl7pPr marL="3207464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7pPr>
      <a:lvl8pPr marL="3700920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8pPr>
      <a:lvl9pPr marL="4194376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1pPr>
      <a:lvl2pPr marL="493456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2pPr>
      <a:lvl3pPr marL="986912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3pPr>
      <a:lvl4pPr marL="1480368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4pPr>
      <a:lvl5pPr marL="1973824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5pPr>
      <a:lvl6pPr marL="2467280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6pPr>
      <a:lvl7pPr marL="2960736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7pPr>
      <a:lvl8pPr marL="3454192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8pPr>
      <a:lvl9pPr marL="3947648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73871" y="107428"/>
            <a:ext cx="10541193" cy="7344817"/>
          </a:xfrm>
          <a:prstGeom prst="rect">
            <a:avLst/>
          </a:prstGeom>
          <a:solidFill>
            <a:schemeClr val="bg1"/>
          </a:solidFill>
          <a:ln w="165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15" dirty="0"/>
              <a:t>１１１１１１１１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31516" y="368759"/>
            <a:ext cx="10025902" cy="9154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0" rIns="91440" bIns="77712" rtlCol="0" anchor="ctr">
            <a:no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繰り上げ閉庁のお知らせ</a:t>
            </a:r>
            <a:endParaRPr lang="ja-JP" altLang="ja-JP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3871" y="826470"/>
            <a:ext cx="10440410" cy="2020725"/>
          </a:xfrm>
        </p:spPr>
        <p:txBody>
          <a:bodyPr anchor="ctr" anchorCtr="0">
            <a:noAutofit/>
          </a:bodyPr>
          <a:lstStyle/>
          <a:p>
            <a:pPr algn="dist"/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　</a:t>
            </a:r>
            <a:endParaRPr lang="en-US" altLang="ja-JP" sz="3022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  <a:p>
            <a:pPr algn="l"/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　</a:t>
            </a:r>
            <a:r>
              <a:rPr lang="ja-JP" altLang="ja-JP" sz="3022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この度、</a:t>
            </a:r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ハローワーク飯田橋　</a:t>
            </a:r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ea typeface="ＭＳ Ｐゴシック"/>
              </a:rPr>
              <a:t>シニアコーナー</a:t>
            </a:r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では、システム更新に伴い、以下日程につきましては、繰り上げ閉庁とさせていただきます。</a:t>
            </a:r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91051" y="4718648"/>
            <a:ext cx="10524013" cy="1865284"/>
          </a:xfrm>
          <a:prstGeom prst="rect">
            <a:avLst/>
          </a:prstGeom>
        </p:spPr>
        <p:txBody>
          <a:bodyPr vert="horz" lIns="98694" tIns="49347" rIns="98694" bIns="49347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</a:t>
            </a:r>
            <a:r>
              <a:rPr lang="ja-JP" altLang="ja-JP" sz="302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ご利用の皆様にはご不便をおかけして申し訳ございませんが、何卒ご理解のうえ</a:t>
            </a:r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ja-JP" altLang="ja-JP" sz="302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ご協力をお願いいたします。</a:t>
            </a:r>
            <a:endParaRPr lang="ja-JP" altLang="ja-JP" sz="259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926346" y="6439967"/>
            <a:ext cx="3674416" cy="88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2590" b="1" dirty="0">
                <a:solidFill>
                  <a:schemeClr val="accent5">
                    <a:lumMod val="75000"/>
                  </a:schemeClr>
                </a:solidFill>
              </a:rPr>
              <a:t>ハローワーク</a:t>
            </a:r>
            <a:r>
              <a:rPr lang="ja-JP" altLang="en-US" sz="2590" b="1" dirty="0">
                <a:solidFill>
                  <a:schemeClr val="accent5">
                    <a:lumMod val="75000"/>
                  </a:schemeClr>
                </a:solidFill>
              </a:rPr>
              <a:t>飯田橋</a:t>
            </a:r>
            <a:endParaRPr lang="en-US" altLang="ja-JP" sz="259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ja-JP" altLang="en-US" sz="2590" b="1" dirty="0">
                <a:solidFill>
                  <a:schemeClr val="accent5">
                    <a:lumMod val="75000"/>
                  </a:schemeClr>
                </a:solidFill>
              </a:rPr>
              <a:t>　　　　　　シニアコーナー　</a:t>
            </a:r>
            <a:endParaRPr lang="ja-JP" altLang="ja-JP" sz="259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553BBCF-77D8-89C2-3C44-EA2A25EAF2DF}"/>
              </a:ext>
            </a:extLst>
          </p:cNvPr>
          <p:cNvSpPr txBox="1"/>
          <p:nvPr/>
        </p:nvSpPr>
        <p:spPr>
          <a:xfrm>
            <a:off x="1312993" y="3246464"/>
            <a:ext cx="8634095" cy="1288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ja-JP" altLang="en-US" sz="3885" dirty="0">
                <a:solidFill>
                  <a:srgbClr val="FF0000"/>
                </a:solidFill>
              </a:rPr>
              <a:t>繰り上げ閉庁日：令和８年１１月６日（金）</a:t>
            </a:r>
            <a:endParaRPr lang="en-US" altLang="ja-JP" sz="3885" dirty="0">
              <a:solidFill>
                <a:srgbClr val="FF0000"/>
              </a:solidFill>
            </a:endParaRPr>
          </a:p>
          <a:p>
            <a:pPr algn="dist"/>
            <a:r>
              <a:rPr lang="ja-JP" altLang="en-US" sz="3885" dirty="0">
                <a:solidFill>
                  <a:srgbClr val="FF0000"/>
                </a:solidFill>
              </a:rPr>
              <a:t>閉    庁    時    間：１７時００分</a:t>
            </a:r>
            <a:endParaRPr lang="en-US" altLang="ja-JP" sz="3885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280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c211d72e-e6ff-466e-91ab-2fd2aa374697">
      <UserInfo>
        <DisplayName/>
        <AccountId xsi:nil="true"/>
        <AccountType/>
      </UserInfo>
    </Owner>
    <lcf76f155ced4ddcb4097134ff3c332f xmlns="c211d72e-e6ff-466e-91ab-2fd2aa374697">
      <Terms xmlns="http://schemas.microsoft.com/office/infopath/2007/PartnerControls"/>
    </lcf76f155ced4ddcb4097134ff3c332f>
    <_Flow_SignoffStatus xmlns="c211d72e-e6ff-466e-91ab-2fd2aa374697" xsi:nil="true"/>
    <TaxCatchAll xmlns="44856c1c-163a-4db4-9f2d-e69ab44d016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41F33411BA1F9438155C12A694D2074" ma:contentTypeVersion="16" ma:contentTypeDescription="新しいドキュメントを作成します。" ma:contentTypeScope="" ma:versionID="a7e91a106a2119c290f1f5713deab914">
  <xsd:schema xmlns:xsd="http://www.w3.org/2001/XMLSchema" xmlns:xs="http://www.w3.org/2001/XMLSchema" xmlns:p="http://schemas.microsoft.com/office/2006/metadata/properties" xmlns:ns2="c211d72e-e6ff-466e-91ab-2fd2aa374697" xmlns:ns3="44856c1c-163a-4db4-9f2d-e69ab44d016d" targetNamespace="http://schemas.microsoft.com/office/2006/metadata/properties" ma:root="true" ma:fieldsID="efaacd48f3a7b38e674d0e8498125bad" ns2:_="" ns3:_="">
    <xsd:import namespace="c211d72e-e6ff-466e-91ab-2fd2aa374697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11d72e-e6ff-466e-91ab-2fd2aa374697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_Flow_SignoffStatus" ma:index="22" nillable="true" ma:displayName="承認の状態" ma:internalName="_x0024_Resources_x003a_core_x002c_Signoff_Status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c8224b2-fc28-43da-8516-52e1b3982c93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C4B0D7-A67C-4BCD-B34A-131371402449}">
  <ds:schemaRefs>
    <ds:schemaRef ds:uri="44856c1c-163a-4db4-9f2d-e69ab44d016d"/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c211d72e-e6ff-466e-91ab-2fd2aa374697"/>
  </ds:schemaRefs>
</ds:datastoreItem>
</file>

<file path=customXml/itemProps2.xml><?xml version="1.0" encoding="utf-8"?>
<ds:datastoreItem xmlns:ds="http://schemas.openxmlformats.org/officeDocument/2006/customXml" ds:itemID="{DDD592FC-9849-47B5-9FBD-BEEF210AF9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B79305-E1A2-4860-9A23-310FD5F6F2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11d72e-e6ff-466e-91ab-2fd2aa374697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Words>82</Words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ＭＳ Ｐゴシック</vt:lpstr>
      <vt:lpstr>Arial</vt:lpstr>
      <vt:lpstr>Calibri</vt:lpstr>
      <vt:lpstr>Office ​​テーマ</vt:lpstr>
      <vt:lpstr>繰り上げ閉庁のお知らせ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0x010100141F33411BA1F9438155C12A694D2074</vt:lpwstr>
  </property>
  <property fmtid="{D5CDD505-2E9C-101B-9397-08002B2CF9AE}" pid="3" name="MediaServiceImageTags">
    <vt:lpwstr/>
  </property>
</Properties>
</file>