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12192000" cy="16256000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FBE5D6"/>
    <a:srgbClr val="8FAADC"/>
    <a:srgbClr val="2E75B6"/>
    <a:srgbClr val="294E9E"/>
    <a:srgbClr val="FF7899"/>
    <a:srgbClr val="DEEBF7"/>
    <a:srgbClr val="FFC000"/>
    <a:srgbClr val="B2D0F7"/>
    <a:srgbClr val="BFD7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70E230-4A59-4B26-8B18-A64AA51D3F77}" v="4" dt="2026-09-07T01:57:47.3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723" autoAdjust="0"/>
  </p:normalViewPr>
  <p:slideViewPr>
    <p:cSldViewPr snapToGrid="0">
      <p:cViewPr varScale="1">
        <p:scale>
          <a:sx n="42" d="100"/>
          <a:sy n="42" d="100"/>
        </p:scale>
        <p:origin x="141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浅沼桐子" userId="3e934bc5-8647-46fe-baa6-94f7eda95963" providerId="ADAL" clId="{F05D6DEA-72AE-4C81-99B8-DC98940D504D}"/>
    <pc:docChg chg="modSld">
      <pc:chgData name="浅沼桐子" userId="3e934bc5-8647-46fe-baa6-94f7eda95963" providerId="ADAL" clId="{F05D6DEA-72AE-4C81-99B8-DC98940D504D}" dt="2026-09-02T08:15:21.302" v="38" actId="1076"/>
      <pc:docMkLst>
        <pc:docMk/>
      </pc:docMkLst>
      <pc:sldChg chg="addSp modSp mod">
        <pc:chgData name="浅沼桐子" userId="3e934bc5-8647-46fe-baa6-94f7eda95963" providerId="ADAL" clId="{F05D6DEA-72AE-4C81-99B8-DC98940D504D}" dt="2026-09-02T08:15:21.302" v="38" actId="1076"/>
        <pc:sldMkLst>
          <pc:docMk/>
          <pc:sldMk cId="1064108705" sldId="257"/>
        </pc:sldMkLst>
        <pc:spChg chg="mod">
          <ac:chgData name="浅沼桐子" userId="3e934bc5-8647-46fe-baa6-94f7eda95963" providerId="ADAL" clId="{F05D6DEA-72AE-4C81-99B8-DC98940D504D}" dt="2026-09-02T08:14:17.980" v="26" actId="14100"/>
          <ac:spMkLst>
            <pc:docMk/>
            <pc:sldMk cId="1064108705" sldId="257"/>
            <ac:spMk id="8" creationId="{BE3F263D-51ED-1FE0-B3BC-9F73D3B07AC5}"/>
          </ac:spMkLst>
        </pc:spChg>
        <pc:spChg chg="mod">
          <ac:chgData name="浅沼桐子" userId="3e934bc5-8647-46fe-baa6-94f7eda95963" providerId="ADAL" clId="{F05D6DEA-72AE-4C81-99B8-DC98940D504D}" dt="2026-09-02T08:14:27.822" v="28" actId="1076"/>
          <ac:spMkLst>
            <pc:docMk/>
            <pc:sldMk cId="1064108705" sldId="257"/>
            <ac:spMk id="12" creationId="{AA6A351A-EB82-B46F-0B73-CF95AD7D0EEA}"/>
          </ac:spMkLst>
        </pc:spChg>
        <pc:spChg chg="mod">
          <ac:chgData name="浅沼桐子" userId="3e934bc5-8647-46fe-baa6-94f7eda95963" providerId="ADAL" clId="{F05D6DEA-72AE-4C81-99B8-DC98940D504D}" dt="2026-09-02T08:14:33.533" v="29" actId="1076"/>
          <ac:spMkLst>
            <pc:docMk/>
            <pc:sldMk cId="1064108705" sldId="257"/>
            <ac:spMk id="19" creationId="{97A83BD8-88AF-495F-034B-3CA943E268B6}"/>
          </ac:spMkLst>
        </pc:spChg>
        <pc:spChg chg="mod">
          <ac:chgData name="浅沼桐子" userId="3e934bc5-8647-46fe-baa6-94f7eda95963" providerId="ADAL" clId="{F05D6DEA-72AE-4C81-99B8-DC98940D504D}" dt="2026-09-02T08:15:21.302" v="38" actId="1076"/>
          <ac:spMkLst>
            <pc:docMk/>
            <pc:sldMk cId="1064108705" sldId="257"/>
            <ac:spMk id="20" creationId="{74597DDC-3030-B237-FD2D-D1D5672E7E5A}"/>
          </ac:spMkLst>
        </pc:spChg>
        <pc:spChg chg="mod">
          <ac:chgData name="浅沼桐子" userId="3e934bc5-8647-46fe-baa6-94f7eda95963" providerId="ADAL" clId="{F05D6DEA-72AE-4C81-99B8-DC98940D504D}" dt="2026-09-02T08:14:56.699" v="32" actId="164"/>
          <ac:spMkLst>
            <pc:docMk/>
            <pc:sldMk cId="1064108705" sldId="257"/>
            <ac:spMk id="21" creationId="{412414FE-05C9-A5B3-A623-11F9A008BDA6}"/>
          </ac:spMkLst>
        </pc:spChg>
        <pc:spChg chg="mod">
          <ac:chgData name="浅沼桐子" userId="3e934bc5-8647-46fe-baa6-94f7eda95963" providerId="ADAL" clId="{F05D6DEA-72AE-4C81-99B8-DC98940D504D}" dt="2026-09-02T08:14:56.699" v="32" actId="164"/>
          <ac:spMkLst>
            <pc:docMk/>
            <pc:sldMk cId="1064108705" sldId="257"/>
            <ac:spMk id="22" creationId="{F4B3FBE2-C425-D2CF-0DFD-D2E08225EF4C}"/>
          </ac:spMkLst>
        </pc:spChg>
        <pc:spChg chg="mod">
          <ac:chgData name="浅沼桐子" userId="3e934bc5-8647-46fe-baa6-94f7eda95963" providerId="ADAL" clId="{F05D6DEA-72AE-4C81-99B8-DC98940D504D}" dt="2026-09-02T08:14:56.699" v="32" actId="164"/>
          <ac:spMkLst>
            <pc:docMk/>
            <pc:sldMk cId="1064108705" sldId="257"/>
            <ac:spMk id="23" creationId="{AA3C117B-8AF1-74F3-7488-15DDC0578675}"/>
          </ac:spMkLst>
        </pc:spChg>
        <pc:spChg chg="mod">
          <ac:chgData name="浅沼桐子" userId="3e934bc5-8647-46fe-baa6-94f7eda95963" providerId="ADAL" clId="{F05D6DEA-72AE-4C81-99B8-DC98940D504D}" dt="2026-09-02T08:14:56.699" v="32" actId="164"/>
          <ac:spMkLst>
            <pc:docMk/>
            <pc:sldMk cId="1064108705" sldId="257"/>
            <ac:spMk id="24" creationId="{DFA52C62-4117-5F98-B22E-D5E13F9622D5}"/>
          </ac:spMkLst>
        </pc:spChg>
        <pc:spChg chg="mod">
          <ac:chgData name="浅沼桐子" userId="3e934bc5-8647-46fe-baa6-94f7eda95963" providerId="ADAL" clId="{F05D6DEA-72AE-4C81-99B8-DC98940D504D}" dt="2026-09-02T08:15:05.849" v="34" actId="1076"/>
          <ac:spMkLst>
            <pc:docMk/>
            <pc:sldMk cId="1064108705" sldId="257"/>
            <ac:spMk id="25" creationId="{0FA673BB-634C-1F45-8DD4-1619672138BF}"/>
          </ac:spMkLst>
        </pc:spChg>
        <pc:spChg chg="mod">
          <ac:chgData name="浅沼桐子" userId="3e934bc5-8647-46fe-baa6-94f7eda95963" providerId="ADAL" clId="{F05D6DEA-72AE-4C81-99B8-DC98940D504D}" dt="2026-09-02T08:15:09.969" v="35" actId="1076"/>
          <ac:spMkLst>
            <pc:docMk/>
            <pc:sldMk cId="1064108705" sldId="257"/>
            <ac:spMk id="26" creationId="{A000B71D-DEBA-0D21-9E22-6B1614F47206}"/>
          </ac:spMkLst>
        </pc:spChg>
        <pc:spChg chg="mod">
          <ac:chgData name="浅沼桐子" userId="3e934bc5-8647-46fe-baa6-94f7eda95963" providerId="ADAL" clId="{F05D6DEA-72AE-4C81-99B8-DC98940D504D}" dt="2026-09-02T08:15:18.046" v="37" actId="14100"/>
          <ac:spMkLst>
            <pc:docMk/>
            <pc:sldMk cId="1064108705" sldId="257"/>
            <ac:spMk id="27" creationId="{D161AF54-4824-A5B6-6BDF-0A98AC8525FE}"/>
          </ac:spMkLst>
        </pc:spChg>
        <pc:spChg chg="mod">
          <ac:chgData name="浅沼桐子" userId="3e934bc5-8647-46fe-baa6-94f7eda95963" providerId="ADAL" clId="{F05D6DEA-72AE-4C81-99B8-DC98940D504D}" dt="2026-09-02T08:14:11.599" v="25" actId="1076"/>
          <ac:spMkLst>
            <pc:docMk/>
            <pc:sldMk cId="1064108705" sldId="257"/>
            <ac:spMk id="32" creationId="{9DA1C867-6940-BAB5-8170-FCE245DF835C}"/>
          </ac:spMkLst>
        </pc:spChg>
        <pc:spChg chg="mod">
          <ac:chgData name="浅沼桐子" userId="3e934bc5-8647-46fe-baa6-94f7eda95963" providerId="ADAL" clId="{F05D6DEA-72AE-4C81-99B8-DC98940D504D}" dt="2026-09-02T08:13:59.813" v="23" actId="14100"/>
          <ac:spMkLst>
            <pc:docMk/>
            <pc:sldMk cId="1064108705" sldId="257"/>
            <ac:spMk id="35" creationId="{99E6A680-A092-97BA-DC9C-788EF6D7782F}"/>
          </ac:spMkLst>
        </pc:spChg>
        <pc:spChg chg="mod">
          <ac:chgData name="浅沼桐子" userId="3e934bc5-8647-46fe-baa6-94f7eda95963" providerId="ADAL" clId="{F05D6DEA-72AE-4C81-99B8-DC98940D504D}" dt="2026-09-02T08:14:37.196" v="30" actId="14100"/>
          <ac:spMkLst>
            <pc:docMk/>
            <pc:sldMk cId="1064108705" sldId="257"/>
            <ac:spMk id="36" creationId="{E0FDA23F-2939-CA89-F9CB-E44D8F58FCB4}"/>
          </ac:spMkLst>
        </pc:spChg>
        <pc:spChg chg="mod">
          <ac:chgData name="浅沼桐子" userId="3e934bc5-8647-46fe-baa6-94f7eda95963" providerId="ADAL" clId="{F05D6DEA-72AE-4C81-99B8-DC98940D504D}" dt="2026-09-02T08:15:13.125" v="36" actId="14100"/>
          <ac:spMkLst>
            <pc:docMk/>
            <pc:sldMk cId="1064108705" sldId="257"/>
            <ac:spMk id="38" creationId="{DDADAC0D-06B5-F7FD-BBCC-CB75B6D2D87B}"/>
          </ac:spMkLst>
        </pc:spChg>
        <pc:grpChg chg="add mod">
          <ac:chgData name="浅沼桐子" userId="3e934bc5-8647-46fe-baa6-94f7eda95963" providerId="ADAL" clId="{F05D6DEA-72AE-4C81-99B8-DC98940D504D}" dt="2026-09-02T08:15:00.838" v="33" actId="1076"/>
          <ac:grpSpMkLst>
            <pc:docMk/>
            <pc:sldMk cId="1064108705" sldId="257"/>
            <ac:grpSpMk id="18" creationId="{3D6FD979-D315-907E-2D54-8E33152974B0}"/>
          </ac:grpSpMkLst>
        </pc:grpChg>
        <pc:picChg chg="mod">
          <ac:chgData name="浅沼桐子" userId="3e934bc5-8647-46fe-baa6-94f7eda95963" providerId="ADAL" clId="{F05D6DEA-72AE-4C81-99B8-DC98940D504D}" dt="2026-09-02T08:14:07.196" v="24" actId="1076"/>
          <ac:picMkLst>
            <pc:docMk/>
            <pc:sldMk cId="1064108705" sldId="257"/>
            <ac:picMk id="9" creationId="{1E3D4FB6-ED36-332A-4EBE-4397DB9BB334}"/>
          </ac:picMkLst>
        </pc:picChg>
      </pc:sldChg>
    </pc:docChg>
  </pc:docChgLst>
  <pc:docChgLst>
    <pc:chgData name="浅沼桐子" userId="3e934bc5-8647-46fe-baa6-94f7eda95963" providerId="ADAL" clId="{D48FD6E9-55E6-48F5-9E85-30967171395D}"/>
    <pc:docChg chg="modSld">
      <pc:chgData name="浅沼桐子" userId="3e934bc5-8647-46fe-baa6-94f7eda95963" providerId="ADAL" clId="{D48FD6E9-55E6-48F5-9E85-30967171395D}" dt="2026-09-07T01:58:46.631" v="16" actId="1076"/>
      <pc:docMkLst>
        <pc:docMk/>
      </pc:docMkLst>
      <pc:sldChg chg="modSp mod">
        <pc:chgData name="浅沼桐子" userId="3e934bc5-8647-46fe-baa6-94f7eda95963" providerId="ADAL" clId="{D48FD6E9-55E6-48F5-9E85-30967171395D}" dt="2026-09-07T01:58:46.631" v="16" actId="1076"/>
        <pc:sldMkLst>
          <pc:docMk/>
          <pc:sldMk cId="1064108705" sldId="257"/>
        </pc:sldMkLst>
        <pc:spChg chg="mod">
          <ac:chgData name="浅沼桐子" userId="3e934bc5-8647-46fe-baa6-94f7eda95963" providerId="ADAL" clId="{D48FD6E9-55E6-48F5-9E85-30967171395D}" dt="2026-09-07T01:58:24.305" v="15" actId="14100"/>
          <ac:spMkLst>
            <pc:docMk/>
            <pc:sldMk cId="1064108705" sldId="257"/>
            <ac:spMk id="27" creationId="{D161AF54-4824-A5B6-6BDF-0A98AC8525FE}"/>
          </ac:spMkLst>
        </pc:spChg>
        <pc:spChg chg="mod">
          <ac:chgData name="浅沼桐子" userId="3e934bc5-8647-46fe-baa6-94f7eda95963" providerId="ADAL" clId="{D48FD6E9-55E6-48F5-9E85-30967171395D}" dt="2026-09-07T01:58:46.631" v="16" actId="1076"/>
          <ac:spMkLst>
            <pc:docMk/>
            <pc:sldMk cId="1064108705" sldId="257"/>
            <ac:spMk id="34" creationId="{0654CEAF-428F-41F6-2171-BAE542A80C1A}"/>
          </ac:spMkLst>
        </pc:spChg>
        <pc:spChg chg="mod">
          <ac:chgData name="浅沼桐子" userId="3e934bc5-8647-46fe-baa6-94f7eda95963" providerId="ADAL" clId="{D48FD6E9-55E6-48F5-9E85-30967171395D}" dt="2026-09-07T01:57:59.494" v="13" actId="1076"/>
          <ac:spMkLst>
            <pc:docMk/>
            <pc:sldMk cId="1064108705" sldId="257"/>
            <ac:spMk id="35" creationId="{99E6A680-A092-97BA-DC9C-788EF6D7782F}"/>
          </ac:spMkLst>
        </pc:spChg>
        <pc:spChg chg="mod">
          <ac:chgData name="浅沼桐子" userId="3e934bc5-8647-46fe-baa6-94f7eda95963" providerId="ADAL" clId="{D48FD6E9-55E6-48F5-9E85-30967171395D}" dt="2026-09-07T01:57:31.629" v="7" actId="1076"/>
          <ac:spMkLst>
            <pc:docMk/>
            <pc:sldMk cId="1064108705" sldId="257"/>
            <ac:spMk id="37" creationId="{E5DCE954-C57D-9D02-54E5-78348D38E3AC}"/>
          </ac:spMkLst>
        </pc:spChg>
        <pc:spChg chg="mod">
          <ac:chgData name="浅沼桐子" userId="3e934bc5-8647-46fe-baa6-94f7eda95963" providerId="ADAL" clId="{D48FD6E9-55E6-48F5-9E85-30967171395D}" dt="2026-09-07T01:58:11.552" v="14" actId="1076"/>
          <ac:spMkLst>
            <pc:docMk/>
            <pc:sldMk cId="1064108705" sldId="257"/>
            <ac:spMk id="40" creationId="{10F4F5FB-A27E-7EBE-0709-4D92551E7E5F}"/>
          </ac:spMkLst>
        </pc:spChg>
      </pc:sldChg>
    </pc:docChg>
  </pc:docChgLst>
  <pc:docChgLst>
    <pc:chgData name="浅沼桐子" userId="3e934bc5-8647-46fe-baa6-94f7eda95963" providerId="ADAL" clId="{F35624DD-BFD7-4BFC-A84C-FDD5D9ABA2D7}"/>
    <pc:docChg chg="undo custSel modSld">
      <pc:chgData name="浅沼桐子" userId="3e934bc5-8647-46fe-baa6-94f7eda95963" providerId="ADAL" clId="{F35624DD-BFD7-4BFC-A84C-FDD5D9ABA2D7}" dt="2026-09-04T07:28:29.662" v="401" actId="1076"/>
      <pc:docMkLst>
        <pc:docMk/>
      </pc:docMkLst>
      <pc:sldChg chg="addSp modSp mod">
        <pc:chgData name="浅沼桐子" userId="3e934bc5-8647-46fe-baa6-94f7eda95963" providerId="ADAL" clId="{F35624DD-BFD7-4BFC-A84C-FDD5D9ABA2D7}" dt="2026-09-04T07:28:29.662" v="401" actId="1076"/>
        <pc:sldMkLst>
          <pc:docMk/>
          <pc:sldMk cId="1064108705" sldId="257"/>
        </pc:sldMkLst>
        <pc:spChg chg="mod">
          <ac:chgData name="浅沼桐子" userId="3e934bc5-8647-46fe-baa6-94f7eda95963" providerId="ADAL" clId="{F35624DD-BFD7-4BFC-A84C-FDD5D9ABA2D7}" dt="2026-09-04T06:28:55.271" v="2" actId="1076"/>
          <ac:spMkLst>
            <pc:docMk/>
            <pc:sldMk cId="1064108705" sldId="257"/>
            <ac:spMk id="2" creationId="{DDA28850-A8CE-9F8A-1150-6EEE4DB9A62B}"/>
          </ac:spMkLst>
        </pc:spChg>
        <pc:spChg chg="mod">
          <ac:chgData name="浅沼桐子" userId="3e934bc5-8647-46fe-baa6-94f7eda95963" providerId="ADAL" clId="{F35624DD-BFD7-4BFC-A84C-FDD5D9ABA2D7}" dt="2026-09-04T06:28:58.387" v="3" actId="1076"/>
          <ac:spMkLst>
            <pc:docMk/>
            <pc:sldMk cId="1064108705" sldId="257"/>
            <ac:spMk id="3" creationId="{31CCC89A-C257-8992-B46B-57315ACB67C9}"/>
          </ac:spMkLst>
        </pc:spChg>
        <pc:spChg chg="mod">
          <ac:chgData name="浅沼桐子" userId="3e934bc5-8647-46fe-baa6-94f7eda95963" providerId="ADAL" clId="{F35624DD-BFD7-4BFC-A84C-FDD5D9ABA2D7}" dt="2026-09-04T06:28:51.548" v="1" actId="1076"/>
          <ac:spMkLst>
            <pc:docMk/>
            <pc:sldMk cId="1064108705" sldId="257"/>
            <ac:spMk id="4" creationId="{0623A050-5361-7086-70E3-EF70240C5C33}"/>
          </ac:spMkLst>
        </pc:spChg>
        <pc:spChg chg="mod">
          <ac:chgData name="浅沼桐子" userId="3e934bc5-8647-46fe-baa6-94f7eda95963" providerId="ADAL" clId="{F35624DD-BFD7-4BFC-A84C-FDD5D9ABA2D7}" dt="2026-09-04T06:29:02.932" v="4" actId="1076"/>
          <ac:spMkLst>
            <pc:docMk/>
            <pc:sldMk cId="1064108705" sldId="257"/>
            <ac:spMk id="6" creationId="{F064F61B-99E5-F54E-475F-253AAEA1127B}"/>
          </ac:spMkLst>
        </pc:spChg>
        <pc:spChg chg="mod">
          <ac:chgData name="浅沼桐子" userId="3e934bc5-8647-46fe-baa6-94f7eda95963" providerId="ADAL" clId="{F35624DD-BFD7-4BFC-A84C-FDD5D9ABA2D7}" dt="2026-09-04T06:29:50.607" v="7" actId="2711"/>
          <ac:spMkLst>
            <pc:docMk/>
            <pc:sldMk cId="1064108705" sldId="257"/>
            <ac:spMk id="10" creationId="{DDF01878-5A75-CBA2-574D-A26C50AA6098}"/>
          </ac:spMkLst>
        </pc:spChg>
        <pc:spChg chg="mod">
          <ac:chgData name="浅沼桐子" userId="3e934bc5-8647-46fe-baa6-94f7eda95963" providerId="ADAL" clId="{F35624DD-BFD7-4BFC-A84C-FDD5D9ABA2D7}" dt="2026-09-04T06:30:04.273" v="8" actId="2711"/>
          <ac:spMkLst>
            <pc:docMk/>
            <pc:sldMk cId="1064108705" sldId="257"/>
            <ac:spMk id="11" creationId="{1AEE765B-82AA-3A87-7B4C-6847D02B9E33}"/>
          </ac:spMkLst>
        </pc:spChg>
        <pc:spChg chg="mod">
          <ac:chgData name="浅沼桐子" userId="3e934bc5-8647-46fe-baa6-94f7eda95963" providerId="ADAL" clId="{F35624DD-BFD7-4BFC-A84C-FDD5D9ABA2D7}" dt="2026-09-04T06:31:36.190" v="19" actId="1076"/>
          <ac:spMkLst>
            <pc:docMk/>
            <pc:sldMk cId="1064108705" sldId="257"/>
            <ac:spMk id="12" creationId="{AA6A351A-EB82-B46F-0B73-CF95AD7D0EEA}"/>
          </ac:spMkLst>
        </pc:spChg>
        <pc:spChg chg="mod">
          <ac:chgData name="浅沼桐子" userId="3e934bc5-8647-46fe-baa6-94f7eda95963" providerId="ADAL" clId="{F35624DD-BFD7-4BFC-A84C-FDD5D9ABA2D7}" dt="2026-09-04T06:50:09.632" v="112" actId="1076"/>
          <ac:spMkLst>
            <pc:docMk/>
            <pc:sldMk cId="1064108705" sldId="257"/>
            <ac:spMk id="13" creationId="{DA9E6F77-C11B-7D71-384B-C466506180B3}"/>
          </ac:spMkLst>
        </pc:spChg>
        <pc:spChg chg="mod">
          <ac:chgData name="浅沼桐子" userId="3e934bc5-8647-46fe-baa6-94f7eda95963" providerId="ADAL" clId="{F35624DD-BFD7-4BFC-A84C-FDD5D9ABA2D7}" dt="2026-09-04T06:50:05.559" v="111" actId="1076"/>
          <ac:spMkLst>
            <pc:docMk/>
            <pc:sldMk cId="1064108705" sldId="257"/>
            <ac:spMk id="14" creationId="{D3B0FE14-E035-EBC3-44A3-4BD4A683162D}"/>
          </ac:spMkLst>
        </pc:spChg>
        <pc:spChg chg="mod">
          <ac:chgData name="浅沼桐子" userId="3e934bc5-8647-46fe-baa6-94f7eda95963" providerId="ADAL" clId="{F35624DD-BFD7-4BFC-A84C-FDD5D9ABA2D7}" dt="2026-09-04T06:49:37.841" v="108" actId="255"/>
          <ac:spMkLst>
            <pc:docMk/>
            <pc:sldMk cId="1064108705" sldId="257"/>
            <ac:spMk id="15" creationId="{DF985496-434C-18F0-B48E-66BC92BF1D88}"/>
          </ac:spMkLst>
        </pc:spChg>
        <pc:spChg chg="mod">
          <ac:chgData name="浅沼桐子" userId="3e934bc5-8647-46fe-baa6-94f7eda95963" providerId="ADAL" clId="{F35624DD-BFD7-4BFC-A84C-FDD5D9ABA2D7}" dt="2026-09-04T06:49:59.638" v="110" actId="1076"/>
          <ac:spMkLst>
            <pc:docMk/>
            <pc:sldMk cId="1064108705" sldId="257"/>
            <ac:spMk id="16" creationId="{3A8BFCE0-8F44-7CCF-870C-99A3C5B1ABFB}"/>
          </ac:spMkLst>
        </pc:spChg>
        <pc:spChg chg="mod">
          <ac:chgData name="浅沼桐子" userId="3e934bc5-8647-46fe-baa6-94f7eda95963" providerId="ADAL" clId="{F35624DD-BFD7-4BFC-A84C-FDD5D9ABA2D7}" dt="2026-09-04T06:32:09.971" v="25" actId="1076"/>
          <ac:spMkLst>
            <pc:docMk/>
            <pc:sldMk cId="1064108705" sldId="257"/>
            <ac:spMk id="19" creationId="{97A83BD8-88AF-495F-034B-3CA943E268B6}"/>
          </ac:spMkLst>
        </pc:spChg>
        <pc:spChg chg="mod">
          <ac:chgData name="浅沼桐子" userId="3e934bc5-8647-46fe-baa6-94f7eda95963" providerId="ADAL" clId="{F35624DD-BFD7-4BFC-A84C-FDD5D9ABA2D7}" dt="2026-09-04T06:33:37.819" v="38" actId="1076"/>
          <ac:spMkLst>
            <pc:docMk/>
            <pc:sldMk cId="1064108705" sldId="257"/>
            <ac:spMk id="20" creationId="{74597DDC-3030-B237-FD2D-D1D5672E7E5A}"/>
          </ac:spMkLst>
        </pc:spChg>
        <pc:spChg chg="mod">
          <ac:chgData name="浅沼桐子" userId="3e934bc5-8647-46fe-baa6-94f7eda95963" providerId="ADAL" clId="{F35624DD-BFD7-4BFC-A84C-FDD5D9ABA2D7}" dt="2026-09-04T06:45:32.061" v="97" actId="2711"/>
          <ac:spMkLst>
            <pc:docMk/>
            <pc:sldMk cId="1064108705" sldId="257"/>
            <ac:spMk id="21" creationId="{412414FE-05C9-A5B3-A623-11F9A008BDA6}"/>
          </ac:spMkLst>
        </pc:spChg>
        <pc:spChg chg="mod">
          <ac:chgData name="浅沼桐子" userId="3e934bc5-8647-46fe-baa6-94f7eda95963" providerId="ADAL" clId="{F35624DD-BFD7-4BFC-A84C-FDD5D9ABA2D7}" dt="2026-09-04T06:45:49.389" v="99" actId="2711"/>
          <ac:spMkLst>
            <pc:docMk/>
            <pc:sldMk cId="1064108705" sldId="257"/>
            <ac:spMk id="22" creationId="{F4B3FBE2-C425-D2CF-0DFD-D2E08225EF4C}"/>
          </ac:spMkLst>
        </pc:spChg>
        <pc:spChg chg="mod">
          <ac:chgData name="浅沼桐子" userId="3e934bc5-8647-46fe-baa6-94f7eda95963" providerId="ADAL" clId="{F35624DD-BFD7-4BFC-A84C-FDD5D9ABA2D7}" dt="2026-09-04T07:28:15.412" v="399" actId="20577"/>
          <ac:spMkLst>
            <pc:docMk/>
            <pc:sldMk cId="1064108705" sldId="257"/>
            <ac:spMk id="23" creationId="{AA3C117B-8AF1-74F3-7488-15DDC0578675}"/>
          </ac:spMkLst>
        </pc:spChg>
        <pc:spChg chg="mod">
          <ac:chgData name="浅沼桐子" userId="3e934bc5-8647-46fe-baa6-94f7eda95963" providerId="ADAL" clId="{F35624DD-BFD7-4BFC-A84C-FDD5D9ABA2D7}" dt="2026-09-04T07:28:29.662" v="401" actId="1076"/>
          <ac:spMkLst>
            <pc:docMk/>
            <pc:sldMk cId="1064108705" sldId="257"/>
            <ac:spMk id="24" creationId="{DFA52C62-4117-5F98-B22E-D5E13F9622D5}"/>
          </ac:spMkLst>
        </pc:spChg>
        <pc:spChg chg="mod">
          <ac:chgData name="浅沼桐子" userId="3e934bc5-8647-46fe-baa6-94f7eda95963" providerId="ADAL" clId="{F35624DD-BFD7-4BFC-A84C-FDD5D9ABA2D7}" dt="2026-09-04T06:46:38.925" v="104" actId="1076"/>
          <ac:spMkLst>
            <pc:docMk/>
            <pc:sldMk cId="1064108705" sldId="257"/>
            <ac:spMk id="25" creationId="{0FA673BB-634C-1F45-8DD4-1619672138BF}"/>
          </ac:spMkLst>
        </pc:spChg>
        <pc:spChg chg="mod">
          <ac:chgData name="浅沼桐子" userId="3e934bc5-8647-46fe-baa6-94f7eda95963" providerId="ADAL" clId="{F35624DD-BFD7-4BFC-A84C-FDD5D9ABA2D7}" dt="2026-09-04T06:46:34.051" v="103" actId="1076"/>
          <ac:spMkLst>
            <pc:docMk/>
            <pc:sldMk cId="1064108705" sldId="257"/>
            <ac:spMk id="26" creationId="{A000B71D-DEBA-0D21-9E22-6B1614F47206}"/>
          </ac:spMkLst>
        </pc:spChg>
        <pc:spChg chg="mod">
          <ac:chgData name="浅沼桐子" userId="3e934bc5-8647-46fe-baa6-94f7eda95963" providerId="ADAL" clId="{F35624DD-BFD7-4BFC-A84C-FDD5D9ABA2D7}" dt="2026-09-04T06:29:15.374" v="6" actId="1076"/>
          <ac:spMkLst>
            <pc:docMk/>
            <pc:sldMk cId="1064108705" sldId="257"/>
            <ac:spMk id="28" creationId="{406268BF-E67B-11B8-8C26-B4E884820920}"/>
          </ac:spMkLst>
        </pc:spChg>
        <pc:spChg chg="mod">
          <ac:chgData name="浅沼桐子" userId="3e934bc5-8647-46fe-baa6-94f7eda95963" providerId="ADAL" clId="{F35624DD-BFD7-4BFC-A84C-FDD5D9ABA2D7}" dt="2026-09-04T06:28:47.917" v="0" actId="1076"/>
          <ac:spMkLst>
            <pc:docMk/>
            <pc:sldMk cId="1064108705" sldId="257"/>
            <ac:spMk id="29" creationId="{9BB78BCA-05FF-691C-1C82-0297AE37A2FA}"/>
          </ac:spMkLst>
        </pc:spChg>
        <pc:spChg chg="mod">
          <ac:chgData name="浅沼桐子" userId="3e934bc5-8647-46fe-baa6-94f7eda95963" providerId="ADAL" clId="{F35624DD-BFD7-4BFC-A84C-FDD5D9ABA2D7}" dt="2026-09-04T06:33:47.586" v="39" actId="1076"/>
          <ac:spMkLst>
            <pc:docMk/>
            <pc:sldMk cId="1064108705" sldId="257"/>
            <ac:spMk id="30" creationId="{75A9F39B-0DDA-9BA0-747A-B18078361BEF}"/>
          </ac:spMkLst>
        </pc:spChg>
        <pc:spChg chg="mod">
          <ac:chgData name="浅沼桐子" userId="3e934bc5-8647-46fe-baa6-94f7eda95963" providerId="ADAL" clId="{F35624DD-BFD7-4BFC-A84C-FDD5D9ABA2D7}" dt="2026-09-04T06:39:47.588" v="41" actId="1076"/>
          <ac:spMkLst>
            <pc:docMk/>
            <pc:sldMk cId="1064108705" sldId="257"/>
            <ac:spMk id="31" creationId="{9ECA569B-64CC-7DF7-15AE-29924CEC92EE}"/>
          </ac:spMkLst>
        </pc:spChg>
        <pc:spChg chg="mod">
          <ac:chgData name="浅沼桐子" userId="3e934bc5-8647-46fe-baa6-94f7eda95963" providerId="ADAL" clId="{F35624DD-BFD7-4BFC-A84C-FDD5D9ABA2D7}" dt="2026-09-04T06:30:49.255" v="12" actId="1076"/>
          <ac:spMkLst>
            <pc:docMk/>
            <pc:sldMk cId="1064108705" sldId="257"/>
            <ac:spMk id="32" creationId="{9DA1C867-6940-BAB5-8170-FCE245DF835C}"/>
          </ac:spMkLst>
        </pc:spChg>
        <pc:spChg chg="mod">
          <ac:chgData name="浅沼桐子" userId="3e934bc5-8647-46fe-baa6-94f7eda95963" providerId="ADAL" clId="{F35624DD-BFD7-4BFC-A84C-FDD5D9ABA2D7}" dt="2026-09-04T06:50:20.478" v="114" actId="14100"/>
          <ac:spMkLst>
            <pc:docMk/>
            <pc:sldMk cId="1064108705" sldId="257"/>
            <ac:spMk id="34" creationId="{0654CEAF-428F-41F6-2171-BAE542A80C1A}"/>
          </ac:spMkLst>
        </pc:spChg>
        <pc:spChg chg="mod">
          <ac:chgData name="浅沼桐子" userId="3e934bc5-8647-46fe-baa6-94f7eda95963" providerId="ADAL" clId="{F35624DD-BFD7-4BFC-A84C-FDD5D9ABA2D7}" dt="2026-09-04T06:55:14.141" v="328"/>
          <ac:spMkLst>
            <pc:docMk/>
            <pc:sldMk cId="1064108705" sldId="257"/>
            <ac:spMk id="35" creationId="{99E6A680-A092-97BA-DC9C-788EF6D7782F}"/>
          </ac:spMkLst>
        </pc:spChg>
        <pc:spChg chg="mod">
          <ac:chgData name="浅沼桐子" userId="3e934bc5-8647-46fe-baa6-94f7eda95963" providerId="ADAL" clId="{F35624DD-BFD7-4BFC-A84C-FDD5D9ABA2D7}" dt="2026-09-04T06:32:43.320" v="31" actId="14100"/>
          <ac:spMkLst>
            <pc:docMk/>
            <pc:sldMk cId="1064108705" sldId="257"/>
            <ac:spMk id="36" creationId="{E0FDA23F-2939-CA89-F9CB-E44D8F58FCB4}"/>
          </ac:spMkLst>
        </pc:spChg>
        <pc:spChg chg="add mod">
          <ac:chgData name="浅沼桐子" userId="3e934bc5-8647-46fe-baa6-94f7eda95963" providerId="ADAL" clId="{F35624DD-BFD7-4BFC-A84C-FDD5D9ABA2D7}" dt="2026-09-04T07:05:37.016" v="396" actId="1076"/>
          <ac:spMkLst>
            <pc:docMk/>
            <pc:sldMk cId="1064108705" sldId="257"/>
            <ac:spMk id="37" creationId="{E5DCE954-C57D-9D02-54E5-78348D38E3AC}"/>
          </ac:spMkLst>
        </pc:spChg>
        <pc:spChg chg="mod">
          <ac:chgData name="浅沼桐子" userId="3e934bc5-8647-46fe-baa6-94f7eda95963" providerId="ADAL" clId="{F35624DD-BFD7-4BFC-A84C-FDD5D9ABA2D7}" dt="2026-09-04T06:32:48.102" v="32" actId="14100"/>
          <ac:spMkLst>
            <pc:docMk/>
            <pc:sldMk cId="1064108705" sldId="257"/>
            <ac:spMk id="38" creationId="{DDADAC0D-06B5-F7FD-BBCC-CB75B6D2D87B}"/>
          </ac:spMkLst>
        </pc:spChg>
        <pc:spChg chg="add mod">
          <ac:chgData name="浅沼桐子" userId="3e934bc5-8647-46fe-baa6-94f7eda95963" providerId="ADAL" clId="{F35624DD-BFD7-4BFC-A84C-FDD5D9ABA2D7}" dt="2026-09-04T06:55:29.403" v="333" actId="20577"/>
          <ac:spMkLst>
            <pc:docMk/>
            <pc:sldMk cId="1064108705" sldId="257"/>
            <ac:spMk id="40" creationId="{10F4F5FB-A27E-7EBE-0709-4D92551E7E5F}"/>
          </ac:spMkLst>
        </pc:spChg>
        <pc:grpChg chg="mod">
          <ac:chgData name="浅沼桐子" userId="3e934bc5-8647-46fe-baa6-94f7eda95963" providerId="ADAL" clId="{F35624DD-BFD7-4BFC-A84C-FDD5D9ABA2D7}" dt="2026-09-04T06:32:31.899" v="29" actId="1076"/>
          <ac:grpSpMkLst>
            <pc:docMk/>
            <pc:sldMk cId="1064108705" sldId="257"/>
            <ac:grpSpMk id="18" creationId="{3D6FD979-D315-907E-2D54-8E33152974B0}"/>
          </ac:grpSpMkLst>
        </pc:grpChg>
        <pc:picChg chg="mod">
          <ac:chgData name="浅沼桐子" userId="3e934bc5-8647-46fe-baa6-94f7eda95963" providerId="ADAL" clId="{F35624DD-BFD7-4BFC-A84C-FDD5D9ABA2D7}" dt="2026-09-04T06:33:51.626" v="40" actId="1076"/>
          <ac:picMkLst>
            <pc:docMk/>
            <pc:sldMk cId="1064108705" sldId="257"/>
            <ac:picMk id="5" creationId="{718B53E7-E4A5-8092-A383-B7AE87D60B1B}"/>
          </ac:picMkLst>
        </pc:picChg>
        <pc:picChg chg="mod">
          <ac:chgData name="浅沼桐子" userId="3e934bc5-8647-46fe-baa6-94f7eda95963" providerId="ADAL" clId="{F35624DD-BFD7-4BFC-A84C-FDD5D9ABA2D7}" dt="2026-09-04T06:39:53.302" v="42" actId="1076"/>
          <ac:picMkLst>
            <pc:docMk/>
            <pc:sldMk cId="1064108705" sldId="257"/>
            <ac:picMk id="7" creationId="{3F6CAE26-82ED-A226-65E5-5037F0F4607D}"/>
          </ac:picMkLst>
        </pc:picChg>
        <pc:picChg chg="mod">
          <ac:chgData name="浅沼桐子" userId="3e934bc5-8647-46fe-baa6-94f7eda95963" providerId="ADAL" clId="{F35624DD-BFD7-4BFC-A84C-FDD5D9ABA2D7}" dt="2026-09-04T06:30:15.551" v="9" actId="1076"/>
          <ac:picMkLst>
            <pc:docMk/>
            <pc:sldMk cId="1064108705" sldId="257"/>
            <ac:picMk id="9" creationId="{1E3D4FB6-ED36-332A-4EBE-4397DB9BB33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6616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675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002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78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382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93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8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92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52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583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33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CD57E-6630-45A4-9004-2DBBD0FEA8F6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8DC64-15EF-49B6-9D1F-73C68ED652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123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9B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四角形: メモ 37">
            <a:extLst>
              <a:ext uri="{FF2B5EF4-FFF2-40B4-BE49-F238E27FC236}">
                <a16:creationId xmlns:a16="http://schemas.microsoft.com/office/drawing/2014/main" id="{DDADAC0D-06B5-F7FD-BBCC-CB75B6D2D87B}"/>
              </a:ext>
            </a:extLst>
          </p:cNvPr>
          <p:cNvSpPr/>
          <p:nvPr/>
        </p:nvSpPr>
        <p:spPr>
          <a:xfrm>
            <a:off x="195160" y="5147597"/>
            <a:ext cx="11708892" cy="2618448"/>
          </a:xfrm>
          <a:prstGeom prst="foldedCorner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四角形: メモ 35">
            <a:extLst>
              <a:ext uri="{FF2B5EF4-FFF2-40B4-BE49-F238E27FC236}">
                <a16:creationId xmlns:a16="http://schemas.microsoft.com/office/drawing/2014/main" id="{E0FDA23F-2939-CA89-F9CB-E44D8F58FCB4}"/>
              </a:ext>
            </a:extLst>
          </p:cNvPr>
          <p:cNvSpPr/>
          <p:nvPr/>
        </p:nvSpPr>
        <p:spPr>
          <a:xfrm>
            <a:off x="195160" y="3022302"/>
            <a:ext cx="11708892" cy="2020834"/>
          </a:xfrm>
          <a:prstGeom prst="foldedCorner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0654CEAF-428F-41F6-2171-BAE542A80C1A}"/>
              </a:ext>
            </a:extLst>
          </p:cNvPr>
          <p:cNvSpPr/>
          <p:nvPr/>
        </p:nvSpPr>
        <p:spPr>
          <a:xfrm>
            <a:off x="195160" y="14291609"/>
            <a:ext cx="11708892" cy="1676564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E3F263D-51ED-1FE0-B3BC-9F73D3B07AC5}"/>
              </a:ext>
            </a:extLst>
          </p:cNvPr>
          <p:cNvSpPr/>
          <p:nvPr/>
        </p:nvSpPr>
        <p:spPr>
          <a:xfrm>
            <a:off x="200421" y="176062"/>
            <a:ext cx="11708892" cy="2746671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E3D4FB6-ED36-332A-4EBE-4397DB9BB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65" y="963190"/>
            <a:ext cx="7505419" cy="132210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F01878-5A75-CBA2-574D-A26C50AA6098}"/>
              </a:ext>
            </a:extLst>
          </p:cNvPr>
          <p:cNvSpPr txBox="1"/>
          <p:nvPr/>
        </p:nvSpPr>
        <p:spPr>
          <a:xfrm>
            <a:off x="312807" y="287827"/>
            <a:ext cx="3564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u="sng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ハロワ</a:t>
            </a:r>
            <a:r>
              <a:rPr kumimoji="1" lang="en-US" altLang="ja-JP" sz="2400" b="1" u="sng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de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メッセ！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AEE765B-82AA-3A87-7B4C-6847D02B9E33}"/>
              </a:ext>
            </a:extLst>
          </p:cNvPr>
          <p:cNvSpPr txBox="1"/>
          <p:nvPr/>
        </p:nvSpPr>
        <p:spPr>
          <a:xfrm>
            <a:off x="3120828" y="478469"/>
            <a:ext cx="6050872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3200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個別ブース型会社説明・相談会　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AA6A351A-EB82-B46F-0B73-CF95AD7D0EEA}"/>
              </a:ext>
            </a:extLst>
          </p:cNvPr>
          <p:cNvSpPr/>
          <p:nvPr/>
        </p:nvSpPr>
        <p:spPr>
          <a:xfrm>
            <a:off x="2010487" y="3199579"/>
            <a:ext cx="8012286" cy="67219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u="sng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書類不要</a:t>
            </a:r>
            <a:r>
              <a:rPr kumimoji="1" lang="ja-JP" altLang="en-US" sz="3200" b="1" u="sng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！　　</a:t>
            </a:r>
            <a:r>
              <a:rPr lang="ja-JP" altLang="en-US" sz="3200" b="1" u="sng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予約不要！　　</a:t>
            </a:r>
            <a:r>
              <a:rPr kumimoji="1" lang="ja-JP" altLang="en-US" sz="3200" b="1" u="sng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服装自由！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A9E6F77-C11B-7D71-384B-C466506180B3}"/>
              </a:ext>
            </a:extLst>
          </p:cNvPr>
          <p:cNvSpPr txBox="1"/>
          <p:nvPr/>
        </p:nvSpPr>
        <p:spPr>
          <a:xfrm>
            <a:off x="767556" y="14364019"/>
            <a:ext cx="2219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お問合せ</a:t>
            </a:r>
            <a:r>
              <a:rPr kumimoji="1" lang="ja-JP" altLang="en-US" sz="1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3B0FE14-E035-EBC3-44A3-4BD4A683162D}"/>
              </a:ext>
            </a:extLst>
          </p:cNvPr>
          <p:cNvSpPr txBox="1"/>
          <p:nvPr/>
        </p:nvSpPr>
        <p:spPr>
          <a:xfrm>
            <a:off x="1302994" y="14805387"/>
            <a:ext cx="38848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ハローワーク品川</a:t>
            </a:r>
            <a:endParaRPr kumimoji="1" lang="en-US" altLang="ja-JP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ja-JP" alt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kumimoji="1" lang="ja-JP" alt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事業所第二部門　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F985496-434C-18F0-B48E-66BC92BF1D88}"/>
              </a:ext>
            </a:extLst>
          </p:cNvPr>
          <p:cNvSpPr txBox="1"/>
          <p:nvPr/>
        </p:nvSpPr>
        <p:spPr>
          <a:xfrm>
            <a:off x="5342253" y="14643574"/>
            <a:ext cx="4507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📞：</a:t>
            </a:r>
            <a:r>
              <a:rPr kumimoji="1" lang="en-US" altLang="ja-JP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03-5418-7304</a:t>
            </a:r>
            <a:endParaRPr kumimoji="1" lang="ja-JP" altLang="en-US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6" name="サブタイトル 2">
            <a:extLst>
              <a:ext uri="{FF2B5EF4-FFF2-40B4-BE49-F238E27FC236}">
                <a16:creationId xmlns:a16="http://schemas.microsoft.com/office/drawing/2014/main" id="{3A8BFCE0-8F44-7CCF-870C-99A3C5B1ABFB}"/>
              </a:ext>
            </a:extLst>
          </p:cNvPr>
          <p:cNvSpPr txBox="1">
            <a:spLocks/>
          </p:cNvSpPr>
          <p:nvPr/>
        </p:nvSpPr>
        <p:spPr>
          <a:xfrm>
            <a:off x="6471059" y="15070838"/>
            <a:ext cx="4082930" cy="33855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333"/>
              </a:lnSpc>
              <a:spcBef>
                <a:spcPts val="600"/>
              </a:spcBef>
            </a:pPr>
            <a:r>
              <a:rPr lang="ja-JP" altLang="en-US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メイリオ" panose="020B0604030504040204" pitchFamily="50" charset="-128"/>
              </a:rPr>
              <a:t>受付時間：月～金　</a:t>
            </a:r>
            <a:r>
              <a:rPr lang="en-US" altLang="ja-JP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メイリオ" panose="020B0604030504040204" pitchFamily="50" charset="-128"/>
              </a:rPr>
              <a:t>8</a:t>
            </a:r>
            <a:r>
              <a:rPr lang="ja-JP" altLang="en-US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メイリオ" panose="020B0604030504040204" pitchFamily="50" charset="-128"/>
              </a:rPr>
              <a:t>時</a:t>
            </a:r>
            <a:r>
              <a:rPr lang="en-US" altLang="ja-JP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メイリオ" panose="020B0604030504040204" pitchFamily="50" charset="-128"/>
              </a:rPr>
              <a:t>30</a:t>
            </a:r>
            <a:r>
              <a:rPr lang="ja-JP" altLang="en-US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メイリオ" panose="020B0604030504040204" pitchFamily="50" charset="-128"/>
              </a:rPr>
              <a:t>分～</a:t>
            </a:r>
            <a:r>
              <a:rPr lang="en-US" altLang="ja-JP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メイリオ" panose="020B0604030504040204" pitchFamily="50" charset="-128"/>
              </a:rPr>
              <a:t>17</a:t>
            </a:r>
            <a:r>
              <a:rPr lang="ja-JP" altLang="en-US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メイリオ" panose="020B0604030504040204" pitchFamily="50" charset="-128"/>
              </a:rPr>
              <a:t>時</a:t>
            </a:r>
            <a:r>
              <a:rPr lang="en-US" altLang="ja-JP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メイリオ" panose="020B0604030504040204" pitchFamily="50" charset="-128"/>
              </a:rPr>
              <a:t>15</a:t>
            </a:r>
            <a:r>
              <a:rPr lang="ja-JP" altLang="en-US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メイリオ" panose="020B0604030504040204" pitchFamily="50" charset="-128"/>
              </a:rPr>
              <a:t>分</a:t>
            </a:r>
          </a:p>
          <a:p>
            <a:endParaRPr lang="en-US" altLang="ja-JP" sz="11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メイリオ" panose="020B0604030504040204" pitchFamily="50" charset="-128"/>
            </a:endParaRPr>
          </a:p>
          <a:p>
            <a:r>
              <a:rPr lang="ja-JP" altLang="en-US" sz="11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　</a:t>
            </a:r>
            <a:endParaRPr lang="en-US" altLang="ja-JP" sz="11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6F604D3-3F76-06AF-C08C-FF230008388D}"/>
              </a:ext>
            </a:extLst>
          </p:cNvPr>
          <p:cNvSpPr txBox="1"/>
          <p:nvPr/>
        </p:nvSpPr>
        <p:spPr>
          <a:xfrm>
            <a:off x="5779596" y="15544051"/>
            <a:ext cx="6686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600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本相談会への参加は雇用保険受給の就職活動実績になります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7A83BD8-88AF-495F-034B-3CA943E268B6}"/>
              </a:ext>
            </a:extLst>
          </p:cNvPr>
          <p:cNvSpPr txBox="1"/>
          <p:nvPr/>
        </p:nvSpPr>
        <p:spPr>
          <a:xfrm>
            <a:off x="1533565" y="4005723"/>
            <a:ext cx="11629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業務内容や条件など会社の方と</a:t>
            </a:r>
            <a:r>
              <a:rPr kumimoji="1" lang="ja-JP" altLang="en-US" sz="2800" b="1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１対１</a:t>
            </a:r>
            <a:r>
              <a:rPr kumimoji="1" lang="ja-JP" altLang="en-US" sz="2800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で相談したり説明を</a:t>
            </a:r>
            <a:endParaRPr kumimoji="1" lang="en-US" altLang="ja-JP" sz="2800" dirty="0">
              <a:solidFill>
                <a:srgbClr val="00206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2800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聞いたりできるイベントです！お気軽にお越しください！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3D6FD979-D315-907E-2D54-8E33152974B0}"/>
              </a:ext>
            </a:extLst>
          </p:cNvPr>
          <p:cNvGrpSpPr/>
          <p:nvPr/>
        </p:nvGrpSpPr>
        <p:grpSpPr>
          <a:xfrm>
            <a:off x="607056" y="5423672"/>
            <a:ext cx="11096038" cy="1160512"/>
            <a:chOff x="532409" y="5558249"/>
            <a:chExt cx="11096038" cy="1160512"/>
          </a:xfrm>
        </p:grpSpPr>
        <p:sp>
          <p:nvSpPr>
            <p:cNvPr id="21" name="テキスト プレースホルダー 30">
              <a:extLst>
                <a:ext uri="{FF2B5EF4-FFF2-40B4-BE49-F238E27FC236}">
                  <a16:creationId xmlns:a16="http://schemas.microsoft.com/office/drawing/2014/main" id="{412414FE-05C9-A5B3-A623-11F9A008BDA6}"/>
                </a:ext>
              </a:extLst>
            </p:cNvPr>
            <p:cNvSpPr txBox="1">
              <a:spLocks/>
            </p:cNvSpPr>
            <p:nvPr/>
          </p:nvSpPr>
          <p:spPr>
            <a:xfrm>
              <a:off x="532409" y="5791260"/>
              <a:ext cx="8778070" cy="75713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304792" indent="-304792" algn="l" defTabSz="1219170" rtl="0" eaLnBrk="1" latinLnBrk="0" hangingPunct="1">
                <a:lnSpc>
                  <a:spcPct val="90000"/>
                </a:lnSpc>
                <a:spcBef>
                  <a:spcPts val="1333"/>
                </a:spcBef>
                <a:buFont typeface="Arial" panose="020B0604020202020204" pitchFamily="34" charset="0"/>
                <a:buChar char="•"/>
                <a:defRPr kumimoji="1" sz="37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377" indent="-304792" algn="l" defTabSz="1219170" rtl="0" eaLnBrk="1" latinLnBrk="0" hangingPunct="1">
                <a:lnSpc>
                  <a:spcPct val="90000"/>
                </a:lnSpc>
                <a:spcBef>
                  <a:spcPts val="667"/>
                </a:spcBef>
                <a:buFont typeface="Arial" panose="020B0604020202020204" pitchFamily="34" charset="0"/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3962" indent="-304792" algn="l" defTabSz="1219170" rtl="0" eaLnBrk="1" latinLnBrk="0" hangingPunct="1">
                <a:lnSpc>
                  <a:spcPct val="90000"/>
                </a:lnSpc>
                <a:spcBef>
                  <a:spcPts val="667"/>
                </a:spcBef>
                <a:buFont typeface="Arial" panose="020B0604020202020204" pitchFamily="34" charset="0"/>
                <a:buChar char="•"/>
                <a:defRPr kumimoji="1"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547" indent="-304792" algn="l" defTabSz="1219170" rtl="0" eaLnBrk="1" latinLnBrk="0" hangingPunct="1">
                <a:lnSpc>
                  <a:spcPct val="90000"/>
                </a:lnSpc>
                <a:spcBef>
                  <a:spcPts val="667"/>
                </a:spcBef>
                <a:buFont typeface="Arial" panose="020B0604020202020204" pitchFamily="34" charset="0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defTabSz="1219170" rtl="0" eaLnBrk="1" latinLnBrk="0" hangingPunct="1">
                <a:lnSpc>
                  <a:spcPct val="90000"/>
                </a:lnSpc>
                <a:spcBef>
                  <a:spcPts val="667"/>
                </a:spcBef>
                <a:buFont typeface="Arial" panose="020B0604020202020204" pitchFamily="34" charset="0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lnSpc>
                  <a:spcPct val="90000"/>
                </a:lnSpc>
                <a:spcBef>
                  <a:spcPts val="667"/>
                </a:spcBef>
                <a:buFont typeface="Arial" panose="020B0604020202020204" pitchFamily="34" charset="0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lnSpc>
                  <a:spcPct val="90000"/>
                </a:lnSpc>
                <a:spcBef>
                  <a:spcPts val="667"/>
                </a:spcBef>
                <a:buFont typeface="Arial" panose="020B0604020202020204" pitchFamily="34" charset="0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lnSpc>
                  <a:spcPct val="90000"/>
                </a:lnSpc>
                <a:spcBef>
                  <a:spcPts val="667"/>
                </a:spcBef>
                <a:buFont typeface="Arial" panose="020B0604020202020204" pitchFamily="34" charset="0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lnSpc>
                  <a:spcPct val="90000"/>
                </a:lnSpc>
                <a:spcBef>
                  <a:spcPts val="667"/>
                </a:spcBef>
                <a:buFont typeface="Arial" panose="020B0604020202020204" pitchFamily="34" charset="0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4800" b="1" dirty="0">
                  <a:solidFill>
                    <a:srgbClr val="002060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  <a:cs typeface="Arial" panose="020B0604020202020204" pitchFamily="34" charset="0"/>
                </a:rPr>
                <a:t>開催日 </a:t>
              </a:r>
              <a:r>
                <a:rPr lang="ja-JP" altLang="en-US" sz="4800" b="1" dirty="0">
                  <a:solidFill>
                    <a:srgbClr val="00206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Arial" panose="020B0604020202020204" pitchFamily="34" charset="0"/>
                </a:rPr>
                <a:t>：　　 </a:t>
              </a:r>
              <a:r>
                <a:rPr lang="en-US" altLang="ja-JP" sz="4800" b="1" dirty="0">
                  <a:solidFill>
                    <a:srgbClr val="00206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Arial" panose="020B0604020202020204" pitchFamily="34" charset="0"/>
                </a:rPr>
                <a:t>/</a:t>
              </a:r>
              <a:r>
                <a:rPr lang="ja-JP" altLang="en-US" sz="4800" b="1" dirty="0">
                  <a:solidFill>
                    <a:srgbClr val="00206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Arial" panose="020B0604020202020204" pitchFamily="34" charset="0"/>
                </a:rPr>
                <a:t>　　　　</a:t>
              </a:r>
              <a:r>
                <a:rPr lang="en-US" altLang="ja-JP" sz="4800" b="1" dirty="0">
                  <a:solidFill>
                    <a:srgbClr val="002060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  <a:cs typeface="Arial" panose="020B0604020202020204" pitchFamily="34" charset="0"/>
                </a:rPr>
                <a:t>(</a:t>
              </a:r>
              <a:r>
                <a:rPr lang="ja-JP" altLang="en-US" sz="4800" b="1" dirty="0">
                  <a:solidFill>
                    <a:srgbClr val="002060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  <a:cs typeface="Arial" panose="020B0604020202020204" pitchFamily="34" charset="0"/>
                </a:rPr>
                <a:t>月</a:t>
              </a:r>
              <a:r>
                <a:rPr lang="en-US" altLang="ja-JP" sz="4800" b="1" dirty="0">
                  <a:solidFill>
                    <a:srgbClr val="002060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  <a:cs typeface="Arial" panose="020B0604020202020204" pitchFamily="34" charset="0"/>
                </a:rPr>
                <a:t>)</a:t>
              </a:r>
              <a:endParaRPr lang="ja-JP" altLang="en-US" sz="4800" b="1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Arial" panose="020B0604020202020204" pitchFamily="34" charset="0"/>
              </a:endParaRPr>
            </a:p>
          </p:txBody>
        </p:sp>
        <p:sp>
          <p:nvSpPr>
            <p:cNvPr id="22" name="テキスト プレースホルダー 30">
              <a:extLst>
                <a:ext uri="{FF2B5EF4-FFF2-40B4-BE49-F238E27FC236}">
                  <a16:creationId xmlns:a16="http://schemas.microsoft.com/office/drawing/2014/main" id="{F4B3FBE2-C425-D2CF-0DFD-D2E08225EF4C}"/>
                </a:ext>
              </a:extLst>
            </p:cNvPr>
            <p:cNvSpPr txBox="1">
              <a:spLocks/>
            </p:cNvSpPr>
            <p:nvPr/>
          </p:nvSpPr>
          <p:spPr>
            <a:xfrm>
              <a:off x="3786470" y="5559982"/>
              <a:ext cx="4074897" cy="1158779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514350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5717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112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1435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1013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7152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2870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28587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54305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80022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05740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7700" b="1" dirty="0">
                  <a:solidFill>
                    <a:srgbClr val="FF000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Arial" panose="020B0604020202020204" pitchFamily="34" charset="0"/>
                </a:rPr>
                <a:t>９　 ２８</a:t>
              </a:r>
            </a:p>
          </p:txBody>
        </p:sp>
        <p:sp>
          <p:nvSpPr>
            <p:cNvPr id="23" name="テキスト プレースホルダー 30">
              <a:extLst>
                <a:ext uri="{FF2B5EF4-FFF2-40B4-BE49-F238E27FC236}">
                  <a16:creationId xmlns:a16="http://schemas.microsoft.com/office/drawing/2014/main" id="{AA3C117B-8AF1-74F3-7488-15DDC0578675}"/>
                </a:ext>
              </a:extLst>
            </p:cNvPr>
            <p:cNvSpPr txBox="1">
              <a:spLocks/>
            </p:cNvSpPr>
            <p:nvPr/>
          </p:nvSpPr>
          <p:spPr>
            <a:xfrm>
              <a:off x="8868794" y="5558249"/>
              <a:ext cx="2246633" cy="50783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514350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5717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112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1435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1013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7152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2870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28587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54305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80022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05740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000" b="1" dirty="0">
                  <a:solidFill>
                    <a:schemeClr val="tx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Arial" panose="020B0604020202020204" pitchFamily="34" charset="0"/>
                </a:rPr>
                <a:t>10</a:t>
              </a:r>
              <a:r>
                <a:rPr lang="ja-JP" altLang="en-US" sz="3000" b="1" dirty="0">
                  <a:solidFill>
                    <a:schemeClr val="tx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Arial" panose="020B0604020202020204" pitchFamily="34" charset="0"/>
                </a:rPr>
                <a:t>：</a:t>
              </a:r>
              <a:r>
                <a:rPr lang="en-US" altLang="ja-JP" sz="3000" b="1" dirty="0">
                  <a:solidFill>
                    <a:schemeClr val="tx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Arial" panose="020B0604020202020204" pitchFamily="34" charset="0"/>
                </a:rPr>
                <a:t>00 </a:t>
              </a:r>
              <a:r>
                <a:rPr lang="ja-JP" altLang="en-US" sz="3000" b="1" dirty="0">
                  <a:solidFill>
                    <a:schemeClr val="tx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Arial" panose="020B0604020202020204" pitchFamily="34" charset="0"/>
                </a:rPr>
                <a:t>～　　</a:t>
              </a:r>
            </a:p>
          </p:txBody>
        </p:sp>
        <p:sp>
          <p:nvSpPr>
            <p:cNvPr id="24" name="テキスト プレースホルダー 30">
              <a:extLst>
                <a:ext uri="{FF2B5EF4-FFF2-40B4-BE49-F238E27FC236}">
                  <a16:creationId xmlns:a16="http://schemas.microsoft.com/office/drawing/2014/main" id="{DFA52C62-4117-5F98-B22E-D5E13F9622D5}"/>
                </a:ext>
              </a:extLst>
            </p:cNvPr>
            <p:cNvSpPr txBox="1">
              <a:spLocks/>
            </p:cNvSpPr>
            <p:nvPr/>
          </p:nvSpPr>
          <p:spPr>
            <a:xfrm>
              <a:off x="10046342" y="6029667"/>
              <a:ext cx="1582105" cy="50783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l" defTabSz="514350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5717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112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1435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1013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7152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02870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28587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54305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800225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057400" indent="0" algn="l" defTabSz="514350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None/>
                <a:defRPr kumimoji="1"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3000" b="1" dirty="0">
                  <a:solidFill>
                    <a:schemeClr val="tx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Arial" panose="020B0604020202020204" pitchFamily="34" charset="0"/>
                </a:rPr>
                <a:t>16</a:t>
              </a:r>
              <a:r>
                <a:rPr lang="ja-JP" altLang="en-US" sz="3000" b="1" dirty="0">
                  <a:solidFill>
                    <a:schemeClr val="tx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Arial" panose="020B0604020202020204" pitchFamily="34" charset="0"/>
                </a:rPr>
                <a:t>：</a:t>
              </a:r>
              <a:r>
                <a:rPr lang="en-US" altLang="ja-JP" sz="3000" b="1" dirty="0">
                  <a:solidFill>
                    <a:schemeClr val="tx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Arial" panose="020B0604020202020204" pitchFamily="34" charset="0"/>
                </a:rPr>
                <a:t>00</a:t>
              </a:r>
              <a:r>
                <a:rPr lang="ja-JP" altLang="en-US" sz="3000" b="1" dirty="0">
                  <a:solidFill>
                    <a:schemeClr val="tx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Arial" panose="020B0604020202020204" pitchFamily="34" charset="0"/>
                </a:rPr>
                <a:t>　　</a:t>
              </a:r>
            </a:p>
          </p:txBody>
        </p:sp>
      </p:grpSp>
      <p:sp>
        <p:nvSpPr>
          <p:cNvPr id="28" name="楕円 27">
            <a:extLst>
              <a:ext uri="{FF2B5EF4-FFF2-40B4-BE49-F238E27FC236}">
                <a16:creationId xmlns:a16="http://schemas.microsoft.com/office/drawing/2014/main" id="{406268BF-E67B-11B8-8C26-B4E884820920}"/>
              </a:ext>
            </a:extLst>
          </p:cNvPr>
          <p:cNvSpPr/>
          <p:nvPr/>
        </p:nvSpPr>
        <p:spPr>
          <a:xfrm>
            <a:off x="8995872" y="-1032812"/>
            <a:ext cx="3832340" cy="39755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BB78BCA-05FF-691C-1C82-0297AE37A2FA}"/>
              </a:ext>
            </a:extLst>
          </p:cNvPr>
          <p:cNvSpPr txBox="1"/>
          <p:nvPr/>
        </p:nvSpPr>
        <p:spPr>
          <a:xfrm>
            <a:off x="9424642" y="97176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0" dirty="0">
                <a:solidFill>
                  <a:srgbClr val="FFC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９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DA28850-A8CE-9F8A-1150-6EEE4DB9A62B}"/>
              </a:ext>
            </a:extLst>
          </p:cNvPr>
          <p:cNvSpPr txBox="1"/>
          <p:nvPr/>
        </p:nvSpPr>
        <p:spPr>
          <a:xfrm>
            <a:off x="10356339" y="841918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0" dirty="0">
                <a:solidFill>
                  <a:srgbClr val="FFC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1CCC89A-C257-8992-B46B-57315ACB67C9}"/>
              </a:ext>
            </a:extLst>
          </p:cNvPr>
          <p:cNvSpPr txBox="1"/>
          <p:nvPr/>
        </p:nvSpPr>
        <p:spPr>
          <a:xfrm>
            <a:off x="10932059" y="841918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0" dirty="0">
                <a:solidFill>
                  <a:srgbClr val="FFC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８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623A050-5361-7086-70E3-EF70240C5C33}"/>
              </a:ext>
            </a:extLst>
          </p:cNvPr>
          <p:cNvSpPr txBox="1"/>
          <p:nvPr/>
        </p:nvSpPr>
        <p:spPr>
          <a:xfrm>
            <a:off x="10022773" y="415388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0" dirty="0">
                <a:solidFill>
                  <a:srgbClr val="FFC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／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064F61B-99E5-F54E-475F-253AAEA1127B}"/>
              </a:ext>
            </a:extLst>
          </p:cNvPr>
          <p:cNvSpPr txBox="1"/>
          <p:nvPr/>
        </p:nvSpPr>
        <p:spPr>
          <a:xfrm>
            <a:off x="10246767" y="1874180"/>
            <a:ext cx="1149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>
                <a:solidFill>
                  <a:srgbClr val="FFC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(</a:t>
            </a:r>
            <a:r>
              <a:rPr kumimoji="1" lang="ja-JP" altLang="en-US" sz="4400" dirty="0">
                <a:solidFill>
                  <a:srgbClr val="FFC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月</a:t>
            </a:r>
            <a:r>
              <a:rPr kumimoji="1" lang="en-US" altLang="ja-JP" sz="4400" dirty="0">
                <a:solidFill>
                  <a:srgbClr val="FFC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)</a:t>
            </a:r>
            <a:endParaRPr kumimoji="1" lang="ja-JP" altLang="en-US" sz="4400" dirty="0">
              <a:solidFill>
                <a:srgbClr val="FFC0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161AF54-4824-A5B6-6BDF-0A98AC8525FE}"/>
              </a:ext>
            </a:extLst>
          </p:cNvPr>
          <p:cNvSpPr/>
          <p:nvPr/>
        </p:nvSpPr>
        <p:spPr>
          <a:xfrm>
            <a:off x="195160" y="7908035"/>
            <a:ext cx="11708892" cy="6298006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F6CAE26-82ED-A226-65E5-5037F0F46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426" y="9556693"/>
            <a:ext cx="4554966" cy="3412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4597DDC-3030-B237-FD2D-D1D5672E7E5A}"/>
              </a:ext>
            </a:extLst>
          </p:cNvPr>
          <p:cNvSpPr txBox="1"/>
          <p:nvPr/>
        </p:nvSpPr>
        <p:spPr>
          <a:xfrm>
            <a:off x="767556" y="8101422"/>
            <a:ext cx="1090352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C0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グローブシップ株式会社 </a:t>
            </a:r>
            <a:r>
              <a:rPr kumimoji="1" lang="ja-JP" altLang="en-US" sz="2400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は、独立系ビルメンテナンス会社として、オフィスビル、商業ビル、学校施設、ホテルなどあらゆる建物の清掃・設備・警備業を中心とした</a:t>
            </a:r>
            <a:endParaRPr kumimoji="1" lang="en-US" altLang="ja-JP" sz="2400" dirty="0">
              <a:solidFill>
                <a:srgbClr val="00206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2400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総合的なビル管理を全国展開しています</a:t>
            </a:r>
            <a:r>
              <a:rPr kumimoji="1" lang="ja-JP" altLang="en-US" sz="2400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</a:p>
        </p:txBody>
      </p:sp>
      <p:sp>
        <p:nvSpPr>
          <p:cNvPr id="25" name="テキスト プレースホルダー 30">
            <a:extLst>
              <a:ext uri="{FF2B5EF4-FFF2-40B4-BE49-F238E27FC236}">
                <a16:creationId xmlns:a16="http://schemas.microsoft.com/office/drawing/2014/main" id="{0FA673BB-634C-1F45-8DD4-1619672138BF}"/>
              </a:ext>
            </a:extLst>
          </p:cNvPr>
          <p:cNvSpPr txBox="1">
            <a:spLocks/>
          </p:cNvSpPr>
          <p:nvPr/>
        </p:nvSpPr>
        <p:spPr>
          <a:xfrm>
            <a:off x="663168" y="6577378"/>
            <a:ext cx="11241241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7175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101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kumimoji="1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Arial" panose="020B0604020202020204" pitchFamily="34" charset="0"/>
              </a:rPr>
              <a:t>開催場所</a:t>
            </a:r>
            <a:r>
              <a:rPr lang="ja-JP" altLang="en-US" sz="4000" b="1" dirty="0">
                <a:solidFill>
                  <a:srgbClr val="00206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：</a:t>
            </a:r>
            <a:r>
              <a:rPr lang="ja-JP" altLang="en-US" sz="4000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Arial" panose="020B0604020202020204" pitchFamily="34" charset="0"/>
              </a:rPr>
              <a:t>ハローワーク品川 １階エントランス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9ECA569B-64CC-7DF7-15AE-29924CEC92EE}"/>
              </a:ext>
            </a:extLst>
          </p:cNvPr>
          <p:cNvSpPr/>
          <p:nvPr/>
        </p:nvSpPr>
        <p:spPr>
          <a:xfrm>
            <a:off x="6137116" y="9462755"/>
            <a:ext cx="4774926" cy="355980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18B53E7-E4A5-8092-A383-B7AE87D60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921" y="9595544"/>
            <a:ext cx="4502522" cy="3294228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75A9F39B-0DDA-9BA0-747A-B18078361BEF}"/>
              </a:ext>
            </a:extLst>
          </p:cNvPr>
          <p:cNvSpPr/>
          <p:nvPr/>
        </p:nvSpPr>
        <p:spPr>
          <a:xfrm>
            <a:off x="860941" y="9453116"/>
            <a:ext cx="4978482" cy="36116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000B71D-DEBA-0D21-9E22-6B1614F47206}"/>
              </a:ext>
            </a:extLst>
          </p:cNvPr>
          <p:cNvSpPr txBox="1"/>
          <p:nvPr/>
        </p:nvSpPr>
        <p:spPr>
          <a:xfrm>
            <a:off x="5197551" y="7082494"/>
            <a:ext cx="852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800" b="1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港区芝５－３５－３　最寄り駅　田町駅</a:t>
            </a:r>
            <a:endParaRPr kumimoji="1" lang="ja-JP" altLang="en-US" sz="2800" b="1" dirty="0">
              <a:solidFill>
                <a:srgbClr val="00206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9E6A680-A092-97BA-DC9C-788EF6D7782F}"/>
              </a:ext>
            </a:extLst>
          </p:cNvPr>
          <p:cNvSpPr txBox="1"/>
          <p:nvPr/>
        </p:nvSpPr>
        <p:spPr>
          <a:xfrm>
            <a:off x="47528" y="13188214"/>
            <a:ext cx="907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</a:t>
            </a:r>
            <a:r>
              <a:rPr lang="ja-JP" altLang="en-US" sz="28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参考求人　：　清掃（パート） ：</a:t>
            </a:r>
            <a:r>
              <a:rPr lang="en-US" altLang="ja-JP" sz="28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13040-22154462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DA1C867-6940-BAB5-8170-FCE245DF835C}"/>
              </a:ext>
            </a:extLst>
          </p:cNvPr>
          <p:cNvSpPr txBox="1"/>
          <p:nvPr/>
        </p:nvSpPr>
        <p:spPr>
          <a:xfrm>
            <a:off x="4290255" y="2320273"/>
            <a:ext cx="668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 企業所在地：港区芝</a:t>
            </a:r>
            <a:r>
              <a:rPr kumimoji="1" lang="en-US" altLang="ja-JP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4-11-3</a:t>
            </a:r>
            <a:r>
              <a:rPr kumimoji="1" lang="ja-JP" altLang="en-US" dirty="0">
                <a:solidFill>
                  <a:srgbClr val="00206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芝フロントビル ）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5DCE954-C57D-9D02-54E5-78348D38E3AC}"/>
              </a:ext>
            </a:extLst>
          </p:cNvPr>
          <p:cNvSpPr txBox="1"/>
          <p:nvPr/>
        </p:nvSpPr>
        <p:spPr>
          <a:xfrm>
            <a:off x="8315010" y="13226114"/>
            <a:ext cx="3780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※</a:t>
            </a:r>
            <a:r>
              <a:rPr lang="ja-JP" altLang="en-US" sz="20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他、設備職、マンション管理員</a:t>
            </a:r>
            <a:endParaRPr lang="en-US" altLang="ja-JP" sz="20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ja-JP" altLang="en-US" sz="20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についても相談可</a:t>
            </a:r>
            <a:endParaRPr kumimoji="1" lang="ja-JP" altLang="en-US" sz="2000" b="1" dirty="0">
              <a:solidFill>
                <a:srgbClr val="00206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0F4F5FB-A27E-7EBE-0709-4D92551E7E5F}"/>
              </a:ext>
            </a:extLst>
          </p:cNvPr>
          <p:cNvSpPr txBox="1"/>
          <p:nvPr/>
        </p:nvSpPr>
        <p:spPr>
          <a:xfrm>
            <a:off x="289367" y="13634282"/>
            <a:ext cx="8749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マンション管理員（パート） ：</a:t>
            </a:r>
            <a:r>
              <a:rPr lang="en-US" altLang="ja-JP" sz="28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13040-22170462</a:t>
            </a:r>
            <a:endParaRPr kumimoji="1" lang="ja-JP" altLang="en-US" sz="2000" b="1" dirty="0">
              <a:solidFill>
                <a:srgbClr val="00206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4108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F9A9A226C2192478C997DB359DF6995" ma:contentTypeVersion="15" ma:contentTypeDescription="新しいドキュメントを作成します。" ma:contentTypeScope="" ma:versionID="e889395c5f2da348310435c266a4ecf3">
  <xsd:schema xmlns:xsd="http://www.w3.org/2001/XMLSchema" xmlns:xs="http://www.w3.org/2001/XMLSchema" xmlns:p="http://schemas.microsoft.com/office/2006/metadata/properties" xmlns:ns2="a4dc9832-fa64-4122-9ffd-087ab497a3e4" xmlns:ns3="44856c1c-163a-4db4-9f2d-e69ab44d016d" targetNamespace="http://schemas.microsoft.com/office/2006/metadata/properties" ma:root="true" ma:fieldsID="6ea5f70bc0a7038b3ae81284a4f3e674" ns2:_="" ns3:_="">
    <xsd:import namespace="a4dc9832-fa64-4122-9ffd-087ab497a3e4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c9832-fa64-4122-9ffd-087ab497a3e4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d8272828-c119-412a-81cf-0f011bc0d516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dc9832-fa64-4122-9ffd-087ab497a3e4">
      <Terms xmlns="http://schemas.microsoft.com/office/infopath/2007/PartnerControls"/>
    </lcf76f155ced4ddcb4097134ff3c332f>
    <Owner xmlns="a4dc9832-fa64-4122-9ffd-087ab497a3e4">
      <UserInfo>
        <DisplayName/>
        <AccountId xsi:nil="true"/>
        <AccountType/>
      </UserInfo>
    </Owner>
    <TaxCatchAll xmlns="44856c1c-163a-4db4-9f2d-e69ab44d016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CD9E1C-331F-4C38-AF6D-6702D198CD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dc9832-fa64-4122-9ffd-087ab497a3e4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3F7F59-90CA-4FF0-9BEA-6CFCBC1148FD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44856c1c-163a-4db4-9f2d-e69ab44d016d"/>
    <ds:schemaRef ds:uri="http://purl.org/dc/terms/"/>
    <ds:schemaRef ds:uri="http://schemas.openxmlformats.org/package/2006/metadata/core-properties"/>
    <ds:schemaRef ds:uri="a4dc9832-fa64-4122-9ffd-087ab497a3e4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ADE4325-7987-418B-8667-73FDE809F7B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1440</TotalTime>
  <Words>206</Words>
  <Application>Microsoft Office PowerPoint</Application>
  <PresentationFormat>ユーザー設定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HGP創英角ﾎﾟｯﾌﾟ体</vt:lpstr>
      <vt:lpstr>HGS創英角ﾎﾟｯﾌﾟ体</vt:lpstr>
      <vt:lpstr>HG丸ｺﾞｼｯｸM-PRO</vt:lpstr>
      <vt:lpstr>ＭＳ ゴシック</vt:lpstr>
      <vt:lpstr>UD デジタル 教科書体 NK-B</vt:lpstr>
      <vt:lpstr>Arial</vt:lpstr>
      <vt:lpstr>Calibri</vt:lpstr>
      <vt:lpstr>Calibri Light</vt:lpstr>
      <vt:lpstr>Office テーマ</vt:lpstr>
      <vt:lpstr>PowerPoint プレゼンテーション</vt:lpstr>
    </vt:vector>
  </TitlesOfParts>
  <Company>厚生労働省職業安定局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浅沼桐子</dc:creator>
  <cp:lastModifiedBy>浅沼桐子</cp:lastModifiedBy>
  <cp:revision>77</cp:revision>
  <cp:lastPrinted>2026-09-04T07:00:21Z</cp:lastPrinted>
  <dcterms:created xsi:type="dcterms:W3CDTF">2025-03-18T01:19:15Z</dcterms:created>
  <dcterms:modified xsi:type="dcterms:W3CDTF">2026-09-07T01:58:54Z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0x010100CF9A9A226C2192478C997DB359DF6995</vt:lpwstr>
  </property>
  <property fmtid="{D5CDD505-2E9C-101B-9397-08002B2CF9AE}" pid="3" name="MediaServiceImageTags">
    <vt:lpwstr/>
  </property>
</Properties>
</file>