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4"/>
  </p:sldMasterIdLst>
  <p:notesMasterIdLst>
    <p:notesMasterId r:id="rId6"/>
  </p:notesMasterIdLst>
  <p:sldIdLst>
    <p:sldId id="269" r:id="rId5"/>
  </p:sldIdLst>
  <p:sldSz cx="9144000" cy="6858000" type="screen4x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4089AB4D-56C5-4B80-9F9A-DDBD9DEA6B5C}">
          <p14:sldIdLst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503"/>
    <a:srgbClr val="F0F4D8"/>
    <a:srgbClr val="E0E8B1"/>
    <a:srgbClr val="FEF5E8"/>
    <a:srgbClr val="FCE2BA"/>
    <a:srgbClr val="F47073"/>
    <a:srgbClr val="FFFF00"/>
    <a:srgbClr val="000000"/>
    <a:srgbClr val="90C31F"/>
    <a:srgbClr val="F59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D98595-F626-49AE-A731-A55F9EA5E499}" v="28" dt="2026-08-25T02:21:50.8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絵里子 千葉" userId="d3c99982-41c8-4aa5-9274-fcc3b3843b65" providerId="ADAL" clId="{6F1F61CA-16F6-4B5D-93C5-6683A2096D68}"/>
    <pc:docChg chg="undo custSel modSld">
      <pc:chgData name="絵里子 千葉" userId="d3c99982-41c8-4aa5-9274-fcc3b3843b65" providerId="ADAL" clId="{6F1F61CA-16F6-4B5D-93C5-6683A2096D68}" dt="2025-12-26T05:50:11.303" v="102" actId="1076"/>
      <pc:docMkLst>
        <pc:docMk/>
      </pc:docMkLst>
      <pc:sldChg chg="delSp modSp mod">
        <pc:chgData name="絵里子 千葉" userId="d3c99982-41c8-4aa5-9274-fcc3b3843b65" providerId="ADAL" clId="{6F1F61CA-16F6-4B5D-93C5-6683A2096D68}" dt="2025-12-26T05:50:11.303" v="102" actId="1076"/>
        <pc:sldMkLst>
          <pc:docMk/>
          <pc:sldMk cId="2571962820" sldId="269"/>
        </pc:sldMkLst>
      </pc:sldChg>
    </pc:docChg>
  </pc:docChgLst>
  <pc:docChgLst>
    <pc:chgData name="千葉絵里子" userId="d3c99982-41c8-4aa5-9274-fcc3b3843b65" providerId="ADAL" clId="{478B82F1-0599-45AF-9DE5-A5391E194B98}"/>
    <pc:docChg chg="undo custSel modSld">
      <pc:chgData name="千葉絵里子" userId="d3c99982-41c8-4aa5-9274-fcc3b3843b65" providerId="ADAL" clId="{478B82F1-0599-45AF-9DE5-A5391E194B98}" dt="2026-08-25T02:24:13.707" v="306" actId="1036"/>
      <pc:docMkLst>
        <pc:docMk/>
      </pc:docMkLst>
      <pc:sldChg chg="addSp delSp modSp mod setBg">
        <pc:chgData name="千葉絵里子" userId="d3c99982-41c8-4aa5-9274-fcc3b3843b65" providerId="ADAL" clId="{478B82F1-0599-45AF-9DE5-A5391E194B98}" dt="2026-08-25T02:24:13.707" v="306" actId="1036"/>
        <pc:sldMkLst>
          <pc:docMk/>
          <pc:sldMk cId="2571962820" sldId="269"/>
        </pc:sldMkLst>
        <pc:spChg chg="mod">
          <ac:chgData name="千葉絵里子" userId="d3c99982-41c8-4aa5-9274-fcc3b3843b65" providerId="ADAL" clId="{478B82F1-0599-45AF-9DE5-A5391E194B98}" dt="2026-08-25T02:21:50.890" v="214" actId="164"/>
          <ac:spMkLst>
            <pc:docMk/>
            <pc:sldMk cId="2571962820" sldId="269"/>
            <ac:spMk id="10" creationId="{6FE873F6-E3EE-2545-60BE-0443139B9A70}"/>
          </ac:spMkLst>
        </pc:spChg>
        <pc:spChg chg="mod">
          <ac:chgData name="千葉絵里子" userId="d3c99982-41c8-4aa5-9274-fcc3b3843b65" providerId="ADAL" clId="{478B82F1-0599-45AF-9DE5-A5391E194B98}" dt="2026-08-25T02:21:50.890" v="214" actId="164"/>
          <ac:spMkLst>
            <pc:docMk/>
            <pc:sldMk cId="2571962820" sldId="269"/>
            <ac:spMk id="12" creationId="{55CE090B-EBAD-B5BF-A2EE-DDDCF565BB7C}"/>
          </ac:spMkLst>
        </pc:spChg>
        <pc:spChg chg="mod">
          <ac:chgData name="千葉絵里子" userId="d3c99982-41c8-4aa5-9274-fcc3b3843b65" providerId="ADAL" clId="{478B82F1-0599-45AF-9DE5-A5391E194B98}" dt="2026-08-25T02:21:50.890" v="214" actId="164"/>
          <ac:spMkLst>
            <pc:docMk/>
            <pc:sldMk cId="2571962820" sldId="269"/>
            <ac:spMk id="13" creationId="{7B508796-90D2-CBF3-8083-08AA057159B2}"/>
          </ac:spMkLst>
        </pc:spChg>
        <pc:spChg chg="mod">
          <ac:chgData name="千葉絵里子" userId="d3c99982-41c8-4aa5-9274-fcc3b3843b65" providerId="ADAL" clId="{478B82F1-0599-45AF-9DE5-A5391E194B98}" dt="2026-08-25T02:21:50.890" v="214" actId="164"/>
          <ac:spMkLst>
            <pc:docMk/>
            <pc:sldMk cId="2571962820" sldId="269"/>
            <ac:spMk id="14" creationId="{58D1C9D4-45BA-C85D-9F86-C43DBB335570}"/>
          </ac:spMkLst>
        </pc:spChg>
        <pc:spChg chg="mod topLvl">
          <ac:chgData name="千葉絵里子" userId="d3c99982-41c8-4aa5-9274-fcc3b3843b65" providerId="ADAL" clId="{478B82F1-0599-45AF-9DE5-A5391E194B98}" dt="2026-08-25T02:18:53.939" v="180" actId="164"/>
          <ac:spMkLst>
            <pc:docMk/>
            <pc:sldMk cId="2571962820" sldId="269"/>
            <ac:spMk id="15" creationId="{9F55E6DE-BFFC-F5EB-F1C3-B774993DAF47}"/>
          </ac:spMkLst>
        </pc:spChg>
        <pc:spChg chg="mod">
          <ac:chgData name="千葉絵里子" userId="d3c99982-41c8-4aa5-9274-fcc3b3843b65" providerId="ADAL" clId="{478B82F1-0599-45AF-9DE5-A5391E194B98}" dt="2026-08-25T02:17:36.497" v="154" actId="165"/>
          <ac:spMkLst>
            <pc:docMk/>
            <pc:sldMk cId="2571962820" sldId="269"/>
            <ac:spMk id="17" creationId="{FA6B296E-D61E-DAB4-4F20-E84E6326052F}"/>
          </ac:spMkLst>
        </pc:spChg>
        <pc:spChg chg="mod">
          <ac:chgData name="千葉絵里子" userId="d3c99982-41c8-4aa5-9274-fcc3b3843b65" providerId="ADAL" clId="{478B82F1-0599-45AF-9DE5-A5391E194B98}" dt="2026-08-25T02:17:36.497" v="154" actId="165"/>
          <ac:spMkLst>
            <pc:docMk/>
            <pc:sldMk cId="2571962820" sldId="269"/>
            <ac:spMk id="18" creationId="{1522ECC0-7432-7317-6A86-42B89A2D7A8B}"/>
          </ac:spMkLst>
        </pc:spChg>
        <pc:spChg chg="mod">
          <ac:chgData name="千葉絵里子" userId="d3c99982-41c8-4aa5-9274-fcc3b3843b65" providerId="ADAL" clId="{478B82F1-0599-45AF-9DE5-A5391E194B98}" dt="2026-08-25T02:17:36.497" v="154" actId="165"/>
          <ac:spMkLst>
            <pc:docMk/>
            <pc:sldMk cId="2571962820" sldId="269"/>
            <ac:spMk id="19" creationId="{88DCD1AE-48F7-3B40-FC6E-D7A0AE25F66A}"/>
          </ac:spMkLst>
        </pc:spChg>
        <pc:spChg chg="mod">
          <ac:chgData name="千葉絵里子" userId="d3c99982-41c8-4aa5-9274-fcc3b3843b65" providerId="ADAL" clId="{478B82F1-0599-45AF-9DE5-A5391E194B98}" dt="2026-08-25T02:17:36.497" v="154" actId="165"/>
          <ac:spMkLst>
            <pc:docMk/>
            <pc:sldMk cId="2571962820" sldId="269"/>
            <ac:spMk id="20" creationId="{1E267376-D317-11B6-A6BE-D443EC73A45A}"/>
          </ac:spMkLst>
        </pc:spChg>
        <pc:spChg chg="mod">
          <ac:chgData name="千葉絵里子" userId="d3c99982-41c8-4aa5-9274-fcc3b3843b65" providerId="ADAL" clId="{478B82F1-0599-45AF-9DE5-A5391E194B98}" dt="2026-08-25T02:22:53.299" v="281" actId="688"/>
          <ac:spMkLst>
            <pc:docMk/>
            <pc:sldMk cId="2571962820" sldId="269"/>
            <ac:spMk id="24" creationId="{83040941-B47E-45A7-AC50-C568FD3D09FB}"/>
          </ac:spMkLst>
        </pc:spChg>
        <pc:spChg chg="del mod topLvl">
          <ac:chgData name="千葉絵里子" userId="d3c99982-41c8-4aa5-9274-fcc3b3843b65" providerId="ADAL" clId="{478B82F1-0599-45AF-9DE5-A5391E194B98}" dt="2026-08-25T02:15:39.978" v="122" actId="478"/>
          <ac:spMkLst>
            <pc:docMk/>
            <pc:sldMk cId="2571962820" sldId="269"/>
            <ac:spMk id="28" creationId="{6D3B18EA-A888-1947-8F55-B26AAFFABF74}"/>
          </ac:spMkLst>
        </pc:spChg>
        <pc:spChg chg="mod">
          <ac:chgData name="千葉絵里子" userId="d3c99982-41c8-4aa5-9274-fcc3b3843b65" providerId="ADAL" clId="{478B82F1-0599-45AF-9DE5-A5391E194B98}" dt="2026-08-25T02:15:32.209" v="120"/>
          <ac:spMkLst>
            <pc:docMk/>
            <pc:sldMk cId="2571962820" sldId="269"/>
            <ac:spMk id="33" creationId="{227360AC-E575-7469-D101-3614A0F17DBB}"/>
          </ac:spMkLst>
        </pc:spChg>
        <pc:spChg chg="mod">
          <ac:chgData name="千葉絵里子" userId="d3c99982-41c8-4aa5-9274-fcc3b3843b65" providerId="ADAL" clId="{478B82F1-0599-45AF-9DE5-A5391E194B98}" dt="2026-08-25T02:15:32.209" v="120"/>
          <ac:spMkLst>
            <pc:docMk/>
            <pc:sldMk cId="2571962820" sldId="269"/>
            <ac:spMk id="34" creationId="{F69CCF06-4FA2-D524-A41F-B0899D281B8F}"/>
          </ac:spMkLst>
        </pc:spChg>
        <pc:spChg chg="mod">
          <ac:chgData name="千葉絵里子" userId="d3c99982-41c8-4aa5-9274-fcc3b3843b65" providerId="ADAL" clId="{478B82F1-0599-45AF-9DE5-A5391E194B98}" dt="2026-08-25T02:15:32.209" v="120"/>
          <ac:spMkLst>
            <pc:docMk/>
            <pc:sldMk cId="2571962820" sldId="269"/>
            <ac:spMk id="35" creationId="{622310E1-3E52-24F5-32B3-8EF4C46EDFA9}"/>
          </ac:spMkLst>
        </pc:spChg>
        <pc:spChg chg="mod">
          <ac:chgData name="千葉絵里子" userId="d3c99982-41c8-4aa5-9274-fcc3b3843b65" providerId="ADAL" clId="{478B82F1-0599-45AF-9DE5-A5391E194B98}" dt="2026-08-25T02:24:13.707" v="306" actId="1036"/>
          <ac:spMkLst>
            <pc:docMk/>
            <pc:sldMk cId="2571962820" sldId="269"/>
            <ac:spMk id="36" creationId="{00000000-0000-0000-0000-000000000000}"/>
          </ac:spMkLst>
        </pc:spChg>
        <pc:spChg chg="mod">
          <ac:chgData name="千葉絵里子" userId="d3c99982-41c8-4aa5-9274-fcc3b3843b65" providerId="ADAL" clId="{478B82F1-0599-45AF-9DE5-A5391E194B98}" dt="2026-08-25T02:15:32.209" v="120"/>
          <ac:spMkLst>
            <pc:docMk/>
            <pc:sldMk cId="2571962820" sldId="269"/>
            <ac:spMk id="37" creationId="{4EA5B386-F51D-3BFD-3D92-1BEB58331749}"/>
          </ac:spMkLst>
        </pc:spChg>
        <pc:spChg chg="add mod">
          <ac:chgData name="千葉絵里子" userId="d3c99982-41c8-4aa5-9274-fcc3b3843b65" providerId="ADAL" clId="{478B82F1-0599-45AF-9DE5-A5391E194B98}" dt="2026-08-25T02:23:07.049" v="285" actId="14100"/>
          <ac:spMkLst>
            <pc:docMk/>
            <pc:sldMk cId="2571962820" sldId="269"/>
            <ac:spMk id="39" creationId="{4C2A4B7E-05CC-B7F6-1435-D57E72AFB71E}"/>
          </ac:spMkLst>
        </pc:spChg>
        <pc:spChg chg="mod">
          <ac:chgData name="千葉絵里子" userId="d3c99982-41c8-4aa5-9274-fcc3b3843b65" providerId="ADAL" clId="{478B82F1-0599-45AF-9DE5-A5391E194B98}" dt="2026-08-25T02:18:18.861" v="162"/>
          <ac:spMkLst>
            <pc:docMk/>
            <pc:sldMk cId="2571962820" sldId="269"/>
            <ac:spMk id="43" creationId="{28CAE39E-B0E0-BC80-D9AA-DE99976A6EFB}"/>
          </ac:spMkLst>
        </pc:spChg>
        <pc:spChg chg="mod">
          <ac:chgData name="千葉絵里子" userId="d3c99982-41c8-4aa5-9274-fcc3b3843b65" providerId="ADAL" clId="{478B82F1-0599-45AF-9DE5-A5391E194B98}" dt="2026-08-25T02:18:18.861" v="162"/>
          <ac:spMkLst>
            <pc:docMk/>
            <pc:sldMk cId="2571962820" sldId="269"/>
            <ac:spMk id="44" creationId="{3A269E4C-9D10-FAC9-69C4-F9D70EB7DE03}"/>
          </ac:spMkLst>
        </pc:spChg>
        <pc:spChg chg="mod">
          <ac:chgData name="千葉絵里子" userId="d3c99982-41c8-4aa5-9274-fcc3b3843b65" providerId="ADAL" clId="{478B82F1-0599-45AF-9DE5-A5391E194B98}" dt="2026-08-25T02:18:18.861" v="162"/>
          <ac:spMkLst>
            <pc:docMk/>
            <pc:sldMk cId="2571962820" sldId="269"/>
            <ac:spMk id="45" creationId="{38C6FA4E-B64E-B234-81E8-686D694C9A69}"/>
          </ac:spMkLst>
        </pc:spChg>
        <pc:spChg chg="mod">
          <ac:chgData name="千葉絵里子" userId="d3c99982-41c8-4aa5-9274-fcc3b3843b65" providerId="ADAL" clId="{478B82F1-0599-45AF-9DE5-A5391E194B98}" dt="2026-08-25T02:18:18.861" v="162"/>
          <ac:spMkLst>
            <pc:docMk/>
            <pc:sldMk cId="2571962820" sldId="269"/>
            <ac:spMk id="46" creationId="{B030D043-17C6-0B86-F599-36ED52EAE918}"/>
          </ac:spMkLst>
        </pc:spChg>
        <pc:spChg chg="mod">
          <ac:chgData name="千葉絵里子" userId="d3c99982-41c8-4aa5-9274-fcc3b3843b65" providerId="ADAL" clId="{478B82F1-0599-45AF-9DE5-A5391E194B98}" dt="2026-08-25T02:22:13.127" v="265" actId="2711"/>
          <ac:spMkLst>
            <pc:docMk/>
            <pc:sldMk cId="2571962820" sldId="269"/>
            <ac:spMk id="61" creationId="{E45CC2C6-B4F8-06C0-C89D-76ADA710F201}"/>
          </ac:spMkLst>
        </pc:spChg>
        <pc:spChg chg="mod">
          <ac:chgData name="千葉絵里子" userId="d3c99982-41c8-4aa5-9274-fcc3b3843b65" providerId="ADAL" clId="{478B82F1-0599-45AF-9DE5-A5391E194B98}" dt="2026-08-25T02:21:29.055" v="213" actId="1036"/>
          <ac:spMkLst>
            <pc:docMk/>
            <pc:sldMk cId="2571962820" sldId="269"/>
            <ac:spMk id="69" creationId="{00000000-0000-0000-0000-000000000000}"/>
          </ac:spMkLst>
        </pc:spChg>
        <pc:spChg chg="mod">
          <ac:chgData name="千葉絵里子" userId="d3c99982-41c8-4aa5-9274-fcc3b3843b65" providerId="ADAL" clId="{478B82F1-0599-45AF-9DE5-A5391E194B98}" dt="2026-08-25T02:19:48.875" v="195" actId="1076"/>
          <ac:spMkLst>
            <pc:docMk/>
            <pc:sldMk cId="2571962820" sldId="269"/>
            <ac:spMk id="71" creationId="{00000000-0000-0000-0000-000000000000}"/>
          </ac:spMkLst>
        </pc:spChg>
        <pc:spChg chg="mod">
          <ac:chgData name="千葉絵里子" userId="d3c99982-41c8-4aa5-9274-fcc3b3843b65" providerId="ADAL" clId="{478B82F1-0599-45AF-9DE5-A5391E194B98}" dt="2026-08-25T02:19:20.562" v="192" actId="1036"/>
          <ac:spMkLst>
            <pc:docMk/>
            <pc:sldMk cId="2571962820" sldId="269"/>
            <ac:spMk id="72" creationId="{00000000-0000-0000-0000-000000000000}"/>
          </ac:spMkLst>
        </pc:spChg>
        <pc:spChg chg="mod">
          <ac:chgData name="千葉絵里子" userId="d3c99982-41c8-4aa5-9274-fcc3b3843b65" providerId="ADAL" clId="{478B82F1-0599-45AF-9DE5-A5391E194B98}" dt="2026-08-25T02:21:29.055" v="213" actId="1036"/>
          <ac:spMkLst>
            <pc:docMk/>
            <pc:sldMk cId="2571962820" sldId="269"/>
            <ac:spMk id="77" creationId="{FB2703F6-FF36-7127-8913-3B53E1BB71E7}"/>
          </ac:spMkLst>
        </pc:spChg>
        <pc:spChg chg="mod">
          <ac:chgData name="千葉絵里子" userId="d3c99982-41c8-4aa5-9274-fcc3b3843b65" providerId="ADAL" clId="{478B82F1-0599-45AF-9DE5-A5391E194B98}" dt="2026-08-25T02:19:52.942" v="196" actId="1076"/>
          <ac:spMkLst>
            <pc:docMk/>
            <pc:sldMk cId="2571962820" sldId="269"/>
            <ac:spMk id="78" creationId="{B5872ECE-492F-114E-03E2-B05379E12F96}"/>
          </ac:spMkLst>
        </pc:spChg>
        <pc:spChg chg="mod">
          <ac:chgData name="千葉絵里子" userId="d3c99982-41c8-4aa5-9274-fcc3b3843b65" providerId="ADAL" clId="{478B82F1-0599-45AF-9DE5-A5391E194B98}" dt="2026-08-25T02:19:20.562" v="192" actId="1036"/>
          <ac:spMkLst>
            <pc:docMk/>
            <pc:sldMk cId="2571962820" sldId="269"/>
            <ac:spMk id="79" creationId="{7A0CFD97-8C1C-8E35-DB68-8653B80C7FE4}"/>
          </ac:spMkLst>
        </pc:spChg>
        <pc:spChg chg="mod">
          <ac:chgData name="千葉絵里子" userId="d3c99982-41c8-4aa5-9274-fcc3b3843b65" providerId="ADAL" clId="{478B82F1-0599-45AF-9DE5-A5391E194B98}" dt="2026-08-25T02:20:56.460" v="203" actId="1076"/>
          <ac:spMkLst>
            <pc:docMk/>
            <pc:sldMk cId="2571962820" sldId="269"/>
            <ac:spMk id="80" creationId="{21EE9FE0-76C0-7FF2-CDAB-67D935ACF34A}"/>
          </ac:spMkLst>
        </pc:spChg>
        <pc:grpChg chg="add del mod">
          <ac:chgData name="千葉絵里子" userId="d3c99982-41c8-4aa5-9274-fcc3b3843b65" providerId="ADAL" clId="{478B82F1-0599-45AF-9DE5-A5391E194B98}" dt="2026-08-25T02:17:36.497" v="154" actId="165"/>
          <ac:grpSpMkLst>
            <pc:docMk/>
            <pc:sldMk cId="2571962820" sldId="269"/>
            <ac:grpSpMk id="11" creationId="{9071E310-6BA2-64D8-F2C7-B8C8AE806708}"/>
          </ac:grpSpMkLst>
        </pc:grpChg>
        <pc:grpChg chg="mod topLvl">
          <ac:chgData name="千葉絵里子" userId="d3c99982-41c8-4aa5-9274-fcc3b3843b65" providerId="ADAL" clId="{478B82F1-0599-45AF-9DE5-A5391E194B98}" dt="2026-08-25T02:18:53.939" v="180" actId="164"/>
          <ac:grpSpMkLst>
            <pc:docMk/>
            <pc:sldMk cId="2571962820" sldId="269"/>
            <ac:grpSpMk id="16" creationId="{2DAD53FD-54EE-D516-EDFE-9C5F43E0CE2F}"/>
          </ac:grpSpMkLst>
        </pc:grpChg>
        <pc:grpChg chg="add del mod">
          <ac:chgData name="千葉絵里子" userId="d3c99982-41c8-4aa5-9274-fcc3b3843b65" providerId="ADAL" clId="{478B82F1-0599-45AF-9DE5-A5391E194B98}" dt="2026-08-25T02:15:39.978" v="122" actId="478"/>
          <ac:grpSpMkLst>
            <pc:docMk/>
            <pc:sldMk cId="2571962820" sldId="269"/>
            <ac:grpSpMk id="21" creationId="{8A395175-57D9-A47B-5E66-3040724416D6}"/>
          </ac:grpSpMkLst>
        </pc:grpChg>
        <pc:grpChg chg="mod">
          <ac:chgData name="千葉絵里子" userId="d3c99982-41c8-4aa5-9274-fcc3b3843b65" providerId="ADAL" clId="{478B82F1-0599-45AF-9DE5-A5391E194B98}" dt="2026-08-25T02:22:59.654" v="283" actId="1076"/>
          <ac:grpSpMkLst>
            <pc:docMk/>
            <pc:sldMk cId="2571962820" sldId="269"/>
            <ac:grpSpMk id="22" creationId="{00000000-0000-0000-0000-000000000000}"/>
          </ac:grpSpMkLst>
        </pc:grpChg>
        <pc:grpChg chg="del mod topLvl">
          <ac:chgData name="千葉絵里子" userId="d3c99982-41c8-4aa5-9274-fcc3b3843b65" providerId="ADAL" clId="{478B82F1-0599-45AF-9DE5-A5391E194B98}" dt="2026-08-25T02:18:14.188" v="161" actId="478"/>
          <ac:grpSpMkLst>
            <pc:docMk/>
            <pc:sldMk cId="2571962820" sldId="269"/>
            <ac:grpSpMk id="30" creationId="{7DED2E78-C370-76A2-5B09-E4254B54B099}"/>
          </ac:grpSpMkLst>
        </pc:grpChg>
        <pc:grpChg chg="add mod">
          <ac:chgData name="千葉絵里子" userId="d3c99982-41c8-4aa5-9274-fcc3b3843b65" providerId="ADAL" clId="{478B82F1-0599-45AF-9DE5-A5391E194B98}" dt="2026-08-25T02:18:53.939" v="180" actId="164"/>
          <ac:grpSpMkLst>
            <pc:docMk/>
            <pc:sldMk cId="2571962820" sldId="269"/>
            <ac:grpSpMk id="42" creationId="{38ECE670-CBF4-7AA9-ECAA-4FDC0EF25E0A}"/>
          </ac:grpSpMkLst>
        </pc:grpChg>
        <pc:grpChg chg="add mod">
          <ac:chgData name="千葉絵里子" userId="d3c99982-41c8-4aa5-9274-fcc3b3843b65" providerId="ADAL" clId="{478B82F1-0599-45AF-9DE5-A5391E194B98}" dt="2026-08-25T02:20:18.810" v="200" actId="1076"/>
          <ac:grpSpMkLst>
            <pc:docMk/>
            <pc:sldMk cId="2571962820" sldId="269"/>
            <ac:grpSpMk id="47" creationId="{8831231D-1014-19BD-07ED-EC75021F67E4}"/>
          </ac:grpSpMkLst>
        </pc:grpChg>
        <pc:grpChg chg="add mod">
          <ac:chgData name="千葉絵里子" userId="d3c99982-41c8-4aa5-9274-fcc3b3843b65" providerId="ADAL" clId="{478B82F1-0599-45AF-9DE5-A5391E194B98}" dt="2026-08-25T02:22:44.827" v="280" actId="1038"/>
          <ac:grpSpMkLst>
            <pc:docMk/>
            <pc:sldMk cId="2571962820" sldId="269"/>
            <ac:grpSpMk id="49" creationId="{85FBA54D-399C-DD04-1FF5-18E7DB75F50B}"/>
          </ac:grpSpMkLst>
        </pc:grpChg>
        <pc:grpChg chg="mod">
          <ac:chgData name="千葉絵里子" userId="d3c99982-41c8-4aa5-9274-fcc3b3843b65" providerId="ADAL" clId="{478B82F1-0599-45AF-9DE5-A5391E194B98}" dt="2026-08-25T02:19:57.147" v="197" actId="1076"/>
          <ac:grpSpMkLst>
            <pc:docMk/>
            <pc:sldMk cId="2571962820" sldId="269"/>
            <ac:grpSpMk id="56" creationId="{A9D65A1A-0F52-B79C-1E2F-7B0D25FFD7EF}"/>
          </ac:grpSpMkLst>
        </pc:grpChg>
        <pc:grpChg chg="mod">
          <ac:chgData name="千葉絵里子" userId="d3c99982-41c8-4aa5-9274-fcc3b3843b65" providerId="ADAL" clId="{478B82F1-0599-45AF-9DE5-A5391E194B98}" dt="2026-08-25T02:19:20.562" v="192" actId="1036"/>
          <ac:grpSpMkLst>
            <pc:docMk/>
            <pc:sldMk cId="2571962820" sldId="269"/>
            <ac:grpSpMk id="57" creationId="{F06AE890-24C9-9989-136F-68B454373F75}"/>
          </ac:grpSpMkLst>
        </pc:grpChg>
        <pc:grpChg chg="mod">
          <ac:chgData name="千葉絵里子" userId="d3c99982-41c8-4aa5-9274-fcc3b3843b65" providerId="ADAL" clId="{478B82F1-0599-45AF-9DE5-A5391E194B98}" dt="2026-08-25T02:22:27.770" v="268" actId="1076"/>
          <ac:grpSpMkLst>
            <pc:docMk/>
            <pc:sldMk cId="2571962820" sldId="269"/>
            <ac:grpSpMk id="59" creationId="{F30E9B45-7999-51C9-D196-7F16FBF50817}"/>
          </ac:grpSpMkLst>
        </pc:grpChg>
        <pc:grpChg chg="mod">
          <ac:chgData name="千葉絵里子" userId="d3c99982-41c8-4aa5-9274-fcc3b3843b65" providerId="ADAL" clId="{478B82F1-0599-45AF-9DE5-A5391E194B98}" dt="2026-08-25T02:22:23.606" v="267" actId="1076"/>
          <ac:grpSpMkLst>
            <pc:docMk/>
            <pc:sldMk cId="2571962820" sldId="269"/>
            <ac:grpSpMk id="66" creationId="{07AC14D5-0EF3-03D8-3530-4509DDC92D10}"/>
          </ac:grpSpMkLst>
        </pc:grpChg>
        <pc:graphicFrameChg chg="add mod ord">
          <ac:chgData name="千葉絵里子" userId="d3c99982-41c8-4aa5-9274-fcc3b3843b65" providerId="ADAL" clId="{478B82F1-0599-45AF-9DE5-A5391E194B98}" dt="2026-08-25T02:15:14.194" v="118" actId="1035"/>
          <ac:graphicFrameMkLst>
            <pc:docMk/>
            <pc:sldMk cId="2571962820" sldId="269"/>
            <ac:graphicFrameMk id="3" creationId="{4351355F-57FE-67F6-09C8-4F219DF398D6}"/>
          </ac:graphicFrameMkLst>
        </pc:graphicFrameChg>
        <pc:picChg chg="del">
          <ac:chgData name="千葉絵里子" userId="d3c99982-41c8-4aa5-9274-fcc3b3843b65" providerId="ADAL" clId="{478B82F1-0599-45AF-9DE5-A5391E194B98}" dt="2026-08-25T02:09:24.605" v="1" actId="478"/>
          <ac:picMkLst>
            <pc:docMk/>
            <pc:sldMk cId="2571962820" sldId="269"/>
            <ac:picMk id="2" creationId="{D9900BA4-BA7D-FCF4-A930-6E7561396D65}"/>
          </ac:picMkLst>
        </pc:picChg>
        <pc:picChg chg="mod">
          <ac:chgData name="千葉絵里子" userId="d3c99982-41c8-4aa5-9274-fcc3b3843b65" providerId="ADAL" clId="{478B82F1-0599-45AF-9DE5-A5391E194B98}" dt="2026-08-25T02:24:01.185" v="303" actId="1076"/>
          <ac:picMkLst>
            <pc:docMk/>
            <pc:sldMk cId="2571962820" sldId="269"/>
            <ac:picMk id="5" creationId="{10EF6CE3-BA96-B1FB-6867-DEFC5639D311}"/>
          </ac:picMkLst>
        </pc:picChg>
        <pc:picChg chg="mod">
          <ac:chgData name="千葉絵里子" userId="d3c99982-41c8-4aa5-9274-fcc3b3843b65" providerId="ADAL" clId="{478B82F1-0599-45AF-9DE5-A5391E194B98}" dt="2026-08-25T02:24:05.103" v="304" actId="1076"/>
          <ac:picMkLst>
            <pc:docMk/>
            <pc:sldMk cId="2571962820" sldId="269"/>
            <ac:picMk id="6" creationId="{F51DF381-2AB7-FB14-421C-E597DA70275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90980-6044-48C5-BE65-C2EE6013ADB9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C956D-56BA-41DB-B892-1AC7ABA1E2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090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804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09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52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36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01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02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69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09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25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918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85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81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package" Target="../embeddings/Microsoft_PowerPoint_Presentation.pptx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オブジェクト 2">
            <a:hlinkClick r:id="" action="ppaction://ole?verb=0"/>
            <a:extLst>
              <a:ext uri="{FF2B5EF4-FFF2-40B4-BE49-F238E27FC236}">
                <a16:creationId xmlns:a16="http://schemas.microsoft.com/office/drawing/2014/main" id="{4351355F-57FE-67F6-09C8-4F219DF398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514350"/>
              </p:ext>
            </p:extLst>
          </p:nvPr>
        </p:nvGraphicFramePr>
        <p:xfrm>
          <a:off x="-101433" y="1046879"/>
          <a:ext cx="3977623" cy="2238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4571981" imgH="2572652" progId="PowerPoint.Show.12">
                  <p:embed/>
                </p:oleObj>
              </mc:Choice>
              <mc:Fallback>
                <p:oleObj name="Presentation" r:id="rId2" imgW="4571981" imgH="2572652" progId="PowerPoint.Show.12">
                  <p:embed/>
                  <p:pic>
                    <p:nvPicPr>
                      <p:cNvPr id="3" name="オブジェクト 2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4351355F-57FE-67F6-09C8-4F219DF398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01433" y="1046879"/>
                        <a:ext cx="3977623" cy="2238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" name="四角形: 角を丸くする 78">
            <a:extLst>
              <a:ext uri="{FF2B5EF4-FFF2-40B4-BE49-F238E27FC236}">
                <a16:creationId xmlns:a16="http://schemas.microsoft.com/office/drawing/2014/main" id="{7A0CFD97-8C1C-8E35-DB68-8653B80C7FE4}"/>
              </a:ext>
            </a:extLst>
          </p:cNvPr>
          <p:cNvSpPr/>
          <p:nvPr/>
        </p:nvSpPr>
        <p:spPr>
          <a:xfrm>
            <a:off x="443134" y="5524772"/>
            <a:ext cx="4082606" cy="1228122"/>
          </a:xfrm>
          <a:prstGeom prst="roundRect">
            <a:avLst/>
          </a:prstGeom>
          <a:solidFill>
            <a:srgbClr val="F59501">
              <a:alpha val="27059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四角形: 角を丸くする 79">
            <a:extLst>
              <a:ext uri="{FF2B5EF4-FFF2-40B4-BE49-F238E27FC236}">
                <a16:creationId xmlns:a16="http://schemas.microsoft.com/office/drawing/2014/main" id="{21EE9FE0-76C0-7FF2-CDAB-67D935ACF34A}"/>
              </a:ext>
            </a:extLst>
          </p:cNvPr>
          <p:cNvSpPr/>
          <p:nvPr/>
        </p:nvSpPr>
        <p:spPr>
          <a:xfrm>
            <a:off x="4111786" y="2144138"/>
            <a:ext cx="4992038" cy="1916685"/>
          </a:xfrm>
          <a:prstGeom prst="roundRect">
            <a:avLst/>
          </a:prstGeom>
          <a:solidFill>
            <a:srgbClr val="F59501">
              <a:alpha val="27059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7" name="四角形: 角を丸くする 76">
            <a:extLst>
              <a:ext uri="{FF2B5EF4-FFF2-40B4-BE49-F238E27FC236}">
                <a16:creationId xmlns:a16="http://schemas.microsoft.com/office/drawing/2014/main" id="{FB2703F6-FF36-7127-8913-3B53E1BB71E7}"/>
              </a:ext>
            </a:extLst>
          </p:cNvPr>
          <p:cNvSpPr/>
          <p:nvPr/>
        </p:nvSpPr>
        <p:spPr>
          <a:xfrm>
            <a:off x="4088095" y="1163510"/>
            <a:ext cx="4960397" cy="951479"/>
          </a:xfrm>
          <a:prstGeom prst="roundRect">
            <a:avLst/>
          </a:prstGeom>
          <a:solidFill>
            <a:srgbClr val="90C31F">
              <a:alpha val="23137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5" name="図 54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B581BED0-A8E1-7EB8-BBD3-4C3FA134B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854" y="5183998"/>
            <a:ext cx="1855400" cy="1503772"/>
          </a:xfrm>
          <a:prstGeom prst="rect">
            <a:avLst/>
          </a:prstGeom>
        </p:spPr>
      </p:pic>
      <p:grpSp>
        <p:nvGrpSpPr>
          <p:cNvPr id="22" name="グループ化 21"/>
          <p:cNvGrpSpPr/>
          <p:nvPr/>
        </p:nvGrpSpPr>
        <p:grpSpPr>
          <a:xfrm rot="21180091">
            <a:off x="8255231" y="2273177"/>
            <a:ext cx="950738" cy="482843"/>
            <a:chOff x="7033517" y="1655592"/>
            <a:chExt cx="1310540" cy="665570"/>
          </a:xfrm>
        </p:grpSpPr>
        <p:sp>
          <p:nvSpPr>
            <p:cNvPr id="23" name="円形吹き出し 22"/>
            <p:cNvSpPr/>
            <p:nvPr/>
          </p:nvSpPr>
          <p:spPr>
            <a:xfrm flipH="1">
              <a:off x="7033517" y="1655592"/>
              <a:ext cx="1063904" cy="665570"/>
            </a:xfrm>
            <a:prstGeom prst="wedgeEllipseCallout">
              <a:avLst>
                <a:gd name="adj1" fmla="val 42629"/>
                <a:gd name="adj2" fmla="val 57837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sx="103000" sy="103000" algn="tl" rotWithShape="0">
                <a:schemeClr val="accent1">
                  <a:lumMod val="50000"/>
                  <a:alpha val="26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3040941-B47E-45A7-AC50-C568FD3D09FB}"/>
                </a:ext>
              </a:extLst>
            </p:cNvPr>
            <p:cNvSpPr txBox="1"/>
            <p:nvPr/>
          </p:nvSpPr>
          <p:spPr>
            <a:xfrm rot="424070">
              <a:off x="7104648" y="1721522"/>
              <a:ext cx="1239409" cy="540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00" b="1" kern="100" dirty="0">
                  <a:solidFill>
                    <a:schemeClr val="accent6">
                      <a:lumMod val="50000"/>
                    </a:schemeClr>
                  </a:solidFill>
                  <a:latin typeface="+mn-ea"/>
                  <a:cs typeface="Arial" panose="020B0604020202020204" pitchFamily="34" charset="0"/>
                </a:rPr>
                <a:t>ここが</a:t>
              </a:r>
              <a:endParaRPr lang="en-US" altLang="ja-JP" sz="900" b="1" kern="100" dirty="0">
                <a:solidFill>
                  <a:schemeClr val="accent6">
                    <a:lumMod val="50000"/>
                  </a:schemeClr>
                </a:solidFill>
                <a:latin typeface="+mn-ea"/>
                <a:cs typeface="Arial" panose="020B0604020202020204" pitchFamily="34" charset="0"/>
              </a:endParaRPr>
            </a:p>
            <a:p>
              <a:r>
                <a:rPr lang="ja-JP" altLang="en-US" sz="1050" b="1" kern="100" dirty="0">
                  <a:solidFill>
                    <a:schemeClr val="accent6">
                      <a:lumMod val="50000"/>
                    </a:schemeClr>
                  </a:solidFill>
                  <a:latin typeface="+mn-ea"/>
                  <a:cs typeface="Arial" panose="020B0604020202020204" pitchFamily="34" charset="0"/>
                </a:rPr>
                <a:t>魅力です</a:t>
              </a:r>
              <a:endParaRPr lang="ja-JP" altLang="en-US" sz="1050" dirty="0">
                <a:solidFill>
                  <a:schemeClr val="accent6">
                    <a:lumMod val="50000"/>
                  </a:schemeClr>
                </a:solidFill>
                <a:latin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8" name="テキスト ボックス 57"/>
          <p:cNvSpPr txBox="1"/>
          <p:nvPr/>
        </p:nvSpPr>
        <p:spPr>
          <a:xfrm>
            <a:off x="2735488" y="210438"/>
            <a:ext cx="6259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/>
              <a:t>株式会社ソラスト</a:t>
            </a:r>
            <a:endParaRPr lang="en-US" altLang="ja-JP" sz="1050" b="1" dirty="0"/>
          </a:p>
        </p:txBody>
      </p:sp>
      <p:sp>
        <p:nvSpPr>
          <p:cNvPr id="69" name="正方形/長方形 68"/>
          <p:cNvSpPr/>
          <p:nvPr/>
        </p:nvSpPr>
        <p:spPr>
          <a:xfrm>
            <a:off x="4189853" y="1293894"/>
            <a:ext cx="48544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ja-JP" altLang="en-US" sz="900" b="1" dirty="0">
                <a:solidFill>
                  <a:schemeClr val="dk1"/>
                </a:solidFill>
              </a:rPr>
              <a:t>★創業</a:t>
            </a:r>
            <a:r>
              <a:rPr lang="en-US" altLang="ja-JP" sz="900" b="1" dirty="0">
                <a:solidFill>
                  <a:schemeClr val="dk1"/>
                </a:solidFill>
              </a:rPr>
              <a:t>60</a:t>
            </a:r>
            <a:r>
              <a:rPr lang="ja-JP" altLang="en-US" sz="900" b="1" dirty="0">
                <a:solidFill>
                  <a:schemeClr val="dk1"/>
                </a:solidFill>
              </a:rPr>
              <a:t>年の実績と全国</a:t>
            </a:r>
            <a:r>
              <a:rPr lang="en-US" altLang="ja-JP" sz="900" b="1" dirty="0">
                <a:solidFill>
                  <a:schemeClr val="dk1"/>
                </a:solidFill>
              </a:rPr>
              <a:t>700</a:t>
            </a:r>
            <a:r>
              <a:rPr lang="ja-JP" altLang="en-US" sz="900" b="1" dirty="0">
                <a:solidFill>
                  <a:schemeClr val="dk1"/>
                </a:solidFill>
              </a:rPr>
              <a:t>以上の事業所を展開するソラスト★</a:t>
            </a:r>
            <a:br>
              <a:rPr lang="ja-JP" altLang="en-US" sz="800" dirty="0">
                <a:solidFill>
                  <a:srgbClr val="2E313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altLang="en-US" sz="900" b="1" dirty="0">
                <a:solidFill>
                  <a:schemeClr val="dk1"/>
                </a:solidFill>
              </a:rPr>
              <a:t>ソラストは「自立支援」を軸に、利用者様もスタッフも元気になる環境を目指しています。</a:t>
            </a:r>
          </a:p>
          <a:p>
            <a:pPr lvl="0"/>
            <a:r>
              <a:rPr lang="ja-JP" altLang="en-US" sz="900" b="1" dirty="0">
                <a:solidFill>
                  <a:schemeClr val="dk1"/>
                </a:solidFill>
              </a:rPr>
              <a:t>充実した研修制度と学べる環境をご用意しているため、未経験の方も介護業界で着実にステップアップが可能です◎</a:t>
            </a:r>
          </a:p>
        </p:txBody>
      </p:sp>
      <p:sp>
        <p:nvSpPr>
          <p:cNvPr id="71" name="正方形/長方形 70"/>
          <p:cNvSpPr/>
          <p:nvPr/>
        </p:nvSpPr>
        <p:spPr>
          <a:xfrm>
            <a:off x="549746" y="4376618"/>
            <a:ext cx="537887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1000" b="1" dirty="0">
                <a:solidFill>
                  <a:srgbClr val="2E3136"/>
                </a:solidFill>
              </a:rPr>
              <a:t>【</a:t>
            </a:r>
            <a:r>
              <a:rPr lang="ja-JP" altLang="en-US" sz="1000" b="1" dirty="0">
                <a:solidFill>
                  <a:srgbClr val="2E3136"/>
                </a:solidFill>
              </a:rPr>
              <a:t>週</a:t>
            </a:r>
            <a:r>
              <a:rPr lang="en-US" altLang="ja-JP" sz="1000" b="1" dirty="0">
                <a:solidFill>
                  <a:srgbClr val="2E3136"/>
                </a:solidFill>
              </a:rPr>
              <a:t>3</a:t>
            </a:r>
            <a:r>
              <a:rPr lang="ja-JP" altLang="en-US" sz="1000" b="1" dirty="0">
                <a:solidFill>
                  <a:srgbClr val="2E3136"/>
                </a:solidFill>
              </a:rPr>
              <a:t>日は講座で勉強（座学・実技）</a:t>
            </a:r>
            <a:r>
              <a:rPr lang="en-US" altLang="ja-JP" sz="1000" b="1" dirty="0">
                <a:solidFill>
                  <a:srgbClr val="2E3136"/>
                </a:solidFill>
              </a:rPr>
              <a:t>】</a:t>
            </a:r>
            <a:endParaRPr lang="ja-JP" altLang="en-US" sz="1000" b="1" dirty="0">
              <a:solidFill>
                <a:srgbClr val="2E3136"/>
              </a:solidFill>
            </a:endParaRPr>
          </a:p>
          <a:p>
            <a:pPr lvl="0"/>
            <a:r>
              <a:rPr lang="ja-JP" altLang="en-US" sz="900" b="1" dirty="0">
                <a:solidFill>
                  <a:srgbClr val="2E3136"/>
                </a:solidFill>
              </a:rPr>
              <a:t>専門講座で介護の基礎知識と実技を学びます。お給料をもらいながら資格取得を目指せます◎</a:t>
            </a:r>
          </a:p>
          <a:p>
            <a:pPr lvl="0"/>
            <a:r>
              <a:rPr lang="en-US" altLang="ja-JP" sz="1000" b="1" dirty="0">
                <a:solidFill>
                  <a:srgbClr val="2E3136"/>
                </a:solidFill>
              </a:rPr>
              <a:t>【</a:t>
            </a:r>
            <a:r>
              <a:rPr lang="ja-JP" altLang="en-US" sz="1000" b="1" dirty="0">
                <a:solidFill>
                  <a:srgbClr val="2E3136"/>
                </a:solidFill>
              </a:rPr>
              <a:t>講座がない日は施設へ出勤！</a:t>
            </a:r>
            <a:r>
              <a:rPr lang="en-US" altLang="ja-JP" sz="1000" b="1" dirty="0">
                <a:solidFill>
                  <a:srgbClr val="2E3136"/>
                </a:solidFill>
              </a:rPr>
              <a:t>】</a:t>
            </a:r>
            <a:endParaRPr lang="ja-JP" altLang="en-US" sz="1000" b="1" dirty="0">
              <a:solidFill>
                <a:srgbClr val="2E3136"/>
              </a:solidFill>
            </a:endParaRPr>
          </a:p>
          <a:p>
            <a:pPr lvl="0"/>
            <a:r>
              <a:rPr lang="ja-JP" altLang="en-US" sz="900" b="1" dirty="0">
                <a:solidFill>
                  <a:srgbClr val="2E3136"/>
                </a:solidFill>
              </a:rPr>
              <a:t>まずは利用者様との会話・お茶出し・清掃など、現場に慣れることからスタートです♪</a:t>
            </a:r>
          </a:p>
          <a:p>
            <a:pPr lvl="0"/>
            <a:r>
              <a:rPr lang="en-US" altLang="ja-JP" sz="1000" b="1" dirty="0">
                <a:solidFill>
                  <a:srgbClr val="2E3136"/>
                </a:solidFill>
              </a:rPr>
              <a:t>【</a:t>
            </a:r>
            <a:r>
              <a:rPr lang="ja-JP" altLang="en-US" sz="1000" b="1" dirty="0">
                <a:solidFill>
                  <a:srgbClr val="2E3136"/>
                </a:solidFill>
              </a:rPr>
              <a:t>手厚いフォロー体制で安心</a:t>
            </a:r>
            <a:r>
              <a:rPr lang="en-US" altLang="ja-JP" sz="1000" b="1" dirty="0">
                <a:solidFill>
                  <a:srgbClr val="2E3136"/>
                </a:solidFill>
              </a:rPr>
              <a:t>】</a:t>
            </a:r>
            <a:endParaRPr lang="ja-JP" altLang="en-US" sz="1000" b="1" dirty="0">
              <a:solidFill>
                <a:srgbClr val="2E3136"/>
              </a:solidFill>
            </a:endParaRPr>
          </a:p>
          <a:p>
            <a:pPr lvl="0"/>
            <a:r>
              <a:rPr lang="ja-JP" altLang="en-US" sz="900" b="1" dirty="0">
                <a:solidFill>
                  <a:srgbClr val="2E3136"/>
                </a:solidFill>
              </a:rPr>
              <a:t>講座で分からなかったことも、先輩にすぐ相談・質問できるから知識がしっかり身につく環境です♪</a:t>
            </a:r>
            <a:endParaRPr lang="ja-JP" altLang="en-US" sz="800" dirty="0">
              <a:latin typeface="+mn-ea"/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568219" y="5882255"/>
            <a:ext cx="40500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00" dirty="0">
                <a:latin typeface="+mn-ea"/>
              </a:rPr>
              <a:t>普段はそれぞれのプロジェクトで働いていますが、</a:t>
            </a:r>
            <a:r>
              <a:rPr lang="en-US" altLang="ja-JP" sz="900" dirty="0">
                <a:latin typeface="+mn-ea"/>
              </a:rPr>
              <a:t>BBQ</a:t>
            </a:r>
            <a:r>
              <a:rPr lang="ja-JP" altLang="en-US" sz="900" dirty="0">
                <a:latin typeface="+mn-ea"/>
              </a:rPr>
              <a:t>や忘年会などの</a:t>
            </a:r>
            <a:endParaRPr lang="en-US" altLang="ja-JP" sz="900" dirty="0">
              <a:latin typeface="+mn-ea"/>
            </a:endParaRPr>
          </a:p>
          <a:p>
            <a:r>
              <a:rPr lang="ja-JP" altLang="en-US" sz="900" b="1" dirty="0">
                <a:solidFill>
                  <a:srgbClr val="F47073"/>
                </a:solidFill>
                <a:latin typeface="+mn-ea"/>
              </a:rPr>
              <a:t>イベントでは大勢が集まり、現場に依らず交流</a:t>
            </a:r>
            <a:r>
              <a:rPr lang="ja-JP" altLang="en-US" sz="900" dirty="0">
                <a:latin typeface="+mn-ea"/>
              </a:rPr>
              <a:t>しています。</a:t>
            </a:r>
            <a:endParaRPr lang="en-US" altLang="ja-JP" sz="900" dirty="0">
              <a:latin typeface="+mn-ea"/>
            </a:endParaRPr>
          </a:p>
          <a:p>
            <a:r>
              <a:rPr lang="ja-JP" altLang="en-US" sz="900" dirty="0">
                <a:latin typeface="+mn-ea"/>
              </a:rPr>
              <a:t>数カ月～年単位でプロジェクトが変わるため、</a:t>
            </a:r>
            <a:endParaRPr lang="en-US" altLang="ja-JP" sz="900" dirty="0">
              <a:latin typeface="+mn-ea"/>
            </a:endParaRPr>
          </a:p>
          <a:p>
            <a:r>
              <a:rPr lang="ja-JP" altLang="en-US" sz="900" b="1" dirty="0">
                <a:solidFill>
                  <a:srgbClr val="F47073"/>
                </a:solidFill>
                <a:latin typeface="+mn-ea"/>
              </a:rPr>
              <a:t>色々な技術やシステムに触れられます</a:t>
            </a:r>
            <a:endParaRPr lang="en-US" altLang="ja-JP" sz="900" dirty="0">
              <a:latin typeface="+mn-ea"/>
            </a:endParaRPr>
          </a:p>
        </p:txBody>
      </p:sp>
      <p:pic>
        <p:nvPicPr>
          <p:cNvPr id="4" name="図 3" descr="挿絵, 部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D9A90EB-A199-08E1-C1A6-1BE1ACF05A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287" y="32142"/>
            <a:ext cx="819968" cy="897774"/>
          </a:xfrm>
          <a:prstGeom prst="rect">
            <a:avLst/>
          </a:prstGeom>
        </p:spPr>
      </p:pic>
      <p:pic>
        <p:nvPicPr>
          <p:cNvPr id="7" name="図 6" descr="人, 男, 窓, 立つ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B013E7C-D03D-5CC0-CBDA-BEB146DC59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148" y="5425062"/>
            <a:ext cx="1908602" cy="1271432"/>
          </a:xfrm>
          <a:prstGeom prst="rect">
            <a:avLst/>
          </a:prstGeom>
        </p:spPr>
      </p:pic>
      <p:pic>
        <p:nvPicPr>
          <p:cNvPr id="9" name="図 8" descr="スポーツゲーム, 男, 立つ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41CB04A-3C5D-A7B5-56A3-D2468D584E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148" y="4104028"/>
            <a:ext cx="1908602" cy="1271432"/>
          </a:xfrm>
          <a:prstGeom prst="rect">
            <a:avLst/>
          </a:prstGeom>
        </p:spPr>
      </p:pic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F06AE890-24C9-9989-136F-68B454373F75}"/>
              </a:ext>
            </a:extLst>
          </p:cNvPr>
          <p:cNvGrpSpPr/>
          <p:nvPr/>
        </p:nvGrpSpPr>
        <p:grpSpPr>
          <a:xfrm>
            <a:off x="92653" y="5497404"/>
            <a:ext cx="4283487" cy="358780"/>
            <a:chOff x="274126" y="5485761"/>
            <a:chExt cx="4283487" cy="358780"/>
          </a:xfrm>
        </p:grpSpPr>
        <p:sp>
          <p:nvSpPr>
            <p:cNvPr id="41" name="テキスト ボックス 40"/>
            <p:cNvSpPr txBox="1"/>
            <p:nvPr/>
          </p:nvSpPr>
          <p:spPr>
            <a:xfrm>
              <a:off x="563220" y="5485761"/>
              <a:ext cx="3994393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550" b="1" dirty="0">
                  <a:latin typeface="Noto Sans Japanese"/>
                </a:rPr>
                <a:t>先輩社員からのメッセージ</a:t>
              </a:r>
              <a:endParaRPr kumimoji="1" lang="ja-JP" altLang="en-US" sz="1550" b="1" dirty="0"/>
            </a:p>
          </p:txBody>
        </p:sp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FE5AEC8C-DB77-3F38-1706-FF05DFB2F7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4126" y="5496294"/>
              <a:ext cx="349032" cy="348247"/>
              <a:chOff x="-340985" y="5274112"/>
              <a:chExt cx="589124" cy="587797"/>
            </a:xfrm>
          </p:grpSpPr>
          <p:sp>
            <p:nvSpPr>
              <p:cNvPr id="25" name="楕円 24">
                <a:extLst>
                  <a:ext uri="{FF2B5EF4-FFF2-40B4-BE49-F238E27FC236}">
                    <a16:creationId xmlns:a16="http://schemas.microsoft.com/office/drawing/2014/main" id="{FE50F6DA-C993-1199-9B52-7186F10B2F05}"/>
                  </a:ext>
                </a:extLst>
              </p:cNvPr>
              <p:cNvSpPr/>
              <p:nvPr/>
            </p:nvSpPr>
            <p:spPr>
              <a:xfrm>
                <a:off x="-162288" y="5274112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楕円 25">
                <a:extLst>
                  <a:ext uri="{FF2B5EF4-FFF2-40B4-BE49-F238E27FC236}">
                    <a16:creationId xmlns:a16="http://schemas.microsoft.com/office/drawing/2014/main" id="{20BFEBE1-F765-A661-82C4-2FC10AAB0270}"/>
                  </a:ext>
                </a:extLst>
              </p:cNvPr>
              <p:cNvSpPr/>
              <p:nvPr/>
            </p:nvSpPr>
            <p:spPr>
              <a:xfrm rot="5400000">
                <a:off x="-132534" y="5293285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楕円 26">
                <a:extLst>
                  <a:ext uri="{FF2B5EF4-FFF2-40B4-BE49-F238E27FC236}">
                    <a16:creationId xmlns:a16="http://schemas.microsoft.com/office/drawing/2014/main" id="{C25E1798-4D61-4FD4-93E2-B66A1F8A845F}"/>
                  </a:ext>
                </a:extLst>
              </p:cNvPr>
              <p:cNvSpPr/>
              <p:nvPr/>
            </p:nvSpPr>
            <p:spPr>
              <a:xfrm rot="2700000">
                <a:off x="-141247" y="5255401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楕円 28">
                <a:extLst>
                  <a:ext uri="{FF2B5EF4-FFF2-40B4-BE49-F238E27FC236}">
                    <a16:creationId xmlns:a16="http://schemas.microsoft.com/office/drawing/2014/main" id="{B1C4C39C-E532-A222-FA87-076659F649FB}"/>
                  </a:ext>
                </a:extLst>
              </p:cNvPr>
              <p:cNvSpPr/>
              <p:nvPr/>
            </p:nvSpPr>
            <p:spPr>
              <a:xfrm rot="18900000" flipH="1">
                <a:off x="-162092" y="5281498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A9D65A1A-0F52-B79C-1E2F-7B0D25FFD7EF}"/>
              </a:ext>
            </a:extLst>
          </p:cNvPr>
          <p:cNvGrpSpPr/>
          <p:nvPr/>
        </p:nvGrpSpPr>
        <p:grpSpPr>
          <a:xfrm>
            <a:off x="92762" y="4012909"/>
            <a:ext cx="4019024" cy="348247"/>
            <a:chOff x="593189" y="3830444"/>
            <a:chExt cx="4019024" cy="348247"/>
          </a:xfrm>
        </p:grpSpPr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D91B6AEB-23B1-F1FC-2931-1AEB02788E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3189" y="3830444"/>
              <a:ext cx="349032" cy="348247"/>
              <a:chOff x="-340985" y="5274112"/>
              <a:chExt cx="589124" cy="587797"/>
            </a:xfrm>
            <a:solidFill>
              <a:srgbClr val="F59501">
                <a:alpha val="30980"/>
              </a:srgbClr>
            </a:solidFill>
          </p:grpSpPr>
          <p:sp>
            <p:nvSpPr>
              <p:cNvPr id="38" name="楕円 37">
                <a:extLst>
                  <a:ext uri="{FF2B5EF4-FFF2-40B4-BE49-F238E27FC236}">
                    <a16:creationId xmlns:a16="http://schemas.microsoft.com/office/drawing/2014/main" id="{EEFD6BEC-11D7-211F-ECEE-86013FF053CA}"/>
                  </a:ext>
                </a:extLst>
              </p:cNvPr>
              <p:cNvSpPr/>
              <p:nvPr/>
            </p:nvSpPr>
            <p:spPr>
              <a:xfrm>
                <a:off x="-162288" y="5274112"/>
                <a:ext cx="180936" cy="5804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楕円 39">
                <a:extLst>
                  <a:ext uri="{FF2B5EF4-FFF2-40B4-BE49-F238E27FC236}">
                    <a16:creationId xmlns:a16="http://schemas.microsoft.com/office/drawing/2014/main" id="{9826CF30-F77B-F650-E4DE-1D24FB30E0AD}"/>
                  </a:ext>
                </a:extLst>
              </p:cNvPr>
              <p:cNvSpPr/>
              <p:nvPr/>
            </p:nvSpPr>
            <p:spPr>
              <a:xfrm rot="5400000">
                <a:off x="-132534" y="5293285"/>
                <a:ext cx="180936" cy="5804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楕円 47">
                <a:extLst>
                  <a:ext uri="{FF2B5EF4-FFF2-40B4-BE49-F238E27FC236}">
                    <a16:creationId xmlns:a16="http://schemas.microsoft.com/office/drawing/2014/main" id="{DA8026A6-0CC7-343A-31A6-8E141CE3F182}"/>
                  </a:ext>
                </a:extLst>
              </p:cNvPr>
              <p:cNvSpPr/>
              <p:nvPr/>
            </p:nvSpPr>
            <p:spPr>
              <a:xfrm rot="2700000">
                <a:off x="-141247" y="5255401"/>
                <a:ext cx="180936" cy="5804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楕円 51">
                <a:extLst>
                  <a:ext uri="{FF2B5EF4-FFF2-40B4-BE49-F238E27FC236}">
                    <a16:creationId xmlns:a16="http://schemas.microsoft.com/office/drawing/2014/main" id="{375E2A51-8DE3-1BE5-ACE2-49E8A867D79D}"/>
                  </a:ext>
                </a:extLst>
              </p:cNvPr>
              <p:cNvSpPr/>
              <p:nvPr/>
            </p:nvSpPr>
            <p:spPr>
              <a:xfrm rot="18900000" flipH="1">
                <a:off x="-162092" y="5281498"/>
                <a:ext cx="180936" cy="5804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ED2002D6-C42C-1F26-46A1-ED1FA4DCB983}"/>
                </a:ext>
              </a:extLst>
            </p:cNvPr>
            <p:cNvSpPr txBox="1"/>
            <p:nvPr/>
          </p:nvSpPr>
          <p:spPr>
            <a:xfrm>
              <a:off x="617820" y="3831066"/>
              <a:ext cx="3994393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550" b="1" dirty="0"/>
                <a:t>　仕事内容</a:t>
              </a:r>
            </a:p>
          </p:txBody>
        </p:sp>
      </p:grpSp>
      <p:sp>
        <p:nvSpPr>
          <p:cNvPr id="36" name="正方形/長方形 35"/>
          <p:cNvSpPr/>
          <p:nvPr/>
        </p:nvSpPr>
        <p:spPr>
          <a:xfrm>
            <a:off x="-6907693" y="942664"/>
            <a:ext cx="16218335" cy="36000"/>
          </a:xfrm>
          <a:prstGeom prst="rect">
            <a:avLst/>
          </a:prstGeom>
          <a:solidFill>
            <a:srgbClr val="E49D1C"/>
          </a:solidFill>
          <a:ln>
            <a:solidFill>
              <a:srgbClr val="E49D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30E9B45-7999-51C9-D196-7F16FBF50817}"/>
              </a:ext>
            </a:extLst>
          </p:cNvPr>
          <p:cNvGrpSpPr/>
          <p:nvPr/>
        </p:nvGrpSpPr>
        <p:grpSpPr>
          <a:xfrm>
            <a:off x="3918361" y="2120910"/>
            <a:ext cx="4019024" cy="348247"/>
            <a:chOff x="593189" y="3830444"/>
            <a:chExt cx="4019024" cy="348247"/>
          </a:xfrm>
        </p:grpSpPr>
        <p:grpSp>
          <p:nvGrpSpPr>
            <p:cNvPr id="60" name="グループ化 59">
              <a:extLst>
                <a:ext uri="{FF2B5EF4-FFF2-40B4-BE49-F238E27FC236}">
                  <a16:creationId xmlns:a16="http://schemas.microsoft.com/office/drawing/2014/main" id="{83BBF609-AE39-5043-7251-EBCB20EC42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3189" y="3830444"/>
              <a:ext cx="349032" cy="348247"/>
              <a:chOff x="-340985" y="5274112"/>
              <a:chExt cx="589124" cy="587797"/>
            </a:xfrm>
            <a:solidFill>
              <a:srgbClr val="F59501">
                <a:alpha val="30980"/>
              </a:srgbClr>
            </a:solidFill>
          </p:grpSpPr>
          <p:sp>
            <p:nvSpPr>
              <p:cNvPr id="62" name="楕円 61">
                <a:extLst>
                  <a:ext uri="{FF2B5EF4-FFF2-40B4-BE49-F238E27FC236}">
                    <a16:creationId xmlns:a16="http://schemas.microsoft.com/office/drawing/2014/main" id="{91834857-73D9-9571-14BD-5F892228277B}"/>
                  </a:ext>
                </a:extLst>
              </p:cNvPr>
              <p:cNvSpPr/>
              <p:nvPr/>
            </p:nvSpPr>
            <p:spPr>
              <a:xfrm>
                <a:off x="-162288" y="5274112"/>
                <a:ext cx="180936" cy="5804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楕円 62">
                <a:extLst>
                  <a:ext uri="{FF2B5EF4-FFF2-40B4-BE49-F238E27FC236}">
                    <a16:creationId xmlns:a16="http://schemas.microsoft.com/office/drawing/2014/main" id="{FA4EDB6C-B87F-EFD4-FB0D-15D565B52855}"/>
                  </a:ext>
                </a:extLst>
              </p:cNvPr>
              <p:cNvSpPr/>
              <p:nvPr/>
            </p:nvSpPr>
            <p:spPr>
              <a:xfrm rot="5400000">
                <a:off x="-132534" y="5293285"/>
                <a:ext cx="180936" cy="5804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楕円 63">
                <a:extLst>
                  <a:ext uri="{FF2B5EF4-FFF2-40B4-BE49-F238E27FC236}">
                    <a16:creationId xmlns:a16="http://schemas.microsoft.com/office/drawing/2014/main" id="{84C20D4D-CDFC-21B9-8C21-85346C92C0A9}"/>
                  </a:ext>
                </a:extLst>
              </p:cNvPr>
              <p:cNvSpPr/>
              <p:nvPr/>
            </p:nvSpPr>
            <p:spPr>
              <a:xfrm rot="2700000">
                <a:off x="-141247" y="5255401"/>
                <a:ext cx="180936" cy="5804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楕円 64">
                <a:extLst>
                  <a:ext uri="{FF2B5EF4-FFF2-40B4-BE49-F238E27FC236}">
                    <a16:creationId xmlns:a16="http://schemas.microsoft.com/office/drawing/2014/main" id="{6540FD8F-20D1-717C-B9E3-C508DC7E4B68}"/>
                  </a:ext>
                </a:extLst>
              </p:cNvPr>
              <p:cNvSpPr/>
              <p:nvPr/>
            </p:nvSpPr>
            <p:spPr>
              <a:xfrm rot="18900000" flipH="1">
                <a:off x="-162092" y="5281498"/>
                <a:ext cx="180936" cy="5804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45CC2C6-B4F8-06C0-C89D-76ADA710F201}"/>
                </a:ext>
              </a:extLst>
            </p:cNvPr>
            <p:cNvSpPr txBox="1"/>
            <p:nvPr/>
          </p:nvSpPr>
          <p:spPr>
            <a:xfrm>
              <a:off x="617820" y="3831066"/>
              <a:ext cx="3994393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550" b="1" dirty="0"/>
                <a:t>　企業</a:t>
              </a:r>
              <a:r>
                <a:rPr kumimoji="1" lang="en-US" altLang="ja-JP" sz="1550" b="1" dirty="0">
                  <a:latin typeface="+mn-ea"/>
                </a:rPr>
                <a:t>PR</a:t>
              </a:r>
              <a:endParaRPr kumimoji="1" lang="ja-JP" altLang="en-US" sz="1550" b="1" dirty="0">
                <a:latin typeface="+mn-ea"/>
              </a:endParaRPr>
            </a:p>
          </p:txBody>
        </p:sp>
      </p:grp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07AC14D5-0EF3-03D8-3530-4509DDC92D10}"/>
              </a:ext>
            </a:extLst>
          </p:cNvPr>
          <p:cNvGrpSpPr/>
          <p:nvPr/>
        </p:nvGrpSpPr>
        <p:grpSpPr>
          <a:xfrm>
            <a:off x="3907704" y="1006451"/>
            <a:ext cx="4283487" cy="358780"/>
            <a:chOff x="274126" y="5485761"/>
            <a:chExt cx="4283487" cy="358780"/>
          </a:xfrm>
        </p:grpSpPr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340D4443-9194-E620-0C8F-23360900C68C}"/>
                </a:ext>
              </a:extLst>
            </p:cNvPr>
            <p:cNvSpPr txBox="1"/>
            <p:nvPr/>
          </p:nvSpPr>
          <p:spPr>
            <a:xfrm>
              <a:off x="563220" y="5485761"/>
              <a:ext cx="3994393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550" b="1" dirty="0">
                  <a:latin typeface="Noto Sans Japanese"/>
                </a:rPr>
                <a:t>会社の特徴</a:t>
              </a:r>
              <a:endParaRPr kumimoji="1" lang="ja-JP" altLang="en-US" sz="1550" b="1" dirty="0"/>
            </a:p>
          </p:txBody>
        </p:sp>
        <p:grpSp>
          <p:nvGrpSpPr>
            <p:cNvPr id="68" name="グループ化 67">
              <a:extLst>
                <a:ext uri="{FF2B5EF4-FFF2-40B4-BE49-F238E27FC236}">
                  <a16:creationId xmlns:a16="http://schemas.microsoft.com/office/drawing/2014/main" id="{8921638E-BEB6-8B2B-ED7A-2B58F5689B1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4126" y="5496294"/>
              <a:ext cx="349032" cy="348247"/>
              <a:chOff x="-340985" y="5274112"/>
              <a:chExt cx="589124" cy="587797"/>
            </a:xfrm>
          </p:grpSpPr>
          <p:sp>
            <p:nvSpPr>
              <p:cNvPr id="73" name="楕円 72">
                <a:extLst>
                  <a:ext uri="{FF2B5EF4-FFF2-40B4-BE49-F238E27FC236}">
                    <a16:creationId xmlns:a16="http://schemas.microsoft.com/office/drawing/2014/main" id="{DAC25AE9-8B05-D0DC-B268-0546277364F6}"/>
                  </a:ext>
                </a:extLst>
              </p:cNvPr>
              <p:cNvSpPr/>
              <p:nvPr/>
            </p:nvSpPr>
            <p:spPr>
              <a:xfrm>
                <a:off x="-162288" y="5274112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楕円 73">
                <a:extLst>
                  <a:ext uri="{FF2B5EF4-FFF2-40B4-BE49-F238E27FC236}">
                    <a16:creationId xmlns:a16="http://schemas.microsoft.com/office/drawing/2014/main" id="{8707B84F-7184-9BBF-9BD5-F8154D4D0923}"/>
                  </a:ext>
                </a:extLst>
              </p:cNvPr>
              <p:cNvSpPr/>
              <p:nvPr/>
            </p:nvSpPr>
            <p:spPr>
              <a:xfrm rot="5400000">
                <a:off x="-132534" y="5293285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楕円 74">
                <a:extLst>
                  <a:ext uri="{FF2B5EF4-FFF2-40B4-BE49-F238E27FC236}">
                    <a16:creationId xmlns:a16="http://schemas.microsoft.com/office/drawing/2014/main" id="{1912567F-0A6A-2723-6C4E-88506613ED01}"/>
                  </a:ext>
                </a:extLst>
              </p:cNvPr>
              <p:cNvSpPr/>
              <p:nvPr/>
            </p:nvSpPr>
            <p:spPr>
              <a:xfrm rot="2700000">
                <a:off x="-141247" y="5255401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楕円 75">
                <a:extLst>
                  <a:ext uri="{FF2B5EF4-FFF2-40B4-BE49-F238E27FC236}">
                    <a16:creationId xmlns:a16="http://schemas.microsoft.com/office/drawing/2014/main" id="{09000E26-F9D2-4773-F096-4FE6624C4268}"/>
                  </a:ext>
                </a:extLst>
              </p:cNvPr>
              <p:cNvSpPr/>
              <p:nvPr/>
            </p:nvSpPr>
            <p:spPr>
              <a:xfrm rot="18900000" flipH="1">
                <a:off x="-162092" y="5281498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78" name="四角形: 角を丸くする 77">
            <a:extLst>
              <a:ext uri="{FF2B5EF4-FFF2-40B4-BE49-F238E27FC236}">
                <a16:creationId xmlns:a16="http://schemas.microsoft.com/office/drawing/2014/main" id="{B5872ECE-492F-114E-03E2-B05379E12F96}"/>
              </a:ext>
            </a:extLst>
          </p:cNvPr>
          <p:cNvSpPr/>
          <p:nvPr/>
        </p:nvSpPr>
        <p:spPr>
          <a:xfrm>
            <a:off x="441686" y="4127761"/>
            <a:ext cx="5731993" cy="1342648"/>
          </a:xfrm>
          <a:prstGeom prst="roundRect">
            <a:avLst/>
          </a:prstGeom>
          <a:solidFill>
            <a:srgbClr val="90C31F">
              <a:alpha val="27059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" name="Google Shape;168;g3f6dc85584f_0_0">
            <a:extLst>
              <a:ext uri="{FF2B5EF4-FFF2-40B4-BE49-F238E27FC236}">
                <a16:creationId xmlns:a16="http://schemas.microsoft.com/office/drawing/2014/main" id="{10EF6CE3-BA96-B1FB-6867-DEFC5639D31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t="9920" b="-9920"/>
          <a:stretch/>
        </p:blipFill>
        <p:spPr>
          <a:xfrm>
            <a:off x="6119059" y="243395"/>
            <a:ext cx="623000" cy="6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69;g3f6dc85584f_0_0">
            <a:extLst>
              <a:ext uri="{FF2B5EF4-FFF2-40B4-BE49-F238E27FC236}">
                <a16:creationId xmlns:a16="http://schemas.microsoft.com/office/drawing/2014/main" id="{F51DF381-2AB7-FB14-421C-E597DA70275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5839" t="5918" r="-9"/>
          <a:stretch/>
        </p:blipFill>
        <p:spPr>
          <a:xfrm>
            <a:off x="6824254" y="198902"/>
            <a:ext cx="418809" cy="6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7;g3f6dc85584f_0_0" descr="\\sv-media01\公開メディア\本社\広報室\ソラストロゴマーク・ソラリンイラストデータ\solasto（jpg）\0806JW.jpg">
            <a:extLst>
              <a:ext uri="{FF2B5EF4-FFF2-40B4-BE49-F238E27FC236}">
                <a16:creationId xmlns:a16="http://schemas.microsoft.com/office/drawing/2014/main" id="{7743184A-E26E-8210-E2D8-B3A932752E6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4896" y="20571"/>
            <a:ext cx="808364" cy="8757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85FBA54D-399C-DD04-1FF5-18E7DB75F50B}"/>
              </a:ext>
            </a:extLst>
          </p:cNvPr>
          <p:cNvGrpSpPr/>
          <p:nvPr/>
        </p:nvGrpSpPr>
        <p:grpSpPr>
          <a:xfrm>
            <a:off x="4273177" y="2519621"/>
            <a:ext cx="4958666" cy="1606285"/>
            <a:chOff x="3946297" y="2356906"/>
            <a:chExt cx="4958666" cy="1606285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FE873F6-E3EE-2545-60BE-0443139B9A70}"/>
                </a:ext>
              </a:extLst>
            </p:cNvPr>
            <p:cNvSpPr/>
            <p:nvPr/>
          </p:nvSpPr>
          <p:spPr>
            <a:xfrm>
              <a:off x="4161851" y="2535247"/>
              <a:ext cx="4673337" cy="6129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ja-JP" altLang="en-US" sz="900" b="1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業界をリードする最先端テクノロジーで、無駄な事務作業を徹底排除</a:t>
              </a:r>
              <a:r>
                <a:rPr lang="ja-JP" altLang="en-US" sz="900" b="1" dirty="0">
                  <a:solidFill>
                    <a:schemeClr val="tx1"/>
                  </a:solidFill>
                </a:rPr>
                <a:t>。</a:t>
              </a:r>
              <a:endParaRPr lang="en-US" altLang="ja-JP" sz="900" b="1" dirty="0">
                <a:solidFill>
                  <a:schemeClr val="tx1"/>
                </a:solidFill>
              </a:endParaRPr>
            </a:p>
            <a:p>
              <a:r>
                <a:rPr lang="ja-JP" altLang="en-US" sz="900" b="1" dirty="0">
                  <a:solidFill>
                    <a:schemeClr val="tx1"/>
                  </a:solidFill>
                  <a:latin typeface="Arial"/>
                  <a:ea typeface="Arial"/>
                  <a:cs typeface="Arial"/>
                  <a:sym typeface="Arial"/>
                </a:rPr>
                <a:t>タブレットの導入で介護記録もタッチで完結</a:t>
              </a:r>
              <a:endParaRPr lang="en-US" altLang="ja-JP" sz="9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r>
                <a:rPr lang="ja-JP" altLang="en-US" sz="900" b="1" dirty="0">
                  <a:solidFill>
                    <a:schemeClr val="accent1">
                      <a:lumMod val="75000"/>
                    </a:schemeClr>
                  </a:solidFill>
                </a:rPr>
                <a:t>◎</a:t>
              </a:r>
              <a:r>
                <a:rPr lang="ja-JP" altLang="en-US" sz="900" b="1" dirty="0">
                  <a:solidFill>
                    <a:schemeClr val="accent1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その分「</a:t>
              </a:r>
              <a:r>
                <a:rPr lang="ja-JP" altLang="en-US" sz="900" b="1" dirty="0">
                  <a:solidFill>
                    <a:schemeClr val="accent1">
                      <a:lumMod val="75000"/>
                    </a:schemeClr>
                  </a:solidFill>
                </a:rPr>
                <a:t>ご</a:t>
              </a:r>
              <a:r>
                <a:rPr lang="ja-JP" altLang="en-US" sz="900" b="1" dirty="0">
                  <a:solidFill>
                    <a:schemeClr val="accent1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利用者様と向き合う時間」を大切に</a:t>
              </a:r>
              <a:r>
                <a:rPr lang="ja-JP" altLang="en-US" sz="900" b="1" dirty="0">
                  <a:solidFill>
                    <a:schemeClr val="accent1">
                      <a:lumMod val="75000"/>
                    </a:schemeClr>
                  </a:solidFill>
                </a:rPr>
                <a:t>してい</a:t>
              </a:r>
              <a:r>
                <a:rPr lang="ja-JP" altLang="en-US" sz="900" b="1" dirty="0">
                  <a:solidFill>
                    <a:schemeClr val="accent1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ます</a:t>
              </a:r>
              <a:r>
                <a:rPr lang="ja-JP" altLang="en-US" sz="900" b="1" dirty="0">
                  <a:solidFill>
                    <a:schemeClr val="accent1">
                      <a:lumMod val="75000"/>
                    </a:schemeClr>
                  </a:solidFill>
                </a:rPr>
                <a:t>♪</a:t>
              </a:r>
              <a:endParaRPr lang="ja-JP" altLang="en-US" sz="9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60;g3f6dc85584f_0_0">
              <a:extLst>
                <a:ext uri="{FF2B5EF4-FFF2-40B4-BE49-F238E27FC236}">
                  <a16:creationId xmlns:a16="http://schemas.microsoft.com/office/drawing/2014/main" id="{55CE090B-EBAD-B5BF-A2EE-DDDCF565BB7C}"/>
                </a:ext>
              </a:extLst>
            </p:cNvPr>
            <p:cNvSpPr txBox="1"/>
            <p:nvPr/>
          </p:nvSpPr>
          <p:spPr>
            <a:xfrm>
              <a:off x="3946297" y="2356906"/>
              <a:ext cx="3617700" cy="276959"/>
            </a:xfrm>
            <a:prstGeom prst="rect">
              <a:avLst/>
            </a:prstGeom>
            <a:solidFill>
              <a:srgbClr val="FFFF00">
                <a:alpha val="16078"/>
              </a:srgbClr>
            </a:solidFill>
            <a:ln>
              <a:noFill/>
            </a:ln>
            <a:effectLst>
              <a:softEdge rad="63500"/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ja-JP" sz="1200" b="1" i="0" u="none" strike="noStrike" cap="none" dirty="0">
                  <a:solidFill>
                    <a:srgbClr val="F47073"/>
                  </a:solidFill>
                  <a:latin typeface="Meiryo"/>
                  <a:ea typeface="Meiryo"/>
                  <a:cs typeface="Meiryo"/>
                  <a:sym typeface="Meiryo"/>
                </a:rPr>
                <a:t>★ICT化でアナログな介護に変革を★</a:t>
              </a:r>
              <a:endParaRPr sz="1200" b="0" i="0" u="none" strike="noStrike" cap="none" dirty="0">
                <a:solidFill>
                  <a:srgbClr val="F4707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62;g3f6dc85584f_0_0">
              <a:extLst>
                <a:ext uri="{FF2B5EF4-FFF2-40B4-BE49-F238E27FC236}">
                  <a16:creationId xmlns:a16="http://schemas.microsoft.com/office/drawing/2014/main" id="{7B508796-90D2-CBF3-8083-08AA057159B2}"/>
                </a:ext>
              </a:extLst>
            </p:cNvPr>
            <p:cNvSpPr txBox="1"/>
            <p:nvPr/>
          </p:nvSpPr>
          <p:spPr>
            <a:xfrm>
              <a:off x="3947775" y="3048926"/>
              <a:ext cx="4074900" cy="276959"/>
            </a:xfrm>
            <a:prstGeom prst="rect">
              <a:avLst/>
            </a:prstGeom>
            <a:solidFill>
              <a:srgbClr val="FFFF00">
                <a:alpha val="1686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ja-JP" sz="1200" b="1" i="0" u="none" strike="noStrike" cap="none" dirty="0">
                  <a:solidFill>
                    <a:srgbClr val="F47073"/>
                  </a:solidFill>
                  <a:latin typeface="Meiryo"/>
                  <a:ea typeface="Meiryo"/>
                  <a:cs typeface="Meiryo"/>
                  <a:sym typeface="Meiryo"/>
                </a:rPr>
                <a:t>★「一人にしない」安心のフォロー体制★</a:t>
              </a:r>
              <a:endParaRPr sz="1200" b="0" i="0" u="none" strike="noStrike" cap="none" dirty="0">
                <a:solidFill>
                  <a:srgbClr val="F4707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8D1C9D4-45BA-C85D-9F86-C43DBB335570}"/>
                </a:ext>
              </a:extLst>
            </p:cNvPr>
            <p:cNvSpPr/>
            <p:nvPr/>
          </p:nvSpPr>
          <p:spPr>
            <a:xfrm>
              <a:off x="4231626" y="3350206"/>
              <a:ext cx="4673337" cy="6129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>
                <a:spcBef>
                  <a:spcPts val="600"/>
                </a:spcBef>
                <a:buClr>
                  <a:srgbClr val="000000"/>
                </a:buClr>
                <a:buSzPts val="1100"/>
              </a:pPr>
              <a:r>
                <a:rPr lang="ja-JP" altLang="en-US" sz="900" b="1" dirty="0">
                  <a:solidFill>
                    <a:schemeClr val="tx1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エルダー制度で先輩スタッフがマンツーマンでサポート♪</a:t>
              </a:r>
              <a:endParaRPr lang="en-US" altLang="ja-JP" sz="900" b="1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4C2A4B7E-05CC-B7F6-1435-D57E72AFB71E}"/>
              </a:ext>
            </a:extLst>
          </p:cNvPr>
          <p:cNvSpPr/>
          <p:nvPr/>
        </p:nvSpPr>
        <p:spPr>
          <a:xfrm>
            <a:off x="493065" y="3337729"/>
            <a:ext cx="3437753" cy="689105"/>
          </a:xfrm>
          <a:prstGeom prst="roundRect">
            <a:avLst/>
          </a:prstGeom>
          <a:solidFill>
            <a:srgbClr val="F3C503">
              <a:alpha val="27059"/>
            </a:srgbClr>
          </a:solid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介護スタッフ</a:t>
            </a: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8831231D-1014-19BD-07ED-EC75021F67E4}"/>
              </a:ext>
            </a:extLst>
          </p:cNvPr>
          <p:cNvGrpSpPr/>
          <p:nvPr/>
        </p:nvGrpSpPr>
        <p:grpSpPr>
          <a:xfrm>
            <a:off x="1169074" y="3187405"/>
            <a:ext cx="1847598" cy="350795"/>
            <a:chOff x="1267494" y="-1098850"/>
            <a:chExt cx="1847598" cy="350795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9F55E6DE-BFFC-F5EB-F1C3-B774993DAF47}"/>
                </a:ext>
              </a:extLst>
            </p:cNvPr>
            <p:cNvSpPr txBox="1"/>
            <p:nvPr/>
          </p:nvSpPr>
          <p:spPr>
            <a:xfrm>
              <a:off x="1710813" y="-1090741"/>
              <a:ext cx="1024675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550" b="1" dirty="0">
                  <a:latin typeface="Noto Sans Japanese"/>
                </a:rPr>
                <a:t>募集職種</a:t>
              </a:r>
              <a:endParaRPr kumimoji="1" lang="ja-JP" altLang="en-US" sz="1550" b="1" dirty="0"/>
            </a:p>
          </p:txBody>
        </p: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2DAD53FD-54EE-D516-EDFE-9C5F43E0CE2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67494" y="-1092608"/>
              <a:ext cx="456005" cy="344553"/>
              <a:chOff x="-340985" y="5274112"/>
              <a:chExt cx="589124" cy="587797"/>
            </a:xfrm>
          </p:grpSpPr>
          <p:sp>
            <p:nvSpPr>
              <p:cNvPr id="17" name="楕円 16">
                <a:extLst>
                  <a:ext uri="{FF2B5EF4-FFF2-40B4-BE49-F238E27FC236}">
                    <a16:creationId xmlns:a16="http://schemas.microsoft.com/office/drawing/2014/main" id="{FA6B296E-D61E-DAB4-4F20-E84E6326052F}"/>
                  </a:ext>
                </a:extLst>
              </p:cNvPr>
              <p:cNvSpPr/>
              <p:nvPr/>
            </p:nvSpPr>
            <p:spPr>
              <a:xfrm>
                <a:off x="-162288" y="5274112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楕円 17">
                <a:extLst>
                  <a:ext uri="{FF2B5EF4-FFF2-40B4-BE49-F238E27FC236}">
                    <a16:creationId xmlns:a16="http://schemas.microsoft.com/office/drawing/2014/main" id="{1522ECC0-7432-7317-6A86-42B89A2D7A8B}"/>
                  </a:ext>
                </a:extLst>
              </p:cNvPr>
              <p:cNvSpPr/>
              <p:nvPr/>
            </p:nvSpPr>
            <p:spPr>
              <a:xfrm rot="5400000">
                <a:off x="-132534" y="5293285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楕円 18">
                <a:extLst>
                  <a:ext uri="{FF2B5EF4-FFF2-40B4-BE49-F238E27FC236}">
                    <a16:creationId xmlns:a16="http://schemas.microsoft.com/office/drawing/2014/main" id="{88DCD1AE-48F7-3B40-FC6E-D7A0AE25F66A}"/>
                  </a:ext>
                </a:extLst>
              </p:cNvPr>
              <p:cNvSpPr/>
              <p:nvPr/>
            </p:nvSpPr>
            <p:spPr>
              <a:xfrm rot="2700000">
                <a:off x="-141247" y="5255401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楕円 19">
                <a:extLst>
                  <a:ext uri="{FF2B5EF4-FFF2-40B4-BE49-F238E27FC236}">
                    <a16:creationId xmlns:a16="http://schemas.microsoft.com/office/drawing/2014/main" id="{1E267376-D317-11B6-A6BE-D443EC73A45A}"/>
                  </a:ext>
                </a:extLst>
              </p:cNvPr>
              <p:cNvSpPr/>
              <p:nvPr/>
            </p:nvSpPr>
            <p:spPr>
              <a:xfrm rot="18900000" flipH="1">
                <a:off x="-162092" y="5281498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38ECE670-CBF4-7AA9-ECAA-4FDC0EF25E0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59087" y="-1098850"/>
              <a:ext cx="456005" cy="344553"/>
              <a:chOff x="-340985" y="5274112"/>
              <a:chExt cx="589124" cy="587797"/>
            </a:xfrm>
          </p:grpSpPr>
          <p:sp>
            <p:nvSpPr>
              <p:cNvPr id="43" name="楕円 42">
                <a:extLst>
                  <a:ext uri="{FF2B5EF4-FFF2-40B4-BE49-F238E27FC236}">
                    <a16:creationId xmlns:a16="http://schemas.microsoft.com/office/drawing/2014/main" id="{28CAE39E-B0E0-BC80-D9AA-DE99976A6EFB}"/>
                  </a:ext>
                </a:extLst>
              </p:cNvPr>
              <p:cNvSpPr/>
              <p:nvPr/>
            </p:nvSpPr>
            <p:spPr>
              <a:xfrm>
                <a:off x="-162288" y="5274112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楕円 43">
                <a:extLst>
                  <a:ext uri="{FF2B5EF4-FFF2-40B4-BE49-F238E27FC236}">
                    <a16:creationId xmlns:a16="http://schemas.microsoft.com/office/drawing/2014/main" id="{3A269E4C-9D10-FAC9-69C4-F9D70EB7DE03}"/>
                  </a:ext>
                </a:extLst>
              </p:cNvPr>
              <p:cNvSpPr/>
              <p:nvPr/>
            </p:nvSpPr>
            <p:spPr>
              <a:xfrm rot="5400000">
                <a:off x="-132534" y="5293285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楕円 44">
                <a:extLst>
                  <a:ext uri="{FF2B5EF4-FFF2-40B4-BE49-F238E27FC236}">
                    <a16:creationId xmlns:a16="http://schemas.microsoft.com/office/drawing/2014/main" id="{38C6FA4E-B64E-B234-81E8-686D694C9A69}"/>
                  </a:ext>
                </a:extLst>
              </p:cNvPr>
              <p:cNvSpPr/>
              <p:nvPr/>
            </p:nvSpPr>
            <p:spPr>
              <a:xfrm rot="2700000">
                <a:off x="-141247" y="5255401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楕円 45">
                <a:extLst>
                  <a:ext uri="{FF2B5EF4-FFF2-40B4-BE49-F238E27FC236}">
                    <a16:creationId xmlns:a16="http://schemas.microsoft.com/office/drawing/2014/main" id="{B030D043-17C6-0B86-F599-36ED52EAE918}"/>
                  </a:ext>
                </a:extLst>
              </p:cNvPr>
              <p:cNvSpPr/>
              <p:nvPr/>
            </p:nvSpPr>
            <p:spPr>
              <a:xfrm rot="18900000" flipH="1">
                <a:off x="-162092" y="5281498"/>
                <a:ext cx="180936" cy="580411"/>
              </a:xfrm>
              <a:prstGeom prst="ellipse">
                <a:avLst/>
              </a:prstGeom>
              <a:solidFill>
                <a:srgbClr val="90C31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1962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F9A9A226C2192478C997DB359DF6995" ma:contentTypeVersion="15" ma:contentTypeDescription="新しいドキュメントを作成します。" ma:contentTypeScope="" ma:versionID="e889395c5f2da348310435c266a4ecf3">
  <xsd:schema xmlns:xsd="http://www.w3.org/2001/XMLSchema" xmlns:xs="http://www.w3.org/2001/XMLSchema" xmlns:p="http://schemas.microsoft.com/office/2006/metadata/properties" xmlns:ns2="a4dc9832-fa64-4122-9ffd-087ab497a3e4" xmlns:ns3="44856c1c-163a-4db4-9f2d-e69ab44d016d" targetNamespace="http://schemas.microsoft.com/office/2006/metadata/properties" ma:root="true" ma:fieldsID="6ea5f70bc0a7038b3ae81284a4f3e674" ns2:_="" ns3:_="">
    <xsd:import namespace="a4dc9832-fa64-4122-9ffd-087ab497a3e4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dc9832-fa64-4122-9ffd-087ab497a3e4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8272828-c119-412a-81cf-0f011bc0d516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dc9832-fa64-4122-9ffd-087ab497a3e4">
      <Terms xmlns="http://schemas.microsoft.com/office/infopath/2007/PartnerControls"/>
    </lcf76f155ced4ddcb4097134ff3c332f>
    <Owner xmlns="a4dc9832-fa64-4122-9ffd-087ab497a3e4">
      <UserInfo>
        <DisplayName/>
        <AccountId xsi:nil="true"/>
        <AccountType/>
      </UserInfo>
    </Owner>
    <TaxCatchAll xmlns="44856c1c-163a-4db4-9f2d-e69ab44d016d" xsi:nil="true"/>
  </documentManagement>
</p:properties>
</file>

<file path=customXml/itemProps1.xml><?xml version="1.0" encoding="utf-8"?>
<ds:datastoreItem xmlns:ds="http://schemas.openxmlformats.org/officeDocument/2006/customXml" ds:itemID="{C37841EE-9C07-4896-9843-5B1F0EDD34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7C00D1-75A4-4EAF-9B14-044CD0DF1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dc9832-fa64-4122-9ffd-087ab497a3e4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61AD8E-223C-4CC8-9A3D-EBB5342D2C7E}">
  <ds:schemaRefs>
    <ds:schemaRef ds:uri="44856c1c-163a-4db4-9f2d-e69ab44d016d"/>
    <ds:schemaRef ds:uri="http://www.w3.org/XML/1998/namespace"/>
    <ds:schemaRef ds:uri="http://purl.org/dc/dcmitype/"/>
    <ds:schemaRef ds:uri="http://purl.org/dc/terms/"/>
    <ds:schemaRef ds:uri="a4dc9832-fa64-4122-9ffd-087ab497a3e4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4321</TotalTime>
  <Words>309</Words>
  <Application>Microsoft Office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Noto Sans Japanese</vt:lpstr>
      <vt:lpstr>Meiryo</vt:lpstr>
      <vt:lpstr>游ゴシック</vt:lpstr>
      <vt:lpstr>Arial</vt:lpstr>
      <vt:lpstr>Calibri</vt:lpstr>
      <vt:lpstr>Calibri Light</vt:lpstr>
      <vt:lpstr>Office テーマ</vt:lpstr>
      <vt:lpstr>Presentation</vt:lpstr>
      <vt:lpstr>PowerPoint プレゼンテーション</vt:lpstr>
    </vt:vector>
  </TitlesOfParts>
  <Company>厚生労働省職業安定局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「営業職のきほん」セミナー　兼 11月15日営業職限定面接会参加企業説明会</dc:title>
  <dc:creator>吉田啓佑</dc:creator>
  <cp:lastModifiedBy>浅沼桐子</cp:lastModifiedBy>
  <cp:revision>228</cp:revision>
  <cp:lastPrinted>2025-10-21T06:19:22Z</cp:lastPrinted>
  <dcterms:created xsi:type="dcterms:W3CDTF">2022-10-12T05:03:55Z</dcterms:created>
  <dcterms:modified xsi:type="dcterms:W3CDTF">2026-08-26T02:15:52Z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0x010100CF9A9A226C2192478C997DB359DF6995</vt:lpwstr>
  </property>
  <property fmtid="{D5CDD505-2E9C-101B-9397-08002B2CF9AE}" pid="3" name="MediaServiceImageTags">
    <vt:lpwstr/>
  </property>
</Properties>
</file>