
<file path=[Content_Types].xml><?xml version="1.0" encoding="utf-8"?>
<Types xmlns="http://schemas.openxmlformats.org/package/2006/content-types">
  <Default ContentType="image/jpeg" Extension="jpeg"/>
  <Default ContentType="image/png" Extension="png"/>
  <Default ContentType="application/vnd.openxmlformats-package.relationships+xml" Extension="rels"/>
  <Default ContentType="application/xml" Extension="xml"/>
  <Override ContentType="application/vnd.openxmlformats-officedocument.customXmlProperties+xml" PartName="/customXml/itemProps1.xml"/>
  <Override ContentType="application/vnd.openxmlformats-officedocument.customXmlProperties+xml" PartName="/customXml/itemProps2.xml"/>
  <Override ContentType="application/vnd.openxmlformats-officedocument.customXmlProperties+xml" PartName="/customXml/itemProps3.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custom-properties+xml" PartName="/docProps/custom.xml"/>
  <Override ContentType="application/vnd.ms-powerpoint.changesinfo+xml" PartName="/ppt/changesInfos/changesInfo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ms-powerpoint.revisioninfo+xml" PartName="/ppt/revisionInfo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Relationship Id="rId5" Target="docProps/custom.xml" Type="http://schemas.openxmlformats.org/officeDocument/2006/relationships/custom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91" r:id="rId4"/>
  </p:sldMasterIdLst>
  <p:notesMasterIdLst>
    <p:notesMasterId r:id="rId6"/>
  </p:notesMasterIdLst>
  <p:sldIdLst>
    <p:sldId id="260" r:id="rId5"/>
  </p:sldIdLst>
  <p:sldSz cx="6858000" cy="9906000" type="A4"/>
  <p:notesSz cx="9939338" cy="68056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00"/>
    <a:srgbClr val="E618C9"/>
    <a:srgbClr val="7FF20C"/>
    <a:srgbClr val="FF6600"/>
    <a:srgbClr val="FF5050"/>
    <a:srgbClr val="2E75B6"/>
    <a:srgbClr val="FF3300"/>
    <a:srgbClr val="825B4A"/>
    <a:srgbClr val="0000CC"/>
    <a:srgbClr val="FF7C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3828E0E-5825-47F8-879D-EC19F7379765}" v="21" dt="2026-08-25T08:59:52.02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747" autoAdjust="0"/>
    <p:restoredTop sz="94660"/>
  </p:normalViewPr>
  <p:slideViewPr>
    <p:cSldViewPr snapToGrid="0">
      <p:cViewPr>
        <p:scale>
          <a:sx n="125" d="100"/>
          <a:sy n="125" d="100"/>
        </p:scale>
        <p:origin x="318" y="-16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<Relationships xmlns="http://schemas.openxmlformats.org/package/2006/relationships"><Relationship Id="rId1" Target="../customXml/item1.xml" Type="http://schemas.openxmlformats.org/officeDocument/2006/relationships/customXml"/><Relationship Id="rId10" Target="tableStyles.xml" Type="http://schemas.openxmlformats.org/officeDocument/2006/relationships/tableStyles"/><Relationship Id="rId11" Target="changesInfos/changesInfo1.xml" Type="http://schemas.microsoft.com/office/2016/11/relationships/changesInfo"/><Relationship Id="rId12" Target="revisionInfo.xml" Type="http://schemas.microsoft.com/office/2015/10/relationships/revisionInfo"/><Relationship Id="rId2" Target="../customXml/item2.xml" Type="http://schemas.openxmlformats.org/officeDocument/2006/relationships/customXml"/><Relationship Id="rId3" Target="../customXml/item3.xml" Type="http://schemas.openxmlformats.org/officeDocument/2006/relationships/customXml"/><Relationship Id="rId4" Target="slideMasters/slideMaster1.xml" Type="http://schemas.openxmlformats.org/officeDocument/2006/relationships/slideMaster"/><Relationship Id="rId5" Target="slides/slide1.xml" Type="http://schemas.openxmlformats.org/officeDocument/2006/relationships/slide"/><Relationship Id="rId6" Target="notesMasters/notesMaster1.xml" Type="http://schemas.openxmlformats.org/officeDocument/2006/relationships/notesMaster"/><Relationship Id="rId7" Target="presProps.xml" Type="http://schemas.openxmlformats.org/officeDocument/2006/relationships/presProps"/><Relationship Id="rId8" Target="viewProps.xml" Type="http://schemas.openxmlformats.org/officeDocument/2006/relationships/viewProps"/><Relationship Id="rId9" Target="theme/theme1.xml" Type="http://schemas.openxmlformats.org/officeDocument/2006/relationships/theme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鎌谷雅子" userId="9a2f7460-8964-4d83-b75e-c3d2f4305239" providerId="ADAL" clId="{6F8C713B-5F5A-4FA9-BA38-D4FA7FCE3BE5}"/>
    <pc:docChg chg="undo custSel modSld">
      <pc:chgData name="鎌谷雅子" userId="9a2f7460-8964-4d83-b75e-c3d2f4305239" providerId="ADAL" clId="{6F8C713B-5F5A-4FA9-BA38-D4FA7FCE3BE5}" dt="2026-07-09T07:43:05.233" v="405" actId="1036"/>
      <pc:docMkLst>
        <pc:docMk/>
      </pc:docMkLst>
      <pc:sldChg chg="addSp delSp modSp mod setBg">
        <pc:chgData name="鎌谷雅子" userId="9a2f7460-8964-4d83-b75e-c3d2f4305239" providerId="ADAL" clId="{6F8C713B-5F5A-4FA9-BA38-D4FA7FCE3BE5}" dt="2026-07-09T07:43:05.233" v="405" actId="1036"/>
        <pc:sldMkLst>
          <pc:docMk/>
          <pc:sldMk cId="3639984975" sldId="260"/>
        </pc:sldMkLst>
      </pc:sldChg>
    </pc:docChg>
  </pc:docChgLst>
  <pc:docChgLst>
    <pc:chgData name="海老原隼人" userId="467f1efe-b615-42fb-8cbd-72e834f34049" providerId="ADAL" clId="{09F4D6E6-AE4E-4AA0-A751-B0C54723BBCF}"/>
    <pc:docChg chg="undo custSel modSld">
      <pc:chgData name="海老原隼人" userId="467f1efe-b615-42fb-8cbd-72e834f34049" providerId="ADAL" clId="{09F4D6E6-AE4E-4AA0-A751-B0C54723BBCF}" dt="2026-08-25T08:59:52.020" v="94"/>
      <pc:docMkLst>
        <pc:docMk/>
      </pc:docMkLst>
      <pc:sldChg chg="addSp delSp modSp mod">
        <pc:chgData name="海老原隼人" userId="467f1efe-b615-42fb-8cbd-72e834f34049" providerId="ADAL" clId="{09F4D6E6-AE4E-4AA0-A751-B0C54723BBCF}" dt="2026-08-25T08:59:52.020" v="94"/>
        <pc:sldMkLst>
          <pc:docMk/>
          <pc:sldMk cId="3639984975" sldId="260"/>
        </pc:sldMkLst>
        <pc:graphicFrameChg chg="del mod modGraphic">
          <ac:chgData name="海老原隼人" userId="467f1efe-b615-42fb-8cbd-72e834f34049" providerId="ADAL" clId="{09F4D6E6-AE4E-4AA0-A751-B0C54723BBCF}" dt="2026-08-25T08:47:05.926" v="6" actId="478"/>
          <ac:graphicFrameMkLst>
            <pc:docMk/>
            <pc:sldMk cId="3639984975" sldId="260"/>
            <ac:graphicFrameMk id="11" creationId="{689C8B8B-E92E-0BDC-827F-A0FFBDE9B303}"/>
          </ac:graphicFrameMkLst>
        </pc:graphicFrameChg>
        <pc:graphicFrameChg chg="add mod">
          <ac:chgData name="海老原隼人" userId="467f1efe-b615-42fb-8cbd-72e834f34049" providerId="ADAL" clId="{09F4D6E6-AE4E-4AA0-A751-B0C54723BBCF}" dt="2026-08-25T08:47:09.397" v="7"/>
          <ac:graphicFrameMkLst>
            <pc:docMk/>
            <pc:sldMk cId="3639984975" sldId="260"/>
            <ac:graphicFrameMk id="13" creationId="{C282D607-F259-4666-4465-931E540E8CD6}"/>
          </ac:graphicFrameMkLst>
        </pc:graphicFrameChg>
        <pc:graphicFrameChg chg="add del mod modGraphic">
          <ac:chgData name="海老原隼人" userId="467f1efe-b615-42fb-8cbd-72e834f34049" providerId="ADAL" clId="{09F4D6E6-AE4E-4AA0-A751-B0C54723BBCF}" dt="2026-08-25T08:52:25.752" v="16" actId="478"/>
          <ac:graphicFrameMkLst>
            <pc:docMk/>
            <pc:sldMk cId="3639984975" sldId="260"/>
            <ac:graphicFrameMk id="14" creationId="{E85646EF-D9BB-1A01-DE73-43BE72032E2D}"/>
          </ac:graphicFrameMkLst>
        </pc:graphicFrameChg>
        <pc:graphicFrameChg chg="add mod">
          <ac:chgData name="海老原隼人" userId="467f1efe-b615-42fb-8cbd-72e834f34049" providerId="ADAL" clId="{09F4D6E6-AE4E-4AA0-A751-B0C54723BBCF}" dt="2026-08-25T08:52:27.942" v="17"/>
          <ac:graphicFrameMkLst>
            <pc:docMk/>
            <pc:sldMk cId="3639984975" sldId="260"/>
            <ac:graphicFrameMk id="15" creationId="{8C0BCD20-1997-F8EF-41E2-3003EA3EF81C}"/>
          </ac:graphicFrameMkLst>
        </pc:graphicFrameChg>
        <pc:graphicFrameChg chg="add mod modGraphic">
          <ac:chgData name="海老原隼人" userId="467f1efe-b615-42fb-8cbd-72e834f34049" providerId="ADAL" clId="{09F4D6E6-AE4E-4AA0-A751-B0C54723BBCF}" dt="2026-08-25T08:59:52.020" v="94"/>
          <ac:graphicFrameMkLst>
            <pc:docMk/>
            <pc:sldMk cId="3639984975" sldId="260"/>
            <ac:graphicFrameMk id="19" creationId="{24D824A5-BA87-2B17-6289-262786408CDC}"/>
          </ac:graphicFrameMkLst>
        </pc:graphicFrameChg>
      </pc:sldChg>
    </pc:docChg>
  </pc:docChgLst>
  <pc:docChgLst>
    <pc:chgData name="鎌谷雅子" userId="9a2f7460-8964-4d83-b75e-c3d2f4305239" providerId="ADAL" clId="{D118893C-2A93-41DD-BD39-46A47260F0CE}"/>
    <pc:docChg chg="custSel modSld">
      <pc:chgData name="鎌谷雅子" userId="9a2f7460-8964-4d83-b75e-c3d2f4305239" providerId="ADAL" clId="{D118893C-2A93-41DD-BD39-46A47260F0CE}" dt="2026-08-04T07:43:29.700" v="19"/>
      <pc:docMkLst>
        <pc:docMk/>
      </pc:docMkLst>
      <pc:sldChg chg="addSp delSp modSp mod">
        <pc:chgData name="鎌谷雅子" userId="9a2f7460-8964-4d83-b75e-c3d2f4305239" providerId="ADAL" clId="{D118893C-2A93-41DD-BD39-46A47260F0CE}" dt="2026-08-04T07:43:29.700" v="19"/>
        <pc:sldMkLst>
          <pc:docMk/>
          <pc:sldMk cId="3639984975" sldId="260"/>
        </pc:sldMkLst>
        <pc:spChg chg="mod">
          <ac:chgData name="鎌谷雅子" userId="9a2f7460-8964-4d83-b75e-c3d2f4305239" providerId="ADAL" clId="{D118893C-2A93-41DD-BD39-46A47260F0CE}" dt="2026-08-04T07:43:29.700" v="19"/>
          <ac:spMkLst>
            <pc:docMk/>
            <pc:sldMk cId="3639984975" sldId="260"/>
            <ac:spMk id="17" creationId="{00000000-0000-0000-0000-000000000000}"/>
          </ac:spMkLst>
        </pc:spChg>
      </pc:sldChg>
    </pc:docChg>
  </pc:docChgLst>
  <pc:docChgLst>
    <pc:chgData name="鎌谷雅子" userId="9a2f7460-8964-4d83-b75e-c3d2f4305239" providerId="ADAL" clId="{6E780BE3-B456-4998-8BA3-3343E9B391E8}"/>
    <pc:docChg chg="modSld">
      <pc:chgData name="鎌谷雅子" userId="9a2f7460-8964-4d83-b75e-c3d2f4305239" providerId="ADAL" clId="{6E780BE3-B456-4998-8BA3-3343E9B391E8}" dt="2026-08-24T06:04:40.949" v="16" actId="1038"/>
      <pc:docMkLst>
        <pc:docMk/>
      </pc:docMkLst>
      <pc:sldChg chg="modSp mod">
        <pc:chgData name="鎌谷雅子" userId="9a2f7460-8964-4d83-b75e-c3d2f4305239" providerId="ADAL" clId="{6E780BE3-B456-4998-8BA3-3343E9B391E8}" dt="2026-08-24T06:04:40.949" v="16" actId="1038"/>
        <pc:sldMkLst>
          <pc:docMk/>
          <pc:sldMk cId="3639984975" sldId="260"/>
        </pc:sldMkLst>
        <pc:spChg chg="mod">
          <ac:chgData name="鎌谷雅子" userId="9a2f7460-8964-4d83-b75e-c3d2f4305239" providerId="ADAL" clId="{6E780BE3-B456-4998-8BA3-3343E9B391E8}" dt="2026-08-24T06:04:40.949" v="16" actId="1038"/>
          <ac:spMkLst>
            <pc:docMk/>
            <pc:sldMk cId="3639984975" sldId="260"/>
            <ac:spMk id="52" creationId="{00000000-0000-0000-0000-000000000000}"/>
          </ac:spMkLst>
        </pc:spChg>
        <pc:spChg chg="mod">
          <ac:chgData name="鎌谷雅子" userId="9a2f7460-8964-4d83-b75e-c3d2f4305239" providerId="ADAL" clId="{6E780BE3-B456-4998-8BA3-3343E9B391E8}" dt="2026-08-24T05:58:36.428" v="5"/>
          <ac:spMkLst>
            <pc:docMk/>
            <pc:sldMk cId="3639984975" sldId="260"/>
            <ac:spMk id="65" creationId="{00000000-0000-0000-0000-000000000000}"/>
          </ac:spMkLst>
        </pc:spChg>
      </pc:sldChg>
    </pc:docChg>
  </pc:docChgLst>
  <pc:docChgLst>
    <pc:chgData name="鎌谷雅子" userId="9a2f7460-8964-4d83-b75e-c3d2f4305239" providerId="ADAL" clId="{B4DAF350-E6D6-496E-A3EA-796AA4F65D65}"/>
    <pc:docChg chg="undo custSel delSld modSld">
      <pc:chgData name="鎌谷雅子" userId="9a2f7460-8964-4d83-b75e-c3d2f4305239" providerId="ADAL" clId="{B4DAF350-E6D6-496E-A3EA-796AA4F65D65}" dt="2026-06-03T04:04:40.806" v="547"/>
      <pc:docMkLst>
        <pc:docMk/>
      </pc:docMkLst>
      <pc:sldChg chg="addSp delSp modSp mod setBg">
        <pc:chgData name="鎌谷雅子" userId="9a2f7460-8964-4d83-b75e-c3d2f4305239" providerId="ADAL" clId="{B4DAF350-E6D6-496E-A3EA-796AA4F65D65}" dt="2026-06-03T04:04:40.806" v="547"/>
        <pc:sldMkLst>
          <pc:docMk/>
          <pc:sldMk cId="3639984975" sldId="260"/>
        </pc:sldMkLst>
      </pc:sldChg>
      <pc:sldChg chg="del">
        <pc:chgData name="鎌谷雅子" userId="9a2f7460-8964-4d83-b75e-c3d2f4305239" providerId="ADAL" clId="{B4DAF350-E6D6-496E-A3EA-796AA4F65D65}" dt="2026-06-03T03:53:17.882" v="207" actId="2696"/>
        <pc:sldMkLst>
          <pc:docMk/>
          <pc:sldMk cId="332800962" sldId="261"/>
        </pc:sldMkLst>
      </pc:sldChg>
    </pc:docChg>
  </pc:docChgLst>
  <pc:docChgLst>
    <pc:chgData name="鎌谷雅子" userId="9a2f7460-8964-4d83-b75e-c3d2f4305239" providerId="ADAL" clId="{89594F0E-D9A3-4824-8006-3BB65CEC093E}"/>
    <pc:docChg chg="custSel modSld">
      <pc:chgData name="鎌谷雅子" userId="9a2f7460-8964-4d83-b75e-c3d2f4305239" providerId="ADAL" clId="{89594F0E-D9A3-4824-8006-3BB65CEC093E}" dt="2026-07-24T08:54:49.985" v="1" actId="478"/>
      <pc:docMkLst>
        <pc:docMk/>
      </pc:docMkLst>
    </pc:docChg>
  </pc:docChgLst>
  <pc:docChgLst>
    <pc:chgData name="鎌谷雅子" userId="9a2f7460-8964-4d83-b75e-c3d2f4305239" providerId="ADAL" clId="{E75817FF-682D-41F6-A59A-158D35284C4C}"/>
    <pc:docChg chg="undo custSel modSld">
      <pc:chgData name="鎌谷雅子" userId="9a2f7460-8964-4d83-b75e-c3d2f4305239" providerId="ADAL" clId="{E75817FF-682D-41F6-A59A-158D35284C4C}" dt="2026-06-04T07:14:24.525" v="410"/>
      <pc:docMkLst>
        <pc:docMk/>
      </pc:docMkLst>
    </pc:docChg>
  </pc:docChgLst>
  <pc:docChgLst>
    <pc:chgData name="鎌谷雅子" userId="9a2f7460-8964-4d83-b75e-c3d2f4305239" providerId="ADAL" clId="{2B38E93D-A835-4248-960A-1E0E6A94999D}"/>
    <pc:docChg chg="modSld">
      <pc:chgData name="鎌谷雅子" userId="9a2f7460-8964-4d83-b75e-c3d2f4305239" providerId="ADAL" clId="{2B38E93D-A835-4248-960A-1E0E6A94999D}" dt="2026-08-14T08:08:46.015" v="8"/>
      <pc:docMkLst>
        <pc:docMk/>
      </pc:docMkLst>
      <pc:sldChg chg="modSp mod">
        <pc:chgData name="鎌谷雅子" userId="9a2f7460-8964-4d83-b75e-c3d2f4305239" providerId="ADAL" clId="{2B38E93D-A835-4248-960A-1E0E6A94999D}" dt="2026-08-14T08:08:46.015" v="8"/>
        <pc:sldMkLst>
          <pc:docMk/>
          <pc:sldMk cId="3639984975" sldId="260"/>
        </pc:sldMkLst>
        <pc:spChg chg="mod">
          <ac:chgData name="鎌谷雅子" userId="9a2f7460-8964-4d83-b75e-c3d2f4305239" providerId="ADAL" clId="{2B38E93D-A835-4248-960A-1E0E6A94999D}" dt="2026-08-14T08:08:46.015" v="8"/>
          <ac:spMkLst>
            <pc:docMk/>
            <pc:sldMk cId="3639984975" sldId="260"/>
            <ac:spMk id="17" creationId="{00000000-0000-0000-0000-000000000000}"/>
          </ac:spMkLst>
        </pc:spChg>
      </pc:sldChg>
    </pc:docChg>
  </pc:docChgLst>
  <pc:docChgLst>
    <pc:chgData name="鎌谷雅子" userId="9a2f7460-8964-4d83-b75e-c3d2f4305239" providerId="ADAL" clId="{C71B8545-7E67-4093-860D-896A1C0AF417}"/>
    <pc:docChg chg="custSel modSld">
      <pc:chgData name="鎌谷雅子" userId="9a2f7460-8964-4d83-b75e-c3d2f4305239" providerId="ADAL" clId="{C71B8545-7E67-4093-860D-896A1C0AF417}" dt="2026-06-05T06:42:24.677" v="51" actId="1037"/>
      <pc:docMkLst>
        <pc:docMk/>
      </pc:docMkLst>
      <pc:sldChg chg="addSp delSp modSp mod">
        <pc:chgData name="鎌谷雅子" userId="9a2f7460-8964-4d83-b75e-c3d2f4305239" providerId="ADAL" clId="{C71B8545-7E67-4093-860D-896A1C0AF417}" dt="2026-06-05T06:42:24.677" v="51" actId="1037"/>
        <pc:sldMkLst>
          <pc:docMk/>
          <pc:sldMk cId="3639984975" sldId="260"/>
        </pc:sldMkLst>
      </pc:sldChg>
    </pc:docChg>
  </pc:docChgLst>
  <pc:docChgLst>
    <pc:chgData name="鎌谷雅子" userId="9a2f7460-8964-4d83-b75e-c3d2f4305239" providerId="ADAL" clId="{36AEE7BB-3D90-4C85-A3C4-6416BDFE9DC8}"/>
    <pc:docChg chg="custSel modSld">
      <pc:chgData name="鎌谷雅子" userId="9a2f7460-8964-4d83-b75e-c3d2f4305239" providerId="ADAL" clId="{36AEE7BB-3D90-4C85-A3C4-6416BDFE9DC8}" dt="2026-06-02T07:59:49.859" v="52" actId="1076"/>
      <pc:docMkLst>
        <pc:docMk/>
      </pc:docMkLst>
      <pc:sldChg chg="delSp modSp mod">
        <pc:chgData name="鎌谷雅子" userId="9a2f7460-8964-4d83-b75e-c3d2f4305239" providerId="ADAL" clId="{36AEE7BB-3D90-4C85-A3C4-6416BDFE9DC8}" dt="2026-06-02T07:59:49.859" v="52" actId="1076"/>
        <pc:sldMkLst>
          <pc:docMk/>
          <pc:sldMk cId="3639984975" sldId="260"/>
        </pc:sldMkLst>
      </pc:sldChg>
    </pc:docChg>
  </pc:docChgLst>
  <pc:docChgLst>
    <pc:chgData name="鎌谷雅子" userId="9a2f7460-8964-4d83-b75e-c3d2f4305239" providerId="ADAL" clId="{7544C179-06A0-4906-8789-8F7EEA9C2691}"/>
    <pc:docChg chg="undo custSel modSld">
      <pc:chgData name="鎌谷雅子" userId="9a2f7460-8964-4d83-b75e-c3d2f4305239" providerId="ADAL" clId="{7544C179-06A0-4906-8789-8F7EEA9C2691}" dt="2026-06-03T02:09:21.963" v="214"/>
      <pc:docMkLst>
        <pc:docMk/>
      </pc:docMkLst>
      <pc:sldChg chg="addSp modSp mod">
        <pc:chgData name="鎌谷雅子" userId="9a2f7460-8964-4d83-b75e-c3d2f4305239" providerId="ADAL" clId="{7544C179-06A0-4906-8789-8F7EEA9C2691}" dt="2026-06-03T02:09:21.963" v="214"/>
        <pc:sldMkLst>
          <pc:docMk/>
          <pc:sldMk cId="3639984975" sldId="260"/>
        </pc:sldMkLst>
      </pc:sldChg>
    </pc:docChg>
  </pc:docChgLst>
</pc:chgInfo>
</file>

<file path=ppt/notesMasters/_rels/notesMaster1.xml.rels><?xml version="1.0" encoding="UTF-8" standalone="yes"?><Relationships xmlns="http://schemas.openxmlformats.org/package/2006/relationships"><Relationship Id="rId1" Target="../theme/theme2.xml" Type="http://schemas.openxmlformats.org/officeDocument/2006/relationships/theme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6888" cy="3413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5629275" y="0"/>
            <a:ext cx="4308475" cy="3413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88F184F-7858-46B1-BE80-8B21C651C494}" type="datetimeFigureOut">
              <a:rPr kumimoji="1" lang="ja-JP" altLang="en-US" smtClean="0"/>
              <a:t>2026/8/25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4175125" y="850900"/>
            <a:ext cx="1589088" cy="22971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993775" y="3275013"/>
            <a:ext cx="7951788" cy="26797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6464300"/>
            <a:ext cx="4306888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5629275" y="6464300"/>
            <a:ext cx="4308475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1A03E42-B726-4D39-B25D-858A96E2E5F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730916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7D0B35-9149-421F-8DC6-EB3C8285FE62}" type="datetimeFigureOut">
              <a:rPr kumimoji="1" lang="ja-JP" altLang="en-US" smtClean="0"/>
              <a:t>2026/8/25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7E6F7-C06A-45E2-A746-2DB7ADEE4E7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358061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7D0B35-9149-421F-8DC6-EB3C8285FE62}" type="datetimeFigureOut">
              <a:rPr kumimoji="1" lang="ja-JP" altLang="en-US" smtClean="0"/>
              <a:t>2026/8/25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7E6F7-C06A-45E2-A746-2DB7ADEE4E7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54417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7D0B35-9149-421F-8DC6-EB3C8285FE62}" type="datetimeFigureOut">
              <a:rPr kumimoji="1" lang="ja-JP" altLang="en-US" smtClean="0"/>
              <a:t>2026/8/25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7E6F7-C06A-45E2-A746-2DB7ADEE4E7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717888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7D0B35-9149-421F-8DC6-EB3C8285FE62}" type="datetimeFigureOut">
              <a:rPr kumimoji="1" lang="ja-JP" altLang="en-US" smtClean="0"/>
              <a:t>2026/8/25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7E6F7-C06A-45E2-A746-2DB7ADEE4E7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088252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7D0B35-9149-421F-8DC6-EB3C8285FE62}" type="datetimeFigureOut">
              <a:rPr kumimoji="1" lang="ja-JP" altLang="en-US" smtClean="0"/>
              <a:t>2026/8/25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7E6F7-C06A-45E2-A746-2DB7ADEE4E7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922319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7D0B35-9149-421F-8DC6-EB3C8285FE62}" type="datetimeFigureOut">
              <a:rPr kumimoji="1" lang="ja-JP" altLang="en-US" smtClean="0"/>
              <a:t>2026/8/25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7E6F7-C06A-45E2-A746-2DB7ADEE4E7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699034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7D0B35-9149-421F-8DC6-EB3C8285FE62}" type="datetimeFigureOut">
              <a:rPr kumimoji="1" lang="ja-JP" altLang="en-US" smtClean="0"/>
              <a:t>2026/8/25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7E6F7-C06A-45E2-A746-2DB7ADEE4E7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511618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7D0B35-9149-421F-8DC6-EB3C8285FE62}" type="datetimeFigureOut">
              <a:rPr kumimoji="1" lang="ja-JP" altLang="en-US" smtClean="0"/>
              <a:t>2026/8/25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7E6F7-C06A-45E2-A746-2DB7ADEE4E7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430470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7D0B35-9149-421F-8DC6-EB3C8285FE62}" type="datetimeFigureOut">
              <a:rPr kumimoji="1" lang="ja-JP" altLang="en-US" smtClean="0"/>
              <a:t>2026/8/25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7E6F7-C06A-45E2-A746-2DB7ADEE4E7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017501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7D0B35-9149-421F-8DC6-EB3C8285FE62}" type="datetimeFigureOut">
              <a:rPr kumimoji="1" lang="ja-JP" altLang="en-US" smtClean="0"/>
              <a:t>2026/8/25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7E6F7-C06A-45E2-A746-2DB7ADEE4E7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272841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7D0B35-9149-421F-8DC6-EB3C8285FE62}" type="datetimeFigureOut">
              <a:rPr kumimoji="1" lang="ja-JP" altLang="en-US" smtClean="0"/>
              <a:t>2026/8/25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7E6F7-C06A-45E2-A746-2DB7ADEE4E7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23404160"/>
      </p:ext>
    </p:extLst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7D0B35-9149-421F-8DC6-EB3C8285FE62}" type="datetimeFigureOut">
              <a:rPr kumimoji="1" lang="ja-JP" altLang="en-US" smtClean="0"/>
              <a:t>2026/8/25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27E6F7-C06A-45E2-A746-2DB7ADEE4E7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146555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2" r:id="rId1"/>
    <p:sldLayoutId id="2147483893" r:id="rId2"/>
    <p:sldLayoutId id="2147483894" r:id="rId3"/>
    <p:sldLayoutId id="2147483895" r:id="rId4"/>
    <p:sldLayoutId id="2147483896" r:id="rId5"/>
    <p:sldLayoutId id="2147483897" r:id="rId6"/>
    <p:sldLayoutId id="2147483898" r:id="rId7"/>
    <p:sldLayoutId id="2147483899" r:id="rId8"/>
    <p:sldLayoutId id="2147483900" r:id="rId9"/>
    <p:sldLayoutId id="2147483901" r:id="rId10"/>
    <p:sldLayoutId id="2147483902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kumimoji="1"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2" Target="../media/image1.png" Type="http://schemas.openxmlformats.org/officeDocument/2006/relationships/image"/><Relationship Id="rId3" Target="../media/image2.png" Type="http://schemas.openxmlformats.org/officeDocument/2006/relationships/image"/><Relationship Id="rId4" Target="../media/image3.png" Type="http://schemas.openxmlformats.org/officeDocument/2006/relationships/image"/><Relationship Id="rId5" Target="https://www.hellowork.mhlw.go.jp/kensaku/GECA110010.do?screenId=GECA110010&amp;action=kyujinhyoBtn&amp;kJNo=1301001180568&amp;kJKbn=2&amp;iNFTeikyoRiyoDtiID=&amp;kSNo=" TargetMode="External" Type="http://schemas.openxmlformats.org/officeDocument/2006/relationships/hyperlink"/><Relationship Id="rId6" Target="https://www.hellowork.mhlw.go.jp/kensaku/GECA110010.do?screenId=GECA110010&amp;action=kyujinhyoBtn&amp;kJNo=1308000557768&amp;kJKbn=2&amp;iNFTeikyoRiyoDtiID=&amp;kSNo=" TargetMode="External" Type="http://schemas.openxmlformats.org/officeDocument/2006/relationships/hyperlink"/><Relationship Id="rId7" Target="https://www.hellowork.mhlw.go.jp/kensaku/GECA110010.do?screenId=GECA110010&amp;action=kyujinhyoBtn&amp;kJNo=1304000573468&amp;kJKbn=2&amp;iNFTeikyoRiyoDtiID=&amp;kSNo=" TargetMode="External" Type="http://schemas.openxmlformats.org/officeDocument/2006/relationships/hyperlink"/><Relationship Id="rId8" Target="https://www.hellowork.mhlw.go.jp/kensaku/GECA110010.do?screenId=GECA110010&amp;action=kyujinhyoBtn&amp;kJNo=1304000572568&amp;kJKbn=2&amp;iNFTeikyoRiyoDtiID=&amp;kSNo=" TargetMode="External" Type="http://schemas.openxmlformats.org/officeDocument/2006/relationships/hyperlink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9900">
            <a:alpha val="32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角丸四角形 61"/>
          <p:cNvSpPr>
            <a:spLocks noChangeAspect="1"/>
          </p:cNvSpPr>
          <p:nvPr/>
        </p:nvSpPr>
        <p:spPr>
          <a:xfrm rot="20943385">
            <a:off x="6028680" y="508054"/>
            <a:ext cx="411919" cy="861622"/>
          </a:xfrm>
          <a:prstGeom prst="roundRect">
            <a:avLst/>
          </a:prstGeom>
          <a:solidFill>
            <a:srgbClr val="FF5050"/>
          </a:solidFill>
          <a:ln w="19050"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61" name="角丸四角形 60"/>
          <p:cNvSpPr>
            <a:spLocks noChangeAspect="1"/>
          </p:cNvSpPr>
          <p:nvPr/>
        </p:nvSpPr>
        <p:spPr>
          <a:xfrm rot="399231">
            <a:off x="5411856" y="507013"/>
            <a:ext cx="411919" cy="861622"/>
          </a:xfrm>
          <a:prstGeom prst="roundRect">
            <a:avLst/>
          </a:prstGeom>
          <a:solidFill>
            <a:srgbClr val="FF5050"/>
          </a:solidFill>
          <a:ln w="19050"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60" name="角丸四角形 59"/>
          <p:cNvSpPr>
            <a:spLocks noChangeAspect="1"/>
          </p:cNvSpPr>
          <p:nvPr/>
        </p:nvSpPr>
        <p:spPr>
          <a:xfrm>
            <a:off x="4793902" y="457896"/>
            <a:ext cx="411919" cy="863716"/>
          </a:xfrm>
          <a:prstGeom prst="roundRect">
            <a:avLst/>
          </a:prstGeom>
          <a:solidFill>
            <a:srgbClr val="2E75B6"/>
          </a:solidFill>
          <a:ln w="19050"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59" name="角丸四角形 58"/>
          <p:cNvSpPr>
            <a:spLocks noChangeAspect="1"/>
          </p:cNvSpPr>
          <p:nvPr/>
        </p:nvSpPr>
        <p:spPr>
          <a:xfrm>
            <a:off x="4324836" y="468904"/>
            <a:ext cx="419590" cy="861622"/>
          </a:xfrm>
          <a:prstGeom prst="roundRect">
            <a:avLst/>
          </a:prstGeom>
          <a:solidFill>
            <a:srgbClr val="2E75B6"/>
          </a:solidFill>
          <a:ln w="19050"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4" name="タイトル 3"/>
          <p:cNvSpPr>
            <a:spLocks noGrp="1"/>
          </p:cNvSpPr>
          <p:nvPr>
            <p:ph type="ctrTitle"/>
          </p:nvPr>
        </p:nvSpPr>
        <p:spPr>
          <a:xfrm>
            <a:off x="-18561" y="-3544"/>
            <a:ext cx="6896931" cy="448659"/>
          </a:xfrm>
          <a:solidFill>
            <a:srgbClr val="FF5050"/>
          </a:solidFill>
        </p:spPr>
        <p:txBody>
          <a:bodyPr>
            <a:noAutofit/>
          </a:bodyPr>
          <a:lstStyle/>
          <a:p>
            <a:r>
              <a:rPr lang="ja-JP" altLang="en-US" sz="2400" b="1" dirty="0">
                <a:solidFill>
                  <a:schemeClr val="bg1"/>
                </a:solidFill>
                <a:latin typeface="+mn-ea"/>
                <a:ea typeface="+mn-ea"/>
              </a:rPr>
              <a:t>障害学生のための就職面接会</a:t>
            </a:r>
          </a:p>
        </p:txBody>
      </p:sp>
      <p:sp>
        <p:nvSpPr>
          <p:cNvPr id="64" name="テキスト ボックス 63"/>
          <p:cNvSpPr txBox="1"/>
          <p:nvPr/>
        </p:nvSpPr>
        <p:spPr>
          <a:xfrm>
            <a:off x="0" y="9000001"/>
            <a:ext cx="6671943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200" b="1" dirty="0">
              <a:solidFill>
                <a:srgbClr val="825B4A"/>
              </a:solidFill>
              <a:latin typeface="+mn-ea"/>
            </a:endParaRPr>
          </a:p>
          <a:p>
            <a:pPr algn="ctr"/>
            <a:r>
              <a:rPr lang="ja-JP" altLang="en-US" sz="1600" b="1" dirty="0">
                <a:solidFill>
                  <a:srgbClr val="825B4A"/>
                </a:solidFill>
                <a:latin typeface="+mn-ea"/>
              </a:rPr>
              <a:t>　　</a:t>
            </a:r>
            <a:endParaRPr lang="en-US" altLang="ja-JP" sz="1600" b="1" dirty="0">
              <a:solidFill>
                <a:srgbClr val="825B4A"/>
              </a:solidFill>
              <a:latin typeface="+mn-ea"/>
            </a:endParaRPr>
          </a:p>
          <a:p>
            <a:pPr algn="ctr"/>
            <a:r>
              <a:rPr lang="ja-JP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東京新卒応援ハローワーク　専門支援コーナー</a:t>
            </a:r>
            <a:endParaRPr lang="en-US" altLang="ja-JP" sz="1600" b="1" dirty="0">
              <a:solidFill>
                <a:schemeClr val="tx1">
                  <a:lumMod val="75000"/>
                  <a:lumOff val="25000"/>
                </a:schemeClr>
              </a:solidFill>
              <a:latin typeface="+mn-ea"/>
            </a:endParaRPr>
          </a:p>
          <a:p>
            <a:pPr algn="ctr"/>
            <a:r>
              <a:rPr lang="ja-JP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　</a:t>
            </a:r>
            <a:r>
              <a:rPr lang="en-US" altLang="ja-JP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【</a:t>
            </a:r>
            <a:r>
              <a:rPr lang="ja-JP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連絡先</a:t>
            </a:r>
            <a:r>
              <a:rPr lang="en-US" altLang="ja-JP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】03-5339-8609</a:t>
            </a:r>
            <a:r>
              <a:rPr lang="ja-JP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　</a:t>
            </a:r>
            <a:r>
              <a:rPr lang="en-US" altLang="ja-JP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【</a:t>
            </a:r>
            <a:r>
              <a:rPr lang="ja-JP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受付時間</a:t>
            </a:r>
            <a:r>
              <a:rPr lang="en-US" altLang="ja-JP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】</a:t>
            </a:r>
            <a:r>
              <a:rPr lang="ja-JP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月～金　</a:t>
            </a:r>
            <a:r>
              <a:rPr lang="en-US" altLang="ja-JP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11</a:t>
            </a:r>
            <a:r>
              <a:rPr lang="ja-JP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時～</a:t>
            </a:r>
            <a:r>
              <a:rPr lang="en-US" altLang="ja-JP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18</a:t>
            </a:r>
            <a:r>
              <a:rPr lang="ja-JP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時</a:t>
            </a:r>
            <a:endParaRPr lang="en-US" altLang="ja-JP" sz="1600" b="1" dirty="0">
              <a:solidFill>
                <a:schemeClr val="tx1">
                  <a:lumMod val="75000"/>
                  <a:lumOff val="25000"/>
                </a:schemeClr>
              </a:solidFill>
              <a:latin typeface="+mn-ea"/>
            </a:endParaRPr>
          </a:p>
          <a:p>
            <a:endParaRPr lang="en-US" altLang="ja-JP" sz="200" b="1" dirty="0">
              <a:solidFill>
                <a:schemeClr val="tx1">
                  <a:lumMod val="75000"/>
                  <a:lumOff val="25000"/>
                </a:schemeClr>
              </a:solidFill>
              <a:latin typeface="+mn-ea"/>
            </a:endParaRPr>
          </a:p>
        </p:txBody>
      </p:sp>
      <p:pic>
        <p:nvPicPr>
          <p:cNvPr id="82" name="図 8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316" r="25416" b="86520"/>
          <a:stretch/>
        </p:blipFill>
        <p:spPr>
          <a:xfrm rot="19754779">
            <a:off x="-93679" y="103464"/>
            <a:ext cx="1128767" cy="443512"/>
          </a:xfrm>
          <a:prstGeom prst="rect">
            <a:avLst/>
          </a:prstGeom>
        </p:spPr>
      </p:pic>
      <p:grpSp>
        <p:nvGrpSpPr>
          <p:cNvPr id="94" name="グループ化 93">
            <a:extLst>
              <a:ext uri="{FF2B5EF4-FFF2-40B4-BE49-F238E27FC236}">
                <a16:creationId xmlns:a16="http://schemas.microsoft.com/office/drawing/2014/main" id="{7B0C0AF3-3710-413D-BBC6-B8F8709450C1}"/>
              </a:ext>
            </a:extLst>
          </p:cNvPr>
          <p:cNvGrpSpPr/>
          <p:nvPr/>
        </p:nvGrpSpPr>
        <p:grpSpPr>
          <a:xfrm rot="632904">
            <a:off x="59568" y="1217539"/>
            <a:ext cx="288000" cy="130875"/>
            <a:chOff x="132480" y="3681316"/>
            <a:chExt cx="288000" cy="139196"/>
          </a:xfrm>
        </p:grpSpPr>
        <p:sp>
          <p:nvSpPr>
            <p:cNvPr id="96" name="二等辺三角形 95">
              <a:extLst>
                <a:ext uri="{FF2B5EF4-FFF2-40B4-BE49-F238E27FC236}">
                  <a16:creationId xmlns:a16="http://schemas.microsoft.com/office/drawing/2014/main" id="{AF0DB018-C8E3-4C7B-8233-4361D83468EC}"/>
                </a:ext>
              </a:extLst>
            </p:cNvPr>
            <p:cNvSpPr/>
            <p:nvPr/>
          </p:nvSpPr>
          <p:spPr>
            <a:xfrm rot="8040000">
              <a:off x="246463" y="3567333"/>
              <a:ext cx="60033" cy="288000"/>
            </a:xfrm>
            <a:prstGeom prst="triangl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98" name="二等辺三角形 97">
              <a:extLst>
                <a:ext uri="{FF2B5EF4-FFF2-40B4-BE49-F238E27FC236}">
                  <a16:creationId xmlns:a16="http://schemas.microsoft.com/office/drawing/2014/main" id="{8D1A6633-8F3A-429E-899F-CB63D6753613}"/>
                </a:ext>
              </a:extLst>
            </p:cNvPr>
            <p:cNvSpPr/>
            <p:nvPr/>
          </p:nvSpPr>
          <p:spPr>
            <a:xfrm rot="7140000">
              <a:off x="213419" y="3682496"/>
              <a:ext cx="60033" cy="216000"/>
            </a:xfrm>
            <a:prstGeom prst="triangle">
              <a:avLst/>
            </a:prstGeom>
            <a:solidFill>
              <a:srgbClr val="FF999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102" name="グループ化 101">
            <a:extLst>
              <a:ext uri="{FF2B5EF4-FFF2-40B4-BE49-F238E27FC236}">
                <a16:creationId xmlns:a16="http://schemas.microsoft.com/office/drawing/2014/main" id="{8B9CC482-CD57-4226-92C6-CA51E1A035ED}"/>
              </a:ext>
            </a:extLst>
          </p:cNvPr>
          <p:cNvGrpSpPr/>
          <p:nvPr/>
        </p:nvGrpSpPr>
        <p:grpSpPr>
          <a:xfrm rot="827154">
            <a:off x="6521279" y="1245794"/>
            <a:ext cx="122199" cy="312833"/>
            <a:chOff x="3545598" y="3089652"/>
            <a:chExt cx="122199" cy="312833"/>
          </a:xfrm>
        </p:grpSpPr>
        <p:sp>
          <p:nvSpPr>
            <p:cNvPr id="103" name="二等辺三角形 102">
              <a:extLst>
                <a:ext uri="{FF2B5EF4-FFF2-40B4-BE49-F238E27FC236}">
                  <a16:creationId xmlns:a16="http://schemas.microsoft.com/office/drawing/2014/main" id="{1596DC5D-E14B-4AB4-AA5A-9D4EA4F76E44}"/>
                </a:ext>
              </a:extLst>
            </p:cNvPr>
            <p:cNvSpPr/>
            <p:nvPr/>
          </p:nvSpPr>
          <p:spPr>
            <a:xfrm rot="12420000">
              <a:off x="3545598" y="3089652"/>
              <a:ext cx="60033" cy="288000"/>
            </a:xfrm>
            <a:prstGeom prst="triangl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04" name="二等辺三角形 103">
              <a:extLst>
                <a:ext uri="{FF2B5EF4-FFF2-40B4-BE49-F238E27FC236}">
                  <a16:creationId xmlns:a16="http://schemas.microsoft.com/office/drawing/2014/main" id="{E29063F5-9870-40ED-9872-CD913A547822}"/>
                </a:ext>
              </a:extLst>
            </p:cNvPr>
            <p:cNvSpPr/>
            <p:nvPr/>
          </p:nvSpPr>
          <p:spPr>
            <a:xfrm rot="13020000">
              <a:off x="3607764" y="3186485"/>
              <a:ext cx="60033" cy="216000"/>
            </a:xfrm>
            <a:prstGeom prst="triangle">
              <a:avLst/>
            </a:prstGeom>
            <a:solidFill>
              <a:srgbClr val="FF999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105" name="テキスト ボックス 104">
            <a:extLst>
              <a:ext uri="{FF2B5EF4-FFF2-40B4-BE49-F238E27FC236}">
                <a16:creationId xmlns:a16="http://schemas.microsoft.com/office/drawing/2014/main" id="{BADBDB5C-2456-4656-8742-53329807896A}"/>
              </a:ext>
            </a:extLst>
          </p:cNvPr>
          <p:cNvSpPr txBox="1"/>
          <p:nvPr/>
        </p:nvSpPr>
        <p:spPr>
          <a:xfrm>
            <a:off x="2005295" y="1660611"/>
            <a:ext cx="2705559" cy="422901"/>
          </a:xfrm>
          <a:prstGeom prst="rect">
            <a:avLst/>
          </a:prstGeom>
          <a:noFill/>
        </p:spPr>
        <p:txBody>
          <a:bodyPr wrap="square" rtlCol="0">
            <a:prstTxWarp prst="textArchUp">
              <a:avLst/>
            </a:prstTxWarp>
            <a:spAutoFit/>
          </a:bodyPr>
          <a:lstStyle/>
          <a:p>
            <a:pPr algn="ctr"/>
            <a:r>
              <a:rPr lang="ja-JP" altLang="en-US" sz="1400" b="1" dirty="0">
                <a:solidFill>
                  <a:srgbClr val="FF5050"/>
                </a:solidFill>
                <a:latin typeface="Tempus Sans ITC" panose="04020404030D07020202" pitchFamily="82" charset="0"/>
                <a:ea typeface="游ゴシック" panose="020B0400000000000000" pitchFamily="50" charset="-128"/>
              </a:rPr>
              <a:t>　</a:t>
            </a:r>
            <a:endParaRPr lang="en-US" altLang="ja-JP" sz="1400" b="1" dirty="0">
              <a:solidFill>
                <a:srgbClr val="FF5050"/>
              </a:solidFill>
              <a:latin typeface="Tempus Sans ITC" panose="04020404030D07020202" pitchFamily="82" charset="0"/>
              <a:ea typeface="游ゴシック" panose="020B0400000000000000" pitchFamily="50" charset="-128"/>
            </a:endParaRPr>
          </a:p>
          <a:p>
            <a:pPr algn="ctr"/>
            <a:endParaRPr lang="en-US" altLang="ja-JP" sz="1400" b="1" dirty="0">
              <a:solidFill>
                <a:srgbClr val="009900"/>
              </a:solidFill>
              <a:latin typeface="Comic Sans MS" panose="030F0702030302020204" pitchFamily="66" charset="0"/>
              <a:ea typeface="游ゴシック" panose="020B0400000000000000" pitchFamily="50" charset="-128"/>
            </a:endParaRPr>
          </a:p>
        </p:txBody>
      </p:sp>
      <p:sp>
        <p:nvSpPr>
          <p:cNvPr id="142" name="サブタイトル 4">
            <a:extLst>
              <a:ext uri="{FF2B5EF4-FFF2-40B4-BE49-F238E27FC236}">
                <a16:creationId xmlns:a16="http://schemas.microsoft.com/office/drawing/2014/main" id="{A55DC1C9-B8E5-45D8-8E40-2170AA7B44BE}"/>
              </a:ext>
            </a:extLst>
          </p:cNvPr>
          <p:cNvSpPr txBox="1">
            <a:spLocks/>
          </p:cNvSpPr>
          <p:nvPr/>
        </p:nvSpPr>
        <p:spPr>
          <a:xfrm>
            <a:off x="-3349055" y="2922669"/>
            <a:ext cx="6858000" cy="2359160"/>
          </a:xfrm>
          <a:prstGeom prst="rect">
            <a:avLst/>
          </a:prstGeom>
        </p:spPr>
        <p:txBody>
          <a:bodyPr vert="horz" lIns="36000" tIns="36000" rIns="36000" bIns="36000" rtlCol="0" anchor="t">
            <a:noAutofit/>
          </a:bodyPr>
          <a:lstStyle>
            <a:lvl1pPr marL="0" indent="0" algn="r" defTabSz="342900" rtl="0" eaLnBrk="1" latinLnBrk="0" hangingPunct="1">
              <a:spcBef>
                <a:spcPts val="75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kumimoji="1" sz="135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42900" indent="0" algn="ctr" defTabSz="342900" rtl="0" eaLnBrk="1" latinLnBrk="0" hangingPunct="1">
              <a:spcBef>
                <a:spcPts val="75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kumimoji="1"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685800" indent="0" algn="ctr" defTabSz="342900" rtl="0" eaLnBrk="1" latinLnBrk="0" hangingPunct="1">
              <a:spcBef>
                <a:spcPts val="75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kumimoji="1" sz="105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28700" indent="0" algn="ctr" defTabSz="342900" rtl="0" eaLnBrk="1" latinLnBrk="0" hangingPunct="1">
              <a:spcBef>
                <a:spcPts val="75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kumimoji="1"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71600" indent="0" algn="ctr" defTabSz="342900" rtl="0" eaLnBrk="1" latinLnBrk="0" hangingPunct="1">
              <a:spcBef>
                <a:spcPts val="75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kumimoji="1"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714500" indent="0" algn="ctr" defTabSz="342900" rtl="0" eaLnBrk="1" latinLnBrk="0" hangingPunct="1">
              <a:spcBef>
                <a:spcPts val="75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kumimoji="1"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342900" rtl="0" eaLnBrk="1" latinLnBrk="0" hangingPunct="1">
              <a:spcBef>
                <a:spcPts val="75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kumimoji="1"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342900" rtl="0" eaLnBrk="1" latinLnBrk="0" hangingPunct="1">
              <a:spcBef>
                <a:spcPts val="75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kumimoji="1"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342900" rtl="0" eaLnBrk="1" latinLnBrk="0" hangingPunct="1">
              <a:spcBef>
                <a:spcPts val="75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kumimoji="1"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US" altLang="ja-JP" sz="1600" b="1" dirty="0">
              <a:ln w="76200">
                <a:solidFill>
                  <a:schemeClr val="bg1"/>
                </a:solidFill>
              </a:ln>
              <a:noFill/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</p:txBody>
      </p:sp>
      <p:grpSp>
        <p:nvGrpSpPr>
          <p:cNvPr id="2" name="グループ化 1"/>
          <p:cNvGrpSpPr/>
          <p:nvPr/>
        </p:nvGrpSpPr>
        <p:grpSpPr>
          <a:xfrm>
            <a:off x="3512083" y="6293225"/>
            <a:ext cx="3325668" cy="2444266"/>
            <a:chOff x="3271359" y="5922027"/>
            <a:chExt cx="3645274" cy="3255173"/>
          </a:xfrm>
        </p:grpSpPr>
        <p:sp>
          <p:nvSpPr>
            <p:cNvPr id="5" name="正方形/長方形 4"/>
            <p:cNvSpPr/>
            <p:nvPr/>
          </p:nvSpPr>
          <p:spPr>
            <a:xfrm>
              <a:off x="3343045" y="5922027"/>
              <a:ext cx="3412967" cy="301995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2" name="テキスト ボックス 51"/>
            <p:cNvSpPr txBox="1"/>
            <p:nvPr/>
          </p:nvSpPr>
          <p:spPr>
            <a:xfrm>
              <a:off x="3271359" y="5933102"/>
              <a:ext cx="3645274" cy="83001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1600" b="1" dirty="0">
                  <a:solidFill>
                    <a:schemeClr val="accent1">
                      <a:lumMod val="75000"/>
                    </a:schemeClr>
                  </a:solidFill>
                </a:rPr>
                <a:t>東京新卒応援ハローワーク</a:t>
              </a:r>
              <a:endParaRPr lang="en-US" altLang="ja-JP" sz="1600" b="1" dirty="0">
                <a:solidFill>
                  <a:schemeClr val="accent1">
                    <a:lumMod val="75000"/>
                  </a:schemeClr>
                </a:solidFill>
              </a:endParaRPr>
            </a:p>
            <a:p>
              <a:pPr algn="ctr"/>
              <a:r>
                <a:rPr kumimoji="1" lang="ja-JP" altLang="en-US" sz="800" b="1" dirty="0">
                  <a:solidFill>
                    <a:schemeClr val="accent1">
                      <a:lumMod val="75000"/>
                    </a:schemeClr>
                  </a:solidFill>
                  <a:latin typeface="+mn-ea"/>
                </a:rPr>
                <a:t>（出会いのフロア）</a:t>
              </a:r>
              <a:endParaRPr kumimoji="1" lang="en-US" altLang="ja-JP" sz="800" b="1" dirty="0">
                <a:solidFill>
                  <a:schemeClr val="accent1">
                    <a:lumMod val="75000"/>
                  </a:schemeClr>
                </a:solidFill>
                <a:latin typeface="+mn-ea"/>
              </a:endParaRPr>
            </a:p>
            <a:p>
              <a:r>
                <a:rPr kumimoji="1" lang="ja-JP" altLang="en-US" sz="1050" dirty="0">
                  <a:solidFill>
                    <a:schemeClr val="accent1">
                      <a:lumMod val="75000"/>
                    </a:schemeClr>
                  </a:solidFill>
                  <a:latin typeface="+mn-ea"/>
                </a:rPr>
                <a:t>新宿区西新宿２－７－１　新宿第一生命ビル２１階</a:t>
              </a:r>
              <a:endParaRPr kumimoji="1" lang="en-US" altLang="ja-JP" sz="1050" dirty="0">
                <a:solidFill>
                  <a:schemeClr val="accent1">
                    <a:lumMod val="75000"/>
                  </a:schemeClr>
                </a:solidFill>
                <a:latin typeface="+mn-ea"/>
              </a:endParaRPr>
            </a:p>
          </p:txBody>
        </p:sp>
        <p:pic>
          <p:nvPicPr>
            <p:cNvPr id="79" name="図 78"/>
            <p:cNvPicPr>
              <a:picLocks noChangeAspect="1"/>
            </p:cNvPicPr>
            <p:nvPr/>
          </p:nvPicPr>
          <p:blipFill>
            <a:blip r:embed="rId3"/>
            <a:srcRect l="1648" t="10012" r="10303" b="15794"/>
            <a:stretch>
              <a:fillRect/>
            </a:stretch>
          </p:blipFill>
          <p:spPr>
            <a:xfrm>
              <a:off x="3400130" y="6741539"/>
              <a:ext cx="3298796" cy="2435661"/>
            </a:xfrm>
            <a:custGeom>
              <a:avLst/>
              <a:gdLst>
                <a:gd name="connsiteX0" fmla="*/ 0 w 5979886"/>
                <a:gd name="connsiteY0" fmla="*/ 0 h 4934858"/>
                <a:gd name="connsiteX1" fmla="*/ 5979886 w 5979886"/>
                <a:gd name="connsiteY1" fmla="*/ 0 h 4934858"/>
                <a:gd name="connsiteX2" fmla="*/ 5979886 w 5979886"/>
                <a:gd name="connsiteY2" fmla="*/ 4934858 h 4934858"/>
                <a:gd name="connsiteX3" fmla="*/ 0 w 5979886"/>
                <a:gd name="connsiteY3" fmla="*/ 4934858 h 49348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979886" h="4934858">
                  <a:moveTo>
                    <a:pt x="0" y="0"/>
                  </a:moveTo>
                  <a:lnTo>
                    <a:pt x="5979886" y="0"/>
                  </a:lnTo>
                  <a:lnTo>
                    <a:pt x="5979886" y="4934858"/>
                  </a:lnTo>
                  <a:lnTo>
                    <a:pt x="0" y="4934858"/>
                  </a:lnTo>
                  <a:close/>
                </a:path>
              </a:pathLst>
            </a:custGeom>
            <a:ln>
              <a:solidFill>
                <a:schemeClr val="bg1">
                  <a:lumMod val="75000"/>
                </a:schemeClr>
              </a:solidFill>
              <a:prstDash val="sysDot"/>
            </a:ln>
          </p:spPr>
        </p:pic>
      </p:grpSp>
      <p:sp>
        <p:nvSpPr>
          <p:cNvPr id="83" name="タイトル 3"/>
          <p:cNvSpPr txBox="1">
            <a:spLocks/>
          </p:cNvSpPr>
          <p:nvPr/>
        </p:nvSpPr>
        <p:spPr>
          <a:xfrm>
            <a:off x="-61792" y="7947653"/>
            <a:ext cx="3680304" cy="82605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51435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337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00000"/>
              </a:lnSpc>
            </a:pPr>
            <a:r>
              <a:rPr lang="ja-JP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ea typeface="+mn-ea"/>
              </a:rPr>
              <a:t>＜持ち物＞</a:t>
            </a:r>
            <a:endParaRPr lang="en-US" altLang="ja-JP" sz="1600" b="1" dirty="0">
              <a:solidFill>
                <a:schemeClr val="tx1">
                  <a:lumMod val="75000"/>
                  <a:lumOff val="25000"/>
                </a:schemeClr>
              </a:solidFill>
              <a:latin typeface="+mn-ea"/>
              <a:ea typeface="+mn-ea"/>
            </a:endParaRPr>
          </a:p>
          <a:p>
            <a:pPr algn="l">
              <a:lnSpc>
                <a:spcPct val="100000"/>
              </a:lnSpc>
            </a:pPr>
            <a:r>
              <a:rPr lang="ja-JP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ea typeface="+mn-ea"/>
              </a:rPr>
              <a:t>＊ハローワーク紹介状のほか、応募書類等の詳細は求人票を必ずご確認ください</a:t>
            </a:r>
          </a:p>
        </p:txBody>
      </p:sp>
      <p:sp>
        <p:nvSpPr>
          <p:cNvPr id="106" name="テキスト ボックス 105"/>
          <p:cNvSpPr txBox="1">
            <a:spLocks/>
          </p:cNvSpPr>
          <p:nvPr/>
        </p:nvSpPr>
        <p:spPr>
          <a:xfrm rot="21335057">
            <a:off x="2157807" y="1400494"/>
            <a:ext cx="623658" cy="709514"/>
          </a:xfrm>
          <a:prstGeom prst="rect">
            <a:avLst/>
          </a:prstGeom>
          <a:solidFill>
            <a:srgbClr val="2E75B6"/>
          </a:solidFill>
          <a:ln>
            <a:solidFill>
              <a:schemeClr val="bg1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kumimoji="1" lang="ja-JP" altLang="en-US" sz="4000" b="1" dirty="0">
                <a:ln w="12700">
                  <a:noFill/>
                </a:ln>
                <a:solidFill>
                  <a:schemeClr val="bg1"/>
                </a:solidFill>
                <a:latin typeface="07やさしさゴシック" panose="02000600000000000000" pitchFamily="2" charset="-128"/>
                <a:ea typeface="07やさしさゴシック" panose="02000600000000000000" pitchFamily="2" charset="-128"/>
              </a:rPr>
              <a:t>ミ</a:t>
            </a:r>
          </a:p>
        </p:txBody>
      </p:sp>
      <p:sp>
        <p:nvSpPr>
          <p:cNvPr id="132" name="テキスト ボックス 131"/>
          <p:cNvSpPr txBox="1">
            <a:spLocks/>
          </p:cNvSpPr>
          <p:nvPr/>
        </p:nvSpPr>
        <p:spPr>
          <a:xfrm rot="804193">
            <a:off x="3112077" y="1415339"/>
            <a:ext cx="623658" cy="709514"/>
          </a:xfrm>
          <a:prstGeom prst="rect">
            <a:avLst/>
          </a:prstGeom>
          <a:solidFill>
            <a:srgbClr val="2E75B6"/>
          </a:solidFill>
          <a:ln>
            <a:solidFill>
              <a:schemeClr val="bg1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kumimoji="1" lang="ja-JP" altLang="en-US" sz="4000" b="1" dirty="0">
                <a:ln w="12700">
                  <a:noFill/>
                </a:ln>
                <a:solidFill>
                  <a:schemeClr val="bg1"/>
                </a:solidFill>
                <a:latin typeface="07やさしさゴシック" panose="02000600000000000000" pitchFamily="2" charset="-128"/>
                <a:ea typeface="07やさしさゴシック" panose="02000600000000000000" pitchFamily="2" charset="-128"/>
              </a:rPr>
              <a:t>二</a:t>
            </a:r>
          </a:p>
        </p:txBody>
      </p:sp>
      <p:sp>
        <p:nvSpPr>
          <p:cNvPr id="137" name="テキスト ボックス 136"/>
          <p:cNvSpPr txBox="1">
            <a:spLocks/>
          </p:cNvSpPr>
          <p:nvPr/>
        </p:nvSpPr>
        <p:spPr>
          <a:xfrm rot="21111958">
            <a:off x="3963948" y="1376309"/>
            <a:ext cx="623658" cy="709514"/>
          </a:xfrm>
          <a:prstGeom prst="rect">
            <a:avLst/>
          </a:prstGeom>
          <a:solidFill>
            <a:srgbClr val="2E75B6"/>
          </a:solidFill>
          <a:ln>
            <a:solidFill>
              <a:schemeClr val="bg1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kumimoji="1" lang="ja-JP" altLang="en-US" sz="4000" b="1" dirty="0">
                <a:ln w="12700">
                  <a:noFill/>
                </a:ln>
                <a:solidFill>
                  <a:schemeClr val="bg1"/>
                </a:solidFill>
                <a:latin typeface="07やさしさゴシック" panose="02000600000000000000" pitchFamily="2" charset="-128"/>
                <a:ea typeface="07やさしさゴシック" panose="02000600000000000000" pitchFamily="2" charset="-128"/>
              </a:rPr>
              <a:t>面</a:t>
            </a:r>
          </a:p>
        </p:txBody>
      </p:sp>
      <p:sp>
        <p:nvSpPr>
          <p:cNvPr id="138" name="テキスト ボックス 137"/>
          <p:cNvSpPr txBox="1">
            <a:spLocks/>
          </p:cNvSpPr>
          <p:nvPr/>
        </p:nvSpPr>
        <p:spPr>
          <a:xfrm rot="365967">
            <a:off x="4979264" y="1435097"/>
            <a:ext cx="623658" cy="709514"/>
          </a:xfrm>
          <a:prstGeom prst="rect">
            <a:avLst/>
          </a:prstGeom>
          <a:solidFill>
            <a:srgbClr val="2E75B6"/>
          </a:solidFill>
          <a:ln>
            <a:solidFill>
              <a:schemeClr val="bg1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kumimoji="1" lang="ja-JP" altLang="en-US" sz="4000" b="1" dirty="0">
                <a:ln w="12700">
                  <a:noFill/>
                </a:ln>
                <a:solidFill>
                  <a:schemeClr val="bg1"/>
                </a:solidFill>
                <a:latin typeface="07やさしさゴシック" panose="02000600000000000000" pitchFamily="2" charset="-128"/>
                <a:ea typeface="07やさしさゴシック" panose="02000600000000000000" pitchFamily="2" charset="-128"/>
              </a:rPr>
              <a:t>接</a:t>
            </a:r>
          </a:p>
        </p:txBody>
      </p:sp>
      <p:sp>
        <p:nvSpPr>
          <p:cNvPr id="140" name="テキスト ボックス 139"/>
          <p:cNvSpPr txBox="1">
            <a:spLocks/>
          </p:cNvSpPr>
          <p:nvPr/>
        </p:nvSpPr>
        <p:spPr>
          <a:xfrm rot="20871763">
            <a:off x="5903361" y="1485684"/>
            <a:ext cx="623658" cy="709514"/>
          </a:xfrm>
          <a:prstGeom prst="rect">
            <a:avLst/>
          </a:prstGeom>
          <a:solidFill>
            <a:srgbClr val="2E75B6"/>
          </a:solidFill>
          <a:ln>
            <a:solidFill>
              <a:schemeClr val="bg1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kumimoji="1" lang="ja-JP" altLang="en-US" sz="4000" b="1" dirty="0">
                <a:ln w="12700">
                  <a:noFill/>
                </a:ln>
                <a:solidFill>
                  <a:schemeClr val="bg1"/>
                </a:solidFill>
                <a:latin typeface="07やさしさゴシック" panose="02000600000000000000" pitchFamily="2" charset="-128"/>
                <a:ea typeface="07やさしさゴシック" panose="02000600000000000000" pitchFamily="2" charset="-128"/>
              </a:rPr>
              <a:t>会</a:t>
            </a:r>
          </a:p>
        </p:txBody>
      </p:sp>
      <p:pic>
        <p:nvPicPr>
          <p:cNvPr id="6" name="図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2185" y="19147"/>
            <a:ext cx="488019" cy="419978"/>
          </a:xfrm>
          <a:prstGeom prst="rect">
            <a:avLst/>
          </a:prstGeom>
          <a:solidFill>
            <a:srgbClr val="FF3300"/>
          </a:solidFill>
          <a:ln w="38100" cap="sq" cmpd="thickThin">
            <a:solidFill>
              <a:schemeClr val="bg1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144" name="正方形/長方形 143"/>
          <p:cNvSpPr/>
          <p:nvPr/>
        </p:nvSpPr>
        <p:spPr>
          <a:xfrm>
            <a:off x="12884" y="3763441"/>
            <a:ext cx="1965532" cy="409842"/>
          </a:xfrm>
          <a:prstGeom prst="rect">
            <a:avLst/>
          </a:prstGeom>
          <a:solidFill>
            <a:srgbClr val="FF5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b="1" dirty="0">
                <a:solidFill>
                  <a:schemeClr val="bg1"/>
                </a:solidFill>
              </a:rPr>
              <a:t>参　加　企　業</a:t>
            </a:r>
          </a:p>
        </p:txBody>
      </p:sp>
      <p:sp>
        <p:nvSpPr>
          <p:cNvPr id="107" name="テキスト ボックス 106"/>
          <p:cNvSpPr txBox="1"/>
          <p:nvPr/>
        </p:nvSpPr>
        <p:spPr>
          <a:xfrm>
            <a:off x="-173534" y="6210656"/>
            <a:ext cx="358238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　</a:t>
            </a:r>
            <a:r>
              <a:rPr lang="en-US" altLang="ja-JP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※</a:t>
            </a:r>
            <a:r>
              <a:rPr lang="ja-JP" altLang="en-US" sz="1600" b="1" u="sng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参加企業により異なります。</a:t>
            </a:r>
            <a:endParaRPr lang="en-US" altLang="ja-JP" sz="1600" b="1" u="sng" dirty="0">
              <a:solidFill>
                <a:schemeClr val="tx1">
                  <a:lumMod val="75000"/>
                  <a:lumOff val="25000"/>
                </a:schemeClr>
              </a:solidFill>
              <a:latin typeface="+mn-ea"/>
            </a:endParaRPr>
          </a:p>
          <a:p>
            <a:r>
              <a:rPr lang="ja-JP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　　</a:t>
            </a:r>
            <a:r>
              <a:rPr lang="ja-JP" altLang="en-US" sz="1600" b="1" u="sng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求人票をご確認ください</a:t>
            </a:r>
          </a:p>
        </p:txBody>
      </p:sp>
      <p:sp>
        <p:nvSpPr>
          <p:cNvPr id="108" name="テキスト ボックス 107"/>
          <p:cNvSpPr txBox="1"/>
          <p:nvPr/>
        </p:nvSpPr>
        <p:spPr>
          <a:xfrm>
            <a:off x="1242904" y="7786437"/>
            <a:ext cx="276276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200" b="1" dirty="0">
                <a:solidFill>
                  <a:srgbClr val="C00000"/>
                </a:solidFill>
                <a:latin typeface="游ゴシック" panose="020B0400000000000000" pitchFamily="50" charset="-128"/>
              </a:rPr>
              <a:t>　（定員になり次第、申込終了）　　　　　　　　　</a:t>
            </a:r>
          </a:p>
        </p:txBody>
      </p:sp>
      <p:sp>
        <p:nvSpPr>
          <p:cNvPr id="131" name="テキスト ボックス 130"/>
          <p:cNvSpPr txBox="1"/>
          <p:nvPr/>
        </p:nvSpPr>
        <p:spPr>
          <a:xfrm>
            <a:off x="-158534" y="471372"/>
            <a:ext cx="188695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1600" b="1" dirty="0">
                <a:solidFill>
                  <a:srgbClr val="C00000"/>
                </a:solidFill>
                <a:latin typeface="游明朝" panose="02020400000000000000" pitchFamily="18" charset="-128"/>
                <a:ea typeface="游明朝" panose="02020400000000000000" pitchFamily="18" charset="-128"/>
              </a:rPr>
              <a:t>　　　</a:t>
            </a:r>
            <a:br>
              <a:rPr lang="en-US" altLang="ja-JP" sz="2400" b="1" dirty="0">
                <a:solidFill>
                  <a:srgbClr val="C00000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rPr>
            </a:br>
            <a:r>
              <a:rPr lang="ja-JP" altLang="en-US" b="1" dirty="0">
                <a:solidFill>
                  <a:srgbClr val="C00000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rPr>
              <a:t>＊事前予約制＊</a:t>
            </a:r>
            <a:r>
              <a:rPr lang="ja-JP" altLang="en-US" sz="1600" b="1" dirty="0">
                <a:solidFill>
                  <a:srgbClr val="C00000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rPr>
              <a:t>　</a:t>
            </a:r>
            <a:r>
              <a:rPr lang="ja-JP" altLang="en-US" sz="1600" b="1" dirty="0">
                <a:solidFill>
                  <a:srgbClr val="C00000"/>
                </a:solidFill>
                <a:latin typeface="游明朝" panose="02020400000000000000" pitchFamily="18" charset="-128"/>
                <a:ea typeface="游明朝" panose="02020400000000000000" pitchFamily="18" charset="-128"/>
              </a:rPr>
              <a:t>　　　　　　　　　</a:t>
            </a:r>
            <a:r>
              <a:rPr lang="ja-JP" altLang="en-US" sz="2000" b="1" dirty="0">
                <a:solidFill>
                  <a:srgbClr val="C00000"/>
                </a:solidFill>
                <a:latin typeface="游明朝" panose="02020400000000000000" pitchFamily="18" charset="-128"/>
                <a:ea typeface="游明朝" panose="02020400000000000000" pitchFamily="18" charset="-128"/>
              </a:rPr>
              <a:t>　</a:t>
            </a:r>
          </a:p>
        </p:txBody>
      </p:sp>
      <p:sp>
        <p:nvSpPr>
          <p:cNvPr id="17" name="テキスト ボックス 16"/>
          <p:cNvSpPr txBox="1"/>
          <p:nvPr/>
        </p:nvSpPr>
        <p:spPr>
          <a:xfrm>
            <a:off x="-405079" y="7274470"/>
            <a:ext cx="425776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600" b="1" dirty="0">
                <a:solidFill>
                  <a:srgbClr val="C00000"/>
                </a:solidFill>
              </a:rPr>
              <a:t>　　　令和</a:t>
            </a:r>
            <a:r>
              <a:rPr kumimoji="1" lang="ja-JP" altLang="en-US" sz="1600" b="1">
                <a:solidFill>
                  <a:srgbClr val="C00000"/>
                </a:solidFill>
              </a:rPr>
              <a:t>８年８月２４日</a:t>
            </a:r>
            <a:r>
              <a:rPr kumimoji="1" lang="ja-JP" altLang="en-US" sz="1600" b="1" dirty="0">
                <a:solidFill>
                  <a:srgbClr val="C00000"/>
                </a:solidFill>
              </a:rPr>
              <a:t>（月）～</a:t>
            </a:r>
          </a:p>
        </p:txBody>
      </p:sp>
      <p:sp>
        <p:nvSpPr>
          <p:cNvPr id="78" name="角丸四角形 77"/>
          <p:cNvSpPr>
            <a:spLocks noChangeAspect="1"/>
          </p:cNvSpPr>
          <p:nvPr/>
        </p:nvSpPr>
        <p:spPr>
          <a:xfrm>
            <a:off x="1605570" y="480587"/>
            <a:ext cx="411919" cy="861622"/>
          </a:xfrm>
          <a:prstGeom prst="roundRect">
            <a:avLst/>
          </a:prstGeom>
          <a:solidFill>
            <a:srgbClr val="2E75B6"/>
          </a:solidFill>
          <a:ln w="19050"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91" name="角丸四角形 90"/>
          <p:cNvSpPr>
            <a:spLocks noChangeAspect="1"/>
          </p:cNvSpPr>
          <p:nvPr/>
        </p:nvSpPr>
        <p:spPr>
          <a:xfrm>
            <a:off x="2052823" y="468904"/>
            <a:ext cx="411919" cy="861622"/>
          </a:xfrm>
          <a:prstGeom prst="roundRect">
            <a:avLst/>
          </a:prstGeom>
          <a:solidFill>
            <a:srgbClr val="2E75B6"/>
          </a:solidFill>
          <a:ln w="19050"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93" name="角丸四角形 92"/>
          <p:cNvSpPr>
            <a:spLocks noChangeAspect="1"/>
          </p:cNvSpPr>
          <p:nvPr/>
        </p:nvSpPr>
        <p:spPr>
          <a:xfrm>
            <a:off x="2500097" y="480587"/>
            <a:ext cx="411919" cy="861622"/>
          </a:xfrm>
          <a:prstGeom prst="roundRect">
            <a:avLst/>
          </a:prstGeom>
          <a:solidFill>
            <a:srgbClr val="2E75B6"/>
          </a:solidFill>
          <a:ln w="19050"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09" name="角丸四角形 108"/>
          <p:cNvSpPr>
            <a:spLocks noChangeAspect="1"/>
          </p:cNvSpPr>
          <p:nvPr/>
        </p:nvSpPr>
        <p:spPr>
          <a:xfrm>
            <a:off x="2960797" y="468904"/>
            <a:ext cx="411919" cy="861622"/>
          </a:xfrm>
          <a:prstGeom prst="roundRect">
            <a:avLst/>
          </a:prstGeom>
          <a:solidFill>
            <a:srgbClr val="2E75B6"/>
          </a:solidFill>
          <a:ln w="19050"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12" name="角丸四角形 111"/>
          <p:cNvSpPr>
            <a:spLocks noChangeAspect="1"/>
          </p:cNvSpPr>
          <p:nvPr/>
        </p:nvSpPr>
        <p:spPr>
          <a:xfrm>
            <a:off x="3421508" y="468904"/>
            <a:ext cx="411919" cy="861622"/>
          </a:xfrm>
          <a:prstGeom prst="roundRect">
            <a:avLst/>
          </a:prstGeom>
          <a:solidFill>
            <a:srgbClr val="2E75B6"/>
          </a:solidFill>
          <a:ln w="19050"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13" name="角丸四角形 112"/>
          <p:cNvSpPr>
            <a:spLocks noChangeAspect="1"/>
          </p:cNvSpPr>
          <p:nvPr/>
        </p:nvSpPr>
        <p:spPr>
          <a:xfrm>
            <a:off x="3869866" y="468904"/>
            <a:ext cx="411919" cy="861622"/>
          </a:xfrm>
          <a:prstGeom prst="roundRect">
            <a:avLst/>
          </a:prstGeom>
          <a:solidFill>
            <a:srgbClr val="2E75B6"/>
          </a:solidFill>
          <a:ln w="19050"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19" name="タイトル 3"/>
          <p:cNvSpPr txBox="1">
            <a:spLocks/>
          </p:cNvSpPr>
          <p:nvPr/>
        </p:nvSpPr>
        <p:spPr>
          <a:xfrm>
            <a:off x="1546152" y="516354"/>
            <a:ext cx="5695035" cy="82890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 defTabSz="342900" rtl="0" eaLnBrk="1" latinLnBrk="0" hangingPunct="1">
              <a:spcBef>
                <a:spcPct val="0"/>
              </a:spcBef>
              <a:buNone/>
              <a:defRPr kumimoji="1" sz="405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 kumimoji="1">
                <a:solidFill>
                  <a:schemeClr val="tx2"/>
                </a:solidFill>
              </a:defRPr>
            </a:lvl2pPr>
            <a:lvl3pPr eaLnBrk="1" hangingPunct="1">
              <a:defRPr kumimoji="1">
                <a:solidFill>
                  <a:schemeClr val="tx2"/>
                </a:solidFill>
              </a:defRPr>
            </a:lvl3pPr>
            <a:lvl4pPr eaLnBrk="1" hangingPunct="1">
              <a:defRPr kumimoji="1">
                <a:solidFill>
                  <a:schemeClr val="tx2"/>
                </a:solidFill>
              </a:defRPr>
            </a:lvl4pPr>
            <a:lvl5pPr eaLnBrk="1" hangingPunct="1">
              <a:defRPr kumimoji="1">
                <a:solidFill>
                  <a:schemeClr val="tx2"/>
                </a:solidFill>
              </a:defRPr>
            </a:lvl5pPr>
            <a:lvl6pPr eaLnBrk="1" hangingPunct="1">
              <a:defRPr kumimoji="1">
                <a:solidFill>
                  <a:schemeClr val="tx2"/>
                </a:solidFill>
              </a:defRPr>
            </a:lvl6pPr>
            <a:lvl7pPr eaLnBrk="1" hangingPunct="1">
              <a:defRPr kumimoji="1">
                <a:solidFill>
                  <a:schemeClr val="tx2"/>
                </a:solidFill>
              </a:defRPr>
            </a:lvl7pPr>
            <a:lvl8pPr eaLnBrk="1" hangingPunct="1">
              <a:defRPr kumimoji="1">
                <a:solidFill>
                  <a:schemeClr val="tx2"/>
                </a:solidFill>
              </a:defRPr>
            </a:lvl8pPr>
            <a:lvl9pPr eaLnBrk="1" hangingPunct="1">
              <a:defRPr kumimoji="1">
                <a:solidFill>
                  <a:schemeClr val="tx2"/>
                </a:solidFill>
              </a:defRPr>
            </a:lvl9pPr>
          </a:lstStyle>
          <a:p>
            <a:pPr algn="l"/>
            <a:r>
              <a:rPr lang="ja-JP" altLang="en-US" sz="2400" b="1" dirty="0">
                <a:solidFill>
                  <a:schemeClr val="bg1"/>
                </a:solidFill>
                <a:latin typeface="Wide Latin" panose="020A0A07050505020404" pitchFamily="18" charset="0"/>
                <a:ea typeface="游ゴシック" panose="020B0400000000000000" pitchFamily="50" charset="-128"/>
              </a:rPr>
              <a:t>東</a:t>
            </a:r>
            <a:r>
              <a:rPr lang="ja-JP" altLang="en-US" sz="1200" b="1" dirty="0">
                <a:solidFill>
                  <a:srgbClr val="825B4A"/>
                </a:solidFill>
                <a:latin typeface="Wide Latin" panose="020A0A07050505020404" pitchFamily="18" charset="0"/>
                <a:ea typeface="游ゴシック" panose="020B0400000000000000" pitchFamily="50" charset="-128"/>
              </a:rPr>
              <a:t>　</a:t>
            </a:r>
            <a:r>
              <a:rPr lang="ja-JP" altLang="en-US" sz="2400" b="1" dirty="0">
                <a:solidFill>
                  <a:schemeClr val="bg1"/>
                </a:solidFill>
                <a:latin typeface="Wide Latin" panose="020A0A07050505020404" pitchFamily="18" charset="0"/>
                <a:ea typeface="游ゴシック" panose="020B0400000000000000" pitchFamily="50" charset="-128"/>
              </a:rPr>
              <a:t>京</a:t>
            </a:r>
            <a:r>
              <a:rPr lang="ja-JP" altLang="en-US" sz="1200" b="1" dirty="0">
                <a:solidFill>
                  <a:schemeClr val="bg1"/>
                </a:solidFill>
                <a:latin typeface="Wide Latin" panose="020A0A07050505020404" pitchFamily="18" charset="0"/>
                <a:ea typeface="游ゴシック" panose="020B0400000000000000" pitchFamily="50" charset="-128"/>
              </a:rPr>
              <a:t>　</a:t>
            </a:r>
            <a:r>
              <a:rPr lang="ja-JP" altLang="en-US" sz="2400" b="1" dirty="0">
                <a:solidFill>
                  <a:schemeClr val="bg1"/>
                </a:solidFill>
                <a:latin typeface="Wide Latin" panose="020A0A07050505020404" pitchFamily="18" charset="0"/>
                <a:ea typeface="游ゴシック" panose="020B0400000000000000" pitchFamily="50" charset="-128"/>
              </a:rPr>
              <a:t>新</a:t>
            </a:r>
            <a:r>
              <a:rPr lang="ja-JP" altLang="en-US" sz="1200" b="1" dirty="0">
                <a:solidFill>
                  <a:schemeClr val="bg1"/>
                </a:solidFill>
                <a:latin typeface="Wide Latin" panose="020A0A07050505020404" pitchFamily="18" charset="0"/>
                <a:ea typeface="游ゴシック" panose="020B0400000000000000" pitchFamily="50" charset="-128"/>
              </a:rPr>
              <a:t>　</a:t>
            </a:r>
            <a:r>
              <a:rPr lang="ja-JP" altLang="en-US" sz="2400" b="1" dirty="0">
                <a:solidFill>
                  <a:schemeClr val="bg1"/>
                </a:solidFill>
                <a:latin typeface="Wide Latin" panose="020A0A07050505020404" pitchFamily="18" charset="0"/>
                <a:ea typeface="游ゴシック" panose="020B0400000000000000" pitchFamily="50" charset="-128"/>
              </a:rPr>
              <a:t>卒</a:t>
            </a:r>
            <a:r>
              <a:rPr lang="ja-JP" altLang="en-US" sz="1200" b="1" dirty="0">
                <a:solidFill>
                  <a:schemeClr val="bg1"/>
                </a:solidFill>
                <a:latin typeface="Wide Latin" panose="020A0A07050505020404" pitchFamily="18" charset="0"/>
                <a:ea typeface="游ゴシック" panose="020B0400000000000000" pitchFamily="50" charset="-128"/>
              </a:rPr>
              <a:t>　</a:t>
            </a:r>
            <a:r>
              <a:rPr lang="ja-JP" altLang="en-US" sz="2400" b="1" dirty="0">
                <a:solidFill>
                  <a:schemeClr val="bg1"/>
                </a:solidFill>
                <a:latin typeface="Wide Latin" panose="020A0A07050505020404" pitchFamily="18" charset="0"/>
                <a:ea typeface="游ゴシック" panose="020B0400000000000000" pitchFamily="50" charset="-128"/>
              </a:rPr>
              <a:t>応</a:t>
            </a:r>
            <a:r>
              <a:rPr lang="ja-JP" altLang="en-US" sz="1200" b="1" dirty="0">
                <a:solidFill>
                  <a:schemeClr val="bg1"/>
                </a:solidFill>
                <a:latin typeface="Wide Latin" panose="020A0A07050505020404" pitchFamily="18" charset="0"/>
                <a:ea typeface="游ゴシック" panose="020B0400000000000000" pitchFamily="50" charset="-128"/>
              </a:rPr>
              <a:t>　</a:t>
            </a:r>
            <a:r>
              <a:rPr lang="ja-JP" altLang="en-US" sz="2400" b="1" dirty="0">
                <a:solidFill>
                  <a:schemeClr val="bg1"/>
                </a:solidFill>
                <a:latin typeface="Wide Latin" panose="020A0A07050505020404" pitchFamily="18" charset="0"/>
                <a:ea typeface="游ゴシック" panose="020B0400000000000000" pitchFamily="50" charset="-128"/>
              </a:rPr>
              <a:t>援</a:t>
            </a:r>
            <a:r>
              <a:rPr lang="ja-JP" altLang="en-US" sz="1200" b="1" dirty="0">
                <a:solidFill>
                  <a:schemeClr val="bg1"/>
                </a:solidFill>
                <a:latin typeface="Wide Latin" panose="020A0A07050505020404" pitchFamily="18" charset="0"/>
                <a:ea typeface="游ゴシック" panose="020B0400000000000000" pitchFamily="50" charset="-128"/>
              </a:rPr>
              <a:t>　</a:t>
            </a:r>
            <a:r>
              <a:rPr lang="ja-JP" altLang="en-US" sz="2400" b="1" dirty="0">
                <a:solidFill>
                  <a:schemeClr val="bg1"/>
                </a:solidFill>
                <a:latin typeface="Wide Latin" panose="020A0A07050505020404" pitchFamily="18" charset="0"/>
                <a:ea typeface="游ゴシック" panose="020B0400000000000000" pitchFamily="50" charset="-128"/>
              </a:rPr>
              <a:t>Ｈ</a:t>
            </a:r>
            <a:r>
              <a:rPr lang="ja-JP" altLang="en-US" sz="1600" b="1" dirty="0">
                <a:solidFill>
                  <a:schemeClr val="bg1"/>
                </a:solidFill>
                <a:latin typeface="Wide Latin" panose="020A0A07050505020404" pitchFamily="18" charset="0"/>
                <a:ea typeface="游ゴシック" panose="020B0400000000000000" pitchFamily="50" charset="-128"/>
              </a:rPr>
              <a:t>　</a:t>
            </a:r>
            <a:r>
              <a:rPr lang="ja-JP" altLang="en-US" sz="2400" b="1" dirty="0">
                <a:solidFill>
                  <a:schemeClr val="bg1"/>
                </a:solidFill>
                <a:latin typeface="Wide Latin" panose="020A0A07050505020404" pitchFamily="18" charset="0"/>
                <a:ea typeface="游ゴシック" panose="020B0400000000000000" pitchFamily="50" charset="-128"/>
              </a:rPr>
              <a:t>Ｗ</a:t>
            </a:r>
            <a:r>
              <a:rPr lang="ja-JP" altLang="en-US" sz="2000" b="1" dirty="0">
                <a:solidFill>
                  <a:schemeClr val="bg1"/>
                </a:solidFill>
                <a:latin typeface="Wide Latin" panose="020A0A07050505020404" pitchFamily="18" charset="0"/>
                <a:ea typeface="游ゴシック" panose="020B0400000000000000" pitchFamily="50" charset="-128"/>
              </a:rPr>
              <a:t>　</a:t>
            </a:r>
            <a:r>
              <a:rPr lang="ja-JP" altLang="en-US" sz="2400" b="1" dirty="0">
                <a:solidFill>
                  <a:schemeClr val="bg1"/>
                </a:solidFill>
                <a:latin typeface="Wide Latin" panose="020A0A07050505020404" pitchFamily="18" charset="0"/>
                <a:ea typeface="游ゴシック" panose="020B0400000000000000" pitchFamily="50" charset="-128"/>
              </a:rPr>
              <a:t>主　催　　</a:t>
            </a:r>
            <a:r>
              <a:rPr lang="ja-JP" altLang="en-US" sz="1600" b="1" dirty="0">
                <a:solidFill>
                  <a:schemeClr val="bg1"/>
                </a:solidFill>
                <a:latin typeface="Wide Latin" panose="020A0A07050505020404" pitchFamily="18" charset="0"/>
                <a:ea typeface="游ゴシック" panose="020B0400000000000000" pitchFamily="50" charset="-128"/>
              </a:rPr>
              <a:t>　</a:t>
            </a:r>
            <a:endParaRPr lang="ja-JP" altLang="en-US" sz="2400" b="1" dirty="0">
              <a:solidFill>
                <a:schemeClr val="bg1"/>
              </a:solidFill>
              <a:latin typeface="Wide Latin" panose="020A0A07050505020404" pitchFamily="18" charset="0"/>
              <a:ea typeface="游ゴシック" panose="020B0400000000000000" pitchFamily="50" charset="-128"/>
            </a:endParaRPr>
          </a:p>
        </p:txBody>
      </p:sp>
      <p:sp>
        <p:nvSpPr>
          <p:cNvPr id="134" name="テキスト ボックス 133"/>
          <p:cNvSpPr txBox="1"/>
          <p:nvPr/>
        </p:nvSpPr>
        <p:spPr>
          <a:xfrm>
            <a:off x="-6351491" y="3437275"/>
            <a:ext cx="73662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b="1" dirty="0">
                <a:solidFill>
                  <a:srgbClr val="00B050"/>
                </a:solidFill>
              </a:rPr>
              <a:t>　　　　</a:t>
            </a:r>
          </a:p>
        </p:txBody>
      </p:sp>
      <p:sp>
        <p:nvSpPr>
          <p:cNvPr id="65" name="テキスト ボックス 64"/>
          <p:cNvSpPr txBox="1"/>
          <p:nvPr/>
        </p:nvSpPr>
        <p:spPr>
          <a:xfrm>
            <a:off x="-19752" y="7487320"/>
            <a:ext cx="37584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600" b="1" dirty="0">
                <a:solidFill>
                  <a:srgbClr val="C00000"/>
                </a:solidFill>
              </a:rPr>
              <a:t>　令和８年９月１０日（木）</a:t>
            </a:r>
          </a:p>
        </p:txBody>
      </p:sp>
      <p:sp>
        <p:nvSpPr>
          <p:cNvPr id="12" name="テキスト ボックス 11"/>
          <p:cNvSpPr txBox="1"/>
          <p:nvPr/>
        </p:nvSpPr>
        <p:spPr>
          <a:xfrm>
            <a:off x="3654361" y="2825676"/>
            <a:ext cx="3518913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kumimoji="1" lang="en-US" altLang="ja-JP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13</a:t>
            </a:r>
            <a:r>
              <a:rPr kumimoji="1" lang="ja-JP" alt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時～</a:t>
            </a:r>
            <a:r>
              <a:rPr kumimoji="1" lang="en-US" altLang="ja-JP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17</a:t>
            </a:r>
            <a:r>
              <a:rPr kumimoji="1" lang="ja-JP" alt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時（１枠</a:t>
            </a:r>
            <a:r>
              <a:rPr kumimoji="1" lang="en-US" altLang="ja-JP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30</a:t>
            </a:r>
            <a:r>
              <a:rPr kumimoji="1" lang="ja-JP" alt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分予定）</a:t>
            </a:r>
            <a:endParaRPr kumimoji="1" lang="en-US" altLang="ja-JP" b="1" dirty="0">
              <a:solidFill>
                <a:schemeClr val="tx1">
                  <a:lumMod val="75000"/>
                  <a:lumOff val="25000"/>
                </a:schemeClr>
              </a:solidFill>
              <a:latin typeface="+mn-ea"/>
            </a:endParaRPr>
          </a:p>
          <a:p>
            <a:pPr algn="just"/>
            <a:r>
              <a:rPr kumimoji="1" lang="ja-JP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　　各面接開始</a:t>
            </a:r>
            <a:r>
              <a:rPr kumimoji="1" lang="en-US" altLang="ja-JP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10</a:t>
            </a:r>
            <a:r>
              <a:rPr kumimoji="1" lang="ja-JP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分前に受付</a:t>
            </a:r>
          </a:p>
        </p:txBody>
      </p:sp>
      <p:sp>
        <p:nvSpPr>
          <p:cNvPr id="66" name="正方形/長方形 65"/>
          <p:cNvSpPr/>
          <p:nvPr/>
        </p:nvSpPr>
        <p:spPr>
          <a:xfrm>
            <a:off x="-10186" y="8848652"/>
            <a:ext cx="6689281" cy="396245"/>
          </a:xfrm>
          <a:prstGeom prst="rect">
            <a:avLst/>
          </a:prstGeom>
          <a:solidFill>
            <a:srgbClr val="FF5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b="1" dirty="0">
                <a:solidFill>
                  <a:schemeClr val="bg1"/>
                </a:solidFill>
              </a:rPr>
              <a:t>お問い合わせ・参加申込</a:t>
            </a:r>
          </a:p>
        </p:txBody>
      </p:sp>
      <p:sp>
        <p:nvSpPr>
          <p:cNvPr id="68" name="正方形/長方形 67"/>
          <p:cNvSpPr/>
          <p:nvPr/>
        </p:nvSpPr>
        <p:spPr>
          <a:xfrm>
            <a:off x="-276" y="6832053"/>
            <a:ext cx="1921307" cy="359935"/>
          </a:xfrm>
          <a:prstGeom prst="rect">
            <a:avLst/>
          </a:prstGeom>
          <a:solidFill>
            <a:srgbClr val="FF5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b="1" dirty="0">
                <a:solidFill>
                  <a:schemeClr val="bg1"/>
                </a:solidFill>
              </a:rPr>
              <a:t>申　込　期　間</a:t>
            </a:r>
          </a:p>
        </p:txBody>
      </p:sp>
      <p:sp>
        <p:nvSpPr>
          <p:cNvPr id="53" name="正方形/長方形 52"/>
          <p:cNvSpPr/>
          <p:nvPr/>
        </p:nvSpPr>
        <p:spPr>
          <a:xfrm>
            <a:off x="-7807" y="5799246"/>
            <a:ext cx="1921307" cy="380440"/>
          </a:xfrm>
          <a:prstGeom prst="rect">
            <a:avLst/>
          </a:prstGeom>
          <a:solidFill>
            <a:srgbClr val="FF5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b="1" dirty="0">
                <a:solidFill>
                  <a:schemeClr val="bg1"/>
                </a:solidFill>
              </a:rPr>
              <a:t>参　加　対　象</a:t>
            </a: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F177B586-2B92-0DAD-DD7D-C8607CE1AF43}"/>
              </a:ext>
            </a:extLst>
          </p:cNvPr>
          <p:cNvSpPr txBox="1">
            <a:spLocks/>
          </p:cNvSpPr>
          <p:nvPr/>
        </p:nvSpPr>
        <p:spPr>
          <a:xfrm rot="20981388">
            <a:off x="164803" y="1397272"/>
            <a:ext cx="661521" cy="707886"/>
          </a:xfrm>
          <a:prstGeom prst="rect">
            <a:avLst/>
          </a:prstGeom>
          <a:solidFill>
            <a:srgbClr val="2E75B6"/>
          </a:solidFill>
          <a:ln>
            <a:solidFill>
              <a:schemeClr val="bg1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kumimoji="1" lang="ja-JP" altLang="en-US" sz="4000" b="1" dirty="0">
                <a:ln w="12700">
                  <a:noFill/>
                </a:ln>
                <a:solidFill>
                  <a:schemeClr val="bg1"/>
                </a:solidFill>
                <a:latin typeface="07やさしさゴシック" panose="02000600000000000000" pitchFamily="2" charset="-128"/>
                <a:ea typeface="07やさしさゴシック" panose="02000600000000000000" pitchFamily="2" charset="-128"/>
              </a:rPr>
              <a:t>合</a:t>
            </a: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F2F3A627-8843-6086-0698-38874C047E04}"/>
              </a:ext>
            </a:extLst>
          </p:cNvPr>
          <p:cNvSpPr txBox="1">
            <a:spLocks/>
          </p:cNvSpPr>
          <p:nvPr/>
        </p:nvSpPr>
        <p:spPr>
          <a:xfrm rot="776490">
            <a:off x="1135479" y="1383012"/>
            <a:ext cx="717775" cy="709514"/>
          </a:xfrm>
          <a:prstGeom prst="rect">
            <a:avLst/>
          </a:prstGeom>
          <a:solidFill>
            <a:srgbClr val="2E75B6"/>
          </a:solidFill>
          <a:ln>
            <a:solidFill>
              <a:schemeClr val="bg1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kumimoji="1" lang="ja-JP" altLang="en-US" sz="4000" b="1" dirty="0">
                <a:ln w="12700">
                  <a:noFill/>
                </a:ln>
                <a:solidFill>
                  <a:schemeClr val="bg1"/>
                </a:solidFill>
                <a:latin typeface="07やさしさゴシック" panose="02000600000000000000" pitchFamily="2" charset="-128"/>
                <a:ea typeface="07やさしさゴシック" panose="02000600000000000000" pitchFamily="2" charset="-128"/>
              </a:rPr>
              <a:t>同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337A5B07-E05E-0F89-CC81-52BE09681B60}"/>
              </a:ext>
            </a:extLst>
          </p:cNvPr>
          <p:cNvSpPr/>
          <p:nvPr/>
        </p:nvSpPr>
        <p:spPr>
          <a:xfrm>
            <a:off x="4079557" y="3529410"/>
            <a:ext cx="1929701" cy="117357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 b="1" dirty="0">
              <a:solidFill>
                <a:sysClr val="windowText" lastClr="000000"/>
              </a:solidFill>
            </a:endParaRPr>
          </a:p>
        </p:txBody>
      </p:sp>
      <p:sp>
        <p:nvSpPr>
          <p:cNvPr id="16" name="正方形/長方形 15">
            <a:extLst>
              <a:ext uri="{FF2B5EF4-FFF2-40B4-BE49-F238E27FC236}">
                <a16:creationId xmlns:a16="http://schemas.microsoft.com/office/drawing/2014/main" id="{0167A922-91EF-A66E-76F0-E57B06D3C90B}"/>
              </a:ext>
            </a:extLst>
          </p:cNvPr>
          <p:cNvSpPr/>
          <p:nvPr/>
        </p:nvSpPr>
        <p:spPr>
          <a:xfrm>
            <a:off x="-647" y="2244872"/>
            <a:ext cx="1965532" cy="409842"/>
          </a:xfrm>
          <a:prstGeom prst="rect">
            <a:avLst/>
          </a:prstGeom>
          <a:solidFill>
            <a:srgbClr val="FF5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b="1" dirty="0">
                <a:solidFill>
                  <a:schemeClr val="bg1"/>
                </a:solidFill>
              </a:rPr>
              <a:t>日時・場所</a:t>
            </a:r>
          </a:p>
        </p:txBody>
      </p: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8B014501-659E-20CF-AFB6-907C217FFC82}"/>
              </a:ext>
            </a:extLst>
          </p:cNvPr>
          <p:cNvSpPr txBox="1"/>
          <p:nvPr/>
        </p:nvSpPr>
        <p:spPr>
          <a:xfrm>
            <a:off x="-50479" y="2759340"/>
            <a:ext cx="3794921" cy="523220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/>
            <a:lightRig rig="threePt" dir="t"/>
          </a:scene3d>
          <a:sp3d>
            <a:bevelT prst="slope"/>
          </a:sp3d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メイリオ" panose="020B0604030504040204" pitchFamily="50" charset="-128"/>
              </a:rPr>
              <a:t>令和８年</a:t>
            </a:r>
            <a:r>
              <a:rPr kumimoji="1" lang="en-US" altLang="ja-JP" sz="2800" b="1" dirty="0">
                <a:solidFill>
                  <a:srgbClr val="FF0000"/>
                </a:solidFill>
                <a:latin typeface="+mn-ea"/>
                <a:cs typeface="メイリオ" panose="020B0604030504040204" pitchFamily="50" charset="-128"/>
              </a:rPr>
              <a:t>9</a:t>
            </a:r>
            <a:r>
              <a:rPr kumimoji="1" lang="ja-JP" alt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メイリオ" panose="020B0604030504040204" pitchFamily="50" charset="-128"/>
              </a:rPr>
              <a:t>月</a:t>
            </a:r>
            <a:r>
              <a:rPr kumimoji="1" lang="en-US" altLang="ja-JP" sz="2800" b="1" dirty="0">
                <a:solidFill>
                  <a:srgbClr val="FF0000"/>
                </a:solidFill>
                <a:latin typeface="+mn-ea"/>
                <a:cs typeface="メイリオ" panose="020B0604030504040204" pitchFamily="50" charset="-128"/>
              </a:rPr>
              <a:t>11</a:t>
            </a:r>
            <a:r>
              <a:rPr kumimoji="1" lang="ja-JP" alt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メイリオ" panose="020B0604030504040204" pitchFamily="50" charset="-128"/>
              </a:rPr>
              <a:t>日</a:t>
            </a:r>
            <a:r>
              <a:rPr kumimoji="1" lang="en-US" altLang="ja-JP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メイリオ" panose="020B0604030504040204" pitchFamily="50" charset="-128"/>
              </a:rPr>
              <a:t>(</a:t>
            </a:r>
            <a:r>
              <a:rPr kumimoji="1" lang="ja-JP" alt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メイリオ" panose="020B0604030504040204" pitchFamily="50" charset="-128"/>
              </a:rPr>
              <a:t>金</a:t>
            </a:r>
            <a:r>
              <a:rPr kumimoji="1" lang="en-US" altLang="ja-JP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メイリオ" panose="020B0604030504040204" pitchFamily="50" charset="-128"/>
              </a:rPr>
              <a:t>)</a:t>
            </a:r>
            <a:endParaRPr lang="en-US" altLang="ja-JP" sz="2800" b="1" dirty="0">
              <a:solidFill>
                <a:schemeClr val="tx1">
                  <a:lumMod val="75000"/>
                  <a:lumOff val="25000"/>
                </a:schemeClr>
              </a:solidFill>
              <a:latin typeface="+mn-ea"/>
              <a:cs typeface="メイリオ" panose="020B0604030504040204" pitchFamily="50" charset="-128"/>
            </a:endParaRP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7D9B713F-8E03-16D6-7446-3BE008C87811}"/>
              </a:ext>
            </a:extLst>
          </p:cNvPr>
          <p:cNvSpPr txBox="1"/>
          <p:nvPr/>
        </p:nvSpPr>
        <p:spPr>
          <a:xfrm>
            <a:off x="103868" y="3412188"/>
            <a:ext cx="608383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kumimoji="1" lang="ja-JP" altLang="en-US" sz="1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</a:rPr>
              <a:t>場所：東京新卒応援ハローワーク　出会いのフロア</a:t>
            </a:r>
            <a:endParaRPr kumimoji="1" lang="en-US" altLang="ja-JP" sz="1400" b="1" dirty="0">
              <a:solidFill>
                <a:schemeClr val="tx1">
                  <a:lumMod val="85000"/>
                  <a:lumOff val="15000"/>
                </a:schemeClr>
              </a:solidFill>
              <a:latin typeface="+mn-ea"/>
            </a:endParaRPr>
          </a:p>
        </p:txBody>
      </p:sp>
      <p:graphicFrame>
        <p:nvGraphicFramePr>
          <p:cNvPr id="19" name="表 18">
            <a:extLst>
              <a:ext uri="{FF2B5EF4-FFF2-40B4-BE49-F238E27FC236}">
                <a16:creationId xmlns:a16="http://schemas.microsoft.com/office/drawing/2014/main" id="{24D824A5-BA87-2B17-6289-262786408CD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67085877"/>
              </p:ext>
            </p:extLst>
          </p:nvPr>
        </p:nvGraphicFramePr>
        <p:xfrm>
          <a:off x="769620" y="4173284"/>
          <a:ext cx="5486400" cy="1557206"/>
        </p:xfrm>
        <a:graphic>
          <a:graphicData uri="http://schemas.openxmlformats.org/drawingml/2006/table">
            <a:tbl>
              <a:tblPr/>
              <a:tblGrid>
                <a:gridCol w="1097280">
                  <a:extLst>
                    <a:ext uri="{9D8B030D-6E8A-4147-A177-3AD203B41FA5}">
                      <a16:colId xmlns:a16="http://schemas.microsoft.com/office/drawing/2014/main" val="4213365973"/>
                    </a:ext>
                  </a:extLst>
                </a:gridCol>
                <a:gridCol w="1097280">
                  <a:extLst>
                    <a:ext uri="{9D8B030D-6E8A-4147-A177-3AD203B41FA5}">
                      <a16:colId xmlns:a16="http://schemas.microsoft.com/office/drawing/2014/main" val="3859163514"/>
                    </a:ext>
                  </a:extLst>
                </a:gridCol>
                <a:gridCol w="1097280">
                  <a:extLst>
                    <a:ext uri="{9D8B030D-6E8A-4147-A177-3AD203B41FA5}">
                      <a16:colId xmlns:a16="http://schemas.microsoft.com/office/drawing/2014/main" val="1794065235"/>
                    </a:ext>
                  </a:extLst>
                </a:gridCol>
                <a:gridCol w="1097280">
                  <a:extLst>
                    <a:ext uri="{9D8B030D-6E8A-4147-A177-3AD203B41FA5}">
                      <a16:colId xmlns:a16="http://schemas.microsoft.com/office/drawing/2014/main" val="3178507783"/>
                    </a:ext>
                  </a:extLst>
                </a:gridCol>
                <a:gridCol w="1097280">
                  <a:extLst>
                    <a:ext uri="{9D8B030D-6E8A-4147-A177-3AD203B41FA5}">
                      <a16:colId xmlns:a16="http://schemas.microsoft.com/office/drawing/2014/main" val="347663048"/>
                    </a:ext>
                  </a:extLst>
                </a:gridCol>
              </a:tblGrid>
              <a:tr h="141121"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ja-JP" alt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　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5E6A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ja-JP" alt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会社名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5E6A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ja-JP" alt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職　種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5E6A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ja-JP" alt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求人数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5E6A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ja-JP" alt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求人番号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5E6A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21110943"/>
                  </a:ext>
                </a:extLst>
              </a:tr>
              <a:tr h="250376">
                <a:tc rowSpan="2"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altLang="ja-JP" sz="1000" b="1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ja-JP" alt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+mn-ea"/>
                        </a:rPr>
                        <a:t>ジブラルタ生命</a:t>
                      </a:r>
                      <a:endParaRPr lang="ja-JP" alt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ja-JP" alt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事務</a:t>
                      </a:r>
                      <a:r>
                        <a:rPr lang="en-US" altLang="ja-JP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/</a:t>
                      </a:r>
                      <a:r>
                        <a:rPr lang="ja-JP" alt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港区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altLang="ja-JP" sz="1000" b="1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altLang="ja-JP" sz="1100" b="0" i="0" u="sng" strike="noStrike">
                          <a:solidFill>
                            <a:srgbClr val="467886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  <a:hlinkClick r:id="rId5"/>
                        </a:rPr>
                        <a:t>13010-1180568</a:t>
                      </a:r>
                      <a:endParaRPr lang="ja-JP" altLang="en-US" sz="1100" b="0" i="0" u="sng" strike="noStrike">
                        <a:solidFill>
                          <a:srgbClr val="467886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43703141"/>
                  </a:ext>
                </a:extLst>
              </a:tr>
              <a:tr h="128982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ja-JP" alt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保険株式会社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08502708"/>
                  </a:ext>
                </a:extLst>
              </a:tr>
              <a:tr h="250376">
                <a:tc rowSpan="2"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altLang="ja-JP" sz="1000" b="1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ja-JP" altLang="en-US" sz="1000" b="1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損保ジャパンパートナーズ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ja-JP" alt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一般事務</a:t>
                      </a:r>
                      <a:r>
                        <a:rPr lang="en-US" altLang="ja-JP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/</a:t>
                      </a:r>
                      <a:r>
                        <a:rPr lang="ja-JP" alt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管理部門・営業部門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altLang="ja-JP" sz="1000" b="1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altLang="ja-JP" sz="1100" b="0" i="0" u="sng" strike="noStrike">
                          <a:solidFill>
                            <a:srgbClr val="467886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  <a:hlinkClick r:id="rId6"/>
                        </a:rPr>
                        <a:t>13080-557768</a:t>
                      </a:r>
                      <a:endParaRPr lang="ja-JP" altLang="en-US" sz="1100" b="0" i="0" u="sng" strike="noStrike">
                        <a:solidFill>
                          <a:srgbClr val="467886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79564314"/>
                  </a:ext>
                </a:extLst>
              </a:tr>
              <a:tr h="128982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ja-JP" altLang="en-US" sz="1000" b="1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株式会社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59575415"/>
                  </a:ext>
                </a:extLst>
              </a:tr>
              <a:tr h="250376">
                <a:tc rowSpan="2"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altLang="ja-JP" sz="1000" b="1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ja-JP" altLang="en-US" sz="1000" b="1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日本テトラパック株式会社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ja-JP" altLang="en-US" sz="1000" b="1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ＨＲアドミニストレーター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altLang="ja-JP" sz="1000" b="1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altLang="ja-JP" sz="1100" b="0" i="0" u="sng" strike="noStrike">
                          <a:solidFill>
                            <a:srgbClr val="467886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  <a:hlinkClick r:id="rId7"/>
                        </a:rPr>
                        <a:t>13040-573468</a:t>
                      </a:r>
                      <a:endParaRPr lang="ja-JP" altLang="en-US" sz="1100" b="0" i="0" u="sng" strike="noStrike">
                        <a:solidFill>
                          <a:srgbClr val="467886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21676426"/>
                  </a:ext>
                </a:extLst>
              </a:tr>
              <a:tr h="141121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ja-JP" altLang="en-US" sz="1000" b="1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秘書アシスタント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altLang="ja-JP" sz="1000" b="1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altLang="ja-JP" sz="1100" b="0" i="0" u="sng" strike="noStrike" dirty="0">
                          <a:solidFill>
                            <a:srgbClr val="467886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  <a:hlinkClick r:id="rId8"/>
                        </a:rPr>
                        <a:t>13040-572568</a:t>
                      </a:r>
                      <a:endParaRPr lang="ja-JP" altLang="en-US" sz="1100" b="0" i="0" u="sng" strike="noStrike" dirty="0">
                        <a:solidFill>
                          <a:srgbClr val="467886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6406787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399849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6" grpId="0" animBg="1"/>
      <p:bldP spid="132" grpId="0" animBg="1"/>
      <p:bldP spid="137" grpId="0" animBg="1"/>
      <p:bldP spid="138" grpId="0" animBg="1"/>
      <p:bldP spid="140" grpId="0" animBg="1"/>
      <p:bldP spid="9" grpId="0" animBg="1"/>
      <p:bldP spid="10" grpId="0" animBg="1"/>
    </p:bldLst>
  </p:timing>
</p:sld>
</file>

<file path=ppt/theme/theme1.xml><?xml version="1.0" encoding="utf-8"?>
<a:theme xmlns:a="http://schemas.openxmlformats.org/drawingml/2006/main" name="Office テーマ">
  <a:themeElements>
    <a:clrScheme name="黄色がかったオレンジ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<Relationships xmlns="http://schemas.openxmlformats.org/package/2006/relationships"><Relationship Id="rId1" Target="itemProps1.xml" Type="http://schemas.openxmlformats.org/officeDocument/2006/relationships/customXmlProps"/></Relationships>
</file>

<file path=customXml/_rels/item2.xml.rels><?xml version="1.0" encoding="UTF-8" standalone="yes"?><Relationships xmlns="http://schemas.openxmlformats.org/package/2006/relationships"><Relationship Id="rId1" Target="itemProps2.xml" Type="http://schemas.openxmlformats.org/officeDocument/2006/relationships/customXmlProps"/></Relationships>
</file>

<file path=customXml/_rels/item3.xml.rels><?xml version="1.0" encoding="UTF-8" standalone="yes"?><Relationships xmlns="http://schemas.openxmlformats.org/package/2006/relationships"><Relationship Id="rId1" Target="itemProps3.xml" Type="http://schemas.openxmlformats.org/officeDocument/2006/relationships/customXmlProps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Owner xmlns="8c6e729d-4bea-4205-ae05-9c5e2cbb5b39">
      <UserInfo>
        <DisplayName/>
        <AccountId xsi:nil="true"/>
        <AccountType/>
      </UserInfo>
    </Owner>
    <TaxCatchAll xmlns="2af7db65-e281-4bdf-8fb7-478a6b55ba37" xsi:nil="true"/>
    <lcf76f155ced4ddcb4097134ff3c332f xmlns="8c6e729d-4bea-4205-ae05-9c5e2cbb5b39">
      <Terms xmlns="http://schemas.microsoft.com/office/infopath/2007/PartnerControls"/>
    </lcf76f155ced4ddcb4097134ff3c332f>
    <_Flow_SignoffStatus xmlns="8c6e729d-4bea-4205-ae05-9c5e2cbb5b39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ドキュメント" ma:contentTypeID="0x010100821C3C24A592564AA3AFFF87605B2465" ma:contentTypeVersion="16" ma:contentTypeDescription="新しいドキュメントを作成します。" ma:contentTypeScope="" ma:versionID="6ccd4625d08b253c4c3c8b71e0c03073">
  <xsd:schema xmlns:xsd="http://www.w3.org/2001/XMLSchema" xmlns:xs="http://www.w3.org/2001/XMLSchema" xmlns:p="http://schemas.microsoft.com/office/2006/metadata/properties" xmlns:ns2="8c6e729d-4bea-4205-ae05-9c5e2cbb5b39" xmlns:ns3="2af7db65-e281-4bdf-8fb7-478a6b55ba37" targetNamespace="http://schemas.microsoft.com/office/2006/metadata/properties" ma:root="true" ma:fieldsID="8f242b176aca16f8c836cafb0b9bdc86" ns2:_="" ns3:_="">
    <xsd:import namespace="8c6e729d-4bea-4205-ae05-9c5e2cbb5b39"/>
    <xsd:import namespace="2af7db65-e281-4bdf-8fb7-478a6b55ba37"/>
    <xsd:element name="properties">
      <xsd:complexType>
        <xsd:sequence>
          <xsd:element name="documentManagement">
            <xsd:complexType>
              <xsd:all>
                <xsd:element ref="ns2:Owner" minOccurs="0"/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Location" minOccurs="0"/>
                <xsd:element ref="ns2:_Flow_SignoffStatu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c6e729d-4bea-4205-ae05-9c5e2cbb5b39" elementFormDefault="qualified">
    <xsd:import namespace="http://schemas.microsoft.com/office/2006/documentManagement/types"/>
    <xsd:import namespace="http://schemas.microsoft.com/office/infopath/2007/PartnerControls"/>
    <xsd:element name="Owner" ma:index="8" nillable="true" ma:displayName="所有者" ma:internalName="Owner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MediaServiceMetadata" ma:index="9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0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6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8" nillable="true" ma:taxonomy="true" ma:internalName="lcf76f155ced4ddcb4097134ff3c332f" ma:taxonomyFieldName="MediaServiceImageTags" ma:displayName="画像タグ" ma:readOnly="false" ma:fieldId="{5cf76f15-5ced-4ddc-b409-7134ff3c332f}" ma:taxonomyMulti="true" ma:sspId="0347f584-7be2-4218-8e94-402d99aedf0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1" nillable="true" ma:displayName="Location" ma:indexed="true" ma:internalName="MediaServiceLocation" ma:readOnly="true">
      <xsd:simpleType>
        <xsd:restriction base="dms:Text"/>
      </xsd:simpleType>
    </xsd:element>
    <xsd:element name="_Flow_SignoffStatus" ma:index="22" nillable="true" ma:displayName="承認の状態" ma:internalName="_x0024_Resources_x003a_core_x002c_Signoff_Status">
      <xsd:simpleType>
        <xsd:restriction base="dms:Text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af7db65-e281-4bdf-8fb7-478a6b55ba37" elementFormDefault="qualified">
    <xsd:import namespace="http://schemas.microsoft.com/office/2006/documentManagement/types"/>
    <xsd:import namespace="http://schemas.microsoft.com/office/infopath/2007/PartnerControls"/>
    <xsd:element name="TaxCatchAll" ma:index="19" nillable="true" ma:displayName="Taxonomy Catch All Column" ma:hidden="true" ma:list="{c05f1923-24dc-4fd2-9f53-426febe7b81f}" ma:internalName="TaxCatchAll" ma:showField="CatchAllData" ma:web="2af7db65-e281-4bdf-8fb7-478a6b55ba3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コンテンツ タイプ"/>
        <xsd:element ref="dc:title" minOccurs="0" maxOccurs="1" ma:index="4" ma:displayName="タイトル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877A4D05-7959-4653-ACCB-B2F698D38DAC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F981F08B-A2CB-47BC-98FD-B75F2B4211B7}">
  <ds:schemaRefs>
    <ds:schemaRef ds:uri="http://schemas.microsoft.com/office/2006/documentManagement/types"/>
    <ds:schemaRef ds:uri="http://purl.org/dc/terms/"/>
    <ds:schemaRef ds:uri="http://purl.org/dc/dcmitype/"/>
    <ds:schemaRef ds:uri="http://www.w3.org/XML/1998/namespace"/>
    <ds:schemaRef ds:uri="8c6e729d-4bea-4205-ae05-9c5e2cbb5b39"/>
    <ds:schemaRef ds:uri="http://purl.org/dc/elements/1.1/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2af7db65-e281-4bdf-8fb7-478a6b55ba37"/>
  </ds:schemaRefs>
</ds:datastoreItem>
</file>

<file path=customXml/itemProps3.xml><?xml version="1.0" encoding="utf-8"?>
<ds:datastoreItem xmlns:ds="http://schemas.openxmlformats.org/officeDocument/2006/customXml" ds:itemID="{F2515379-B3F9-4161-ACEE-8C00EFD119A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c6e729d-4bea-4205-ae05-9c5e2cbb5b39"/>
    <ds:schemaRef ds:uri="2af7db65-e281-4bdf-8fb7-478a6b55ba3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Words>235</Words>
  <PresentationFormat>A4 210 x 297 mm</PresentationFormat>
  <Paragraphs>60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9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11" baseType="lpstr">
      <vt:lpstr>07やさしさゴシック</vt:lpstr>
      <vt:lpstr>游ゴシック</vt:lpstr>
      <vt:lpstr>游明朝</vt:lpstr>
      <vt:lpstr>Arial</vt:lpstr>
      <vt:lpstr>Calibri</vt:lpstr>
      <vt:lpstr>Calibri Light</vt:lpstr>
      <vt:lpstr>Comic Sans MS</vt:lpstr>
      <vt:lpstr>Tempus Sans ITC</vt:lpstr>
      <vt:lpstr>Wide Latin</vt:lpstr>
      <vt:lpstr>Office テーマ</vt:lpstr>
      <vt:lpstr>障害学生のための就職面接会</vt:lpstr>
    </vt:vector>
  </TitlesOfParts>
  <LinksUpToDate>false</LinksUpToDate>
  <SharedDoc>false</SharedDoc>
  <HyperlinksChanged>false</HyperlinksChanged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0x010100821C3C24A592564AA3AFFF87605B2465</vt:lpwstr>
  </property>
  <property fmtid="{D5CDD505-2E9C-101B-9397-08002B2CF9AE}" pid="3" name="MediaServiceImageTags">
    <vt:lpwstr/>
  </property>
</Properties>
</file>