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ms-powerpoint.changesinfo+xml" PartName="/ppt/changesInfos/changesInfo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6"/>
  </p:notesMasterIdLst>
  <p:sldIdLst>
    <p:sldId id="263" r:id="rId5"/>
  </p:sldIdLst>
  <p:sldSz cx="6858000" cy="9906000" type="A4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2507"/>
    <a:srgbClr val="FED604"/>
    <a:srgbClr val="0069B9"/>
    <a:srgbClr val="0167B1"/>
    <a:srgbClr val="D6061E"/>
    <a:srgbClr val="E44848"/>
    <a:srgbClr val="2E4B9C"/>
    <a:srgbClr val="112D78"/>
    <a:srgbClr val="EFC522"/>
    <a:srgbClr val="DB2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9829D6-A51E-4EB3-8F96-F3E1568865F5}" v="94" dt="2026-07-03T07:10:10.3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554" y="-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10" Target="tableStyles.xml" Type="http://schemas.openxmlformats.org/officeDocument/2006/relationships/tableStyles"/><Relationship Id="rId11" Target="changesInfos/changesInfo1.xml" Type="http://schemas.microsoft.com/office/2016/11/relationships/changesInfo"/><Relationship Id="rId12" Target="revisionInfo.xml" Type="http://schemas.microsoft.com/office/2015/10/relationships/revisionInfo"/><Relationship Id="rId2" Target="../customXml/item2.xml" Type="http://schemas.openxmlformats.org/officeDocument/2006/relationships/customXml"/><Relationship Id="rId3" Target="../customXml/item3.xml" Type="http://schemas.openxmlformats.org/officeDocument/2006/relationships/customXml"/><Relationship Id="rId4" Target="slideMasters/slideMaster1.xml" Type="http://schemas.openxmlformats.org/officeDocument/2006/relationships/slideMaster"/><Relationship Id="rId5" Target="slides/slide1.xml" Type="http://schemas.openxmlformats.org/officeDocument/2006/relationships/slide"/><Relationship Id="rId6" Target="notesMasters/notesMaster1.xml" Type="http://schemas.openxmlformats.org/officeDocument/2006/relationships/notesMaster"/><Relationship Id="rId7" Target="presProps.xml" Type="http://schemas.openxmlformats.org/officeDocument/2006/relationships/presProps"/><Relationship Id="rId8" Target="viewProps.xml" Type="http://schemas.openxmlformats.org/officeDocument/2006/relationships/viewProps"/><Relationship Id="rId9" Target="theme/theme1.xml" Type="http://schemas.openxmlformats.org/officeDocument/2006/relationships/theme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吉田沙智子" userId="ffcb8681-c46a-434c-a03a-008e31762df9" providerId="ADAL" clId="{2ECB339F-486A-4EE8-8A0A-44D655CA1D90}"/>
    <pc:docChg chg="undo custSel modSld">
      <pc:chgData name="吉田沙智子" userId="ffcb8681-c46a-434c-a03a-008e31762df9" providerId="ADAL" clId="{2ECB339F-486A-4EE8-8A0A-44D655CA1D90}" dt="2026-06-08T02:50:09.586" v="669" actId="1035"/>
      <pc:docMkLst>
        <pc:docMk/>
      </pc:docMkLst>
      <pc:sldChg chg="addSp delSp modSp mod">
        <pc:chgData name="吉田沙智子" userId="ffcb8681-c46a-434c-a03a-008e31762df9" providerId="ADAL" clId="{2ECB339F-486A-4EE8-8A0A-44D655CA1D90}" dt="2026-06-08T02:49:37.367" v="666" actId="478"/>
        <pc:sldMkLst>
          <pc:docMk/>
          <pc:sldMk cId="596213626" sldId="258"/>
        </pc:sldMkLst>
      </pc:sldChg>
      <pc:sldChg chg="addSp delSp modSp mod">
        <pc:chgData name="吉田沙智子" userId="ffcb8681-c46a-434c-a03a-008e31762df9" providerId="ADAL" clId="{2ECB339F-486A-4EE8-8A0A-44D655CA1D90}" dt="2026-06-08T02:50:09.586" v="669" actId="1035"/>
        <pc:sldMkLst>
          <pc:docMk/>
          <pc:sldMk cId="2065276839" sldId="262"/>
        </pc:sldMkLst>
      </pc:sldChg>
    </pc:docChg>
  </pc:docChgLst>
  <pc:docChgLst>
    <pc:chgData name="吉田沙智子" userId="ffcb8681-c46a-434c-a03a-008e31762df9" providerId="ADAL" clId="{D69DB5E6-D7A2-4EDD-8CF9-7364BC0D2C88}"/>
    <pc:docChg chg="undo custSel modSld modNotesMaster">
      <pc:chgData name="吉田沙智子" userId="ffcb8681-c46a-434c-a03a-008e31762df9" providerId="ADAL" clId="{D69DB5E6-D7A2-4EDD-8CF9-7364BC0D2C88}" dt="2026-06-09T01:47:23.326" v="531" actId="1037"/>
      <pc:docMkLst>
        <pc:docMk/>
      </pc:docMkLst>
      <pc:sldChg chg="addSp delSp modSp mod">
        <pc:chgData name="吉田沙智子" userId="ffcb8681-c46a-434c-a03a-008e31762df9" providerId="ADAL" clId="{D69DB5E6-D7A2-4EDD-8CF9-7364BC0D2C88}" dt="2026-06-09T01:47:23.326" v="531" actId="1037"/>
        <pc:sldMkLst>
          <pc:docMk/>
          <pc:sldMk cId="596213626" sldId="258"/>
        </pc:sldMkLst>
      </pc:sldChg>
      <pc:sldChg chg="addSp delSp modSp mod">
        <pc:chgData name="吉田沙智子" userId="ffcb8681-c46a-434c-a03a-008e31762df9" providerId="ADAL" clId="{D69DB5E6-D7A2-4EDD-8CF9-7364BC0D2C88}" dt="2026-06-09T01:39:16.528" v="330" actId="207"/>
        <pc:sldMkLst>
          <pc:docMk/>
          <pc:sldMk cId="2065276839" sldId="262"/>
        </pc:sldMkLst>
      </pc:sldChg>
    </pc:docChg>
  </pc:docChgLst>
  <pc:docChgLst>
    <pc:chgData name="吉田沙智子" userId="ffcb8681-c46a-434c-a03a-008e31762df9" providerId="ADAL" clId="{F249A1AF-4236-4783-BDA7-43264BC1BBB8}"/>
    <pc:docChg chg="modSld">
      <pc:chgData name="吉田沙智子" userId="ffcb8681-c46a-434c-a03a-008e31762df9" providerId="ADAL" clId="{F249A1AF-4236-4783-BDA7-43264BC1BBB8}" dt="2026-06-11T05:22:18.952" v="19"/>
      <pc:docMkLst>
        <pc:docMk/>
      </pc:docMkLst>
      <pc:sldChg chg="modSp mod">
        <pc:chgData name="吉田沙智子" userId="ffcb8681-c46a-434c-a03a-008e31762df9" providerId="ADAL" clId="{F249A1AF-4236-4783-BDA7-43264BC1BBB8}" dt="2026-06-11T05:22:18.952" v="19"/>
        <pc:sldMkLst>
          <pc:docMk/>
          <pc:sldMk cId="2065276839" sldId="262"/>
        </pc:sldMkLst>
      </pc:sldChg>
    </pc:docChg>
  </pc:docChgLst>
  <pc:docChgLst>
    <pc:chgData name="吉田沙智子" userId="S::ysdzss@kikan-ad.esb.mhlw.go.jp::ffcb8681-c46a-434c-a03a-008e31762df9" providerId="AD" clId="Web-{254C04A5-B52B-764A-E510-00F81CF81EDB}"/>
    <pc:docChg chg="modSld">
      <pc:chgData name="吉田沙智子" userId="S::ysdzss@kikan-ad.esb.mhlw.go.jp::ffcb8681-c46a-434c-a03a-008e31762df9" providerId="AD" clId="Web-{254C04A5-B52B-764A-E510-00F81CF81EDB}" dt="2026-06-01T01:06:53.603" v="0" actId="1076"/>
      <pc:docMkLst>
        <pc:docMk/>
      </pc:docMkLst>
      <pc:sldChg chg="modSp">
        <pc:chgData name="吉田沙智子" userId="S::ysdzss@kikan-ad.esb.mhlw.go.jp::ffcb8681-c46a-434c-a03a-008e31762df9" providerId="AD" clId="Web-{254C04A5-B52B-764A-E510-00F81CF81EDB}" dt="2026-06-01T01:06:53.603" v="0" actId="1076"/>
        <pc:sldMkLst>
          <pc:docMk/>
          <pc:sldMk cId="596213626" sldId="258"/>
        </pc:sldMkLst>
      </pc:sldChg>
    </pc:docChg>
  </pc:docChgLst>
  <pc:docChgLst>
    <pc:chgData name="吉田沙智子" userId="ffcb8681-c46a-434c-a03a-008e31762df9" providerId="ADAL" clId="{E6FAB53D-10BE-41F2-AC0F-40D91C39862C}"/>
    <pc:docChg chg="undo custSel modSld">
      <pc:chgData name="吉田沙智子" userId="ffcb8681-c46a-434c-a03a-008e31762df9" providerId="ADAL" clId="{E6FAB53D-10BE-41F2-AC0F-40D91C39862C}" dt="2026-07-03T07:12:22.792" v="985" actId="1038"/>
      <pc:docMkLst>
        <pc:docMk/>
      </pc:docMkLst>
      <pc:sldChg chg="addSp delSp modSp mod">
        <pc:chgData name="吉田沙智子" userId="ffcb8681-c46a-434c-a03a-008e31762df9" providerId="ADAL" clId="{E6FAB53D-10BE-41F2-AC0F-40D91C39862C}" dt="2026-07-03T07:12:22.792" v="985" actId="1038"/>
        <pc:sldMkLst>
          <pc:docMk/>
          <pc:sldMk cId="2248034372" sldId="263"/>
        </pc:sldMkLst>
        <pc:spChg chg="mod ord">
          <ac:chgData name="吉田沙智子" userId="ffcb8681-c46a-434c-a03a-008e31762df9" providerId="ADAL" clId="{E6FAB53D-10BE-41F2-AC0F-40D91C39862C}" dt="2026-07-03T06:48:55.999" v="481" actId="1076"/>
          <ac:spMkLst>
            <pc:docMk/>
            <pc:sldMk cId="2248034372" sldId="263"/>
            <ac:spMk id="3" creationId="{BA36C045-6BEB-BAA0-0BF9-207EE355E6EA}"/>
          </ac:spMkLst>
        </pc:spChg>
        <pc:spChg chg="add mod">
          <ac:chgData name="吉田沙智子" userId="ffcb8681-c46a-434c-a03a-008e31762df9" providerId="ADAL" clId="{E6FAB53D-10BE-41F2-AC0F-40D91C39862C}" dt="2026-07-03T07:02:15.952" v="885" actId="1038"/>
          <ac:spMkLst>
            <pc:docMk/>
            <pc:sldMk cId="2248034372" sldId="263"/>
            <ac:spMk id="6" creationId="{9A20ED48-361B-22B7-734F-9B10A6FCEEC1}"/>
          </ac:spMkLst>
        </pc:spChg>
        <pc:spChg chg="ord">
          <ac:chgData name="吉田沙智子" userId="ffcb8681-c46a-434c-a03a-008e31762df9" providerId="ADAL" clId="{E6FAB53D-10BE-41F2-AC0F-40D91C39862C}" dt="2026-07-03T06:48:22.265" v="477" actId="167"/>
          <ac:spMkLst>
            <pc:docMk/>
            <pc:sldMk cId="2248034372" sldId="263"/>
            <ac:spMk id="8" creationId="{AA5FF2DF-844D-C5E6-6241-F37FFCFF87B2}"/>
          </ac:spMkLst>
        </pc:spChg>
        <pc:spChg chg="add del mod">
          <ac:chgData name="吉田沙智子" userId="ffcb8681-c46a-434c-a03a-008e31762df9" providerId="ADAL" clId="{E6FAB53D-10BE-41F2-AC0F-40D91C39862C}" dt="2026-07-03T07:10:14.363" v="965" actId="478"/>
          <ac:spMkLst>
            <pc:docMk/>
            <pc:sldMk cId="2248034372" sldId="263"/>
            <ac:spMk id="9" creationId="{42A5F7E7-DE08-1036-30A7-E82CEFB7E86D}"/>
          </ac:spMkLst>
        </pc:spChg>
        <pc:spChg chg="mod">
          <ac:chgData name="吉田沙智子" userId="ffcb8681-c46a-434c-a03a-008e31762df9" providerId="ADAL" clId="{E6FAB53D-10BE-41F2-AC0F-40D91C39862C}" dt="2026-07-03T07:02:15.952" v="885" actId="1038"/>
          <ac:spMkLst>
            <pc:docMk/>
            <pc:sldMk cId="2248034372" sldId="263"/>
            <ac:spMk id="10" creationId="{ADED56D9-11D2-E74F-E752-B5685368754F}"/>
          </ac:spMkLst>
        </pc:spChg>
        <pc:spChg chg="add mod">
          <ac:chgData name="吉田沙智子" userId="ffcb8681-c46a-434c-a03a-008e31762df9" providerId="ADAL" clId="{E6FAB53D-10BE-41F2-AC0F-40D91C39862C}" dt="2026-07-03T07:02:03.421" v="882" actId="1037"/>
          <ac:spMkLst>
            <pc:docMk/>
            <pc:sldMk cId="2248034372" sldId="263"/>
            <ac:spMk id="14" creationId="{6B81A980-D4FD-CBF9-64C0-374744D7289E}"/>
          </ac:spMkLst>
        </pc:spChg>
        <pc:spChg chg="add mod">
          <ac:chgData name="吉田沙智子" userId="ffcb8681-c46a-434c-a03a-008e31762df9" providerId="ADAL" clId="{E6FAB53D-10BE-41F2-AC0F-40D91C39862C}" dt="2026-07-03T07:02:03.421" v="882" actId="1037"/>
          <ac:spMkLst>
            <pc:docMk/>
            <pc:sldMk cId="2248034372" sldId="263"/>
            <ac:spMk id="15" creationId="{FBDD4D57-4F22-D7F6-EB78-67F159A85750}"/>
          </ac:spMkLst>
        </pc:spChg>
        <pc:spChg chg="mod">
          <ac:chgData name="吉田沙智子" userId="ffcb8681-c46a-434c-a03a-008e31762df9" providerId="ADAL" clId="{E6FAB53D-10BE-41F2-AC0F-40D91C39862C}" dt="2026-07-03T06:58:42.560" v="837" actId="255"/>
          <ac:spMkLst>
            <pc:docMk/>
            <pc:sldMk cId="2248034372" sldId="263"/>
            <ac:spMk id="16" creationId="{3F4422E0-B97E-343B-0597-07F0AC359341}"/>
          </ac:spMkLst>
        </pc:spChg>
        <pc:spChg chg="mod">
          <ac:chgData name="吉田沙智子" userId="ffcb8681-c46a-434c-a03a-008e31762df9" providerId="ADAL" clId="{E6FAB53D-10BE-41F2-AC0F-40D91C39862C}" dt="2026-07-03T06:58:48.907" v="839" actId="1038"/>
          <ac:spMkLst>
            <pc:docMk/>
            <pc:sldMk cId="2248034372" sldId="263"/>
            <ac:spMk id="17" creationId="{68B5A0CA-D327-AEB9-A27D-01CF53EBB04D}"/>
          </ac:spMkLst>
        </pc:spChg>
        <pc:spChg chg="mod ord">
          <ac:chgData name="吉田沙智子" userId="ffcb8681-c46a-434c-a03a-008e31762df9" providerId="ADAL" clId="{E6FAB53D-10BE-41F2-AC0F-40D91C39862C}" dt="2026-07-03T06:48:51.954" v="480" actId="1076"/>
          <ac:spMkLst>
            <pc:docMk/>
            <pc:sldMk cId="2248034372" sldId="263"/>
            <ac:spMk id="18" creationId="{09CD6C2F-8C67-3809-A544-B71C39CA61D0}"/>
          </ac:spMkLst>
        </pc:spChg>
        <pc:spChg chg="mod">
          <ac:chgData name="吉田沙智子" userId="ffcb8681-c46a-434c-a03a-008e31762df9" providerId="ADAL" clId="{E6FAB53D-10BE-41F2-AC0F-40D91C39862C}" dt="2026-07-03T06:58:42.560" v="837" actId="255"/>
          <ac:spMkLst>
            <pc:docMk/>
            <pc:sldMk cId="2248034372" sldId="263"/>
            <ac:spMk id="19" creationId="{2BF5A46B-AA3A-5230-4FB3-652D9267DD58}"/>
          </ac:spMkLst>
        </pc:spChg>
        <pc:spChg chg="add mod">
          <ac:chgData name="吉田沙智子" userId="ffcb8681-c46a-434c-a03a-008e31762df9" providerId="ADAL" clId="{E6FAB53D-10BE-41F2-AC0F-40D91C39862C}" dt="2026-07-03T07:00:10.013" v="856" actId="1037"/>
          <ac:spMkLst>
            <pc:docMk/>
            <pc:sldMk cId="2248034372" sldId="263"/>
            <ac:spMk id="21" creationId="{32F222E8-129F-19D3-A8C7-17477CA7CA72}"/>
          </ac:spMkLst>
        </pc:spChg>
        <pc:spChg chg="mod">
          <ac:chgData name="吉田沙智子" userId="ffcb8681-c46a-434c-a03a-008e31762df9" providerId="ADAL" clId="{E6FAB53D-10BE-41F2-AC0F-40D91C39862C}" dt="2026-07-03T07:12:22.792" v="985" actId="1038"/>
          <ac:spMkLst>
            <pc:docMk/>
            <pc:sldMk cId="2248034372" sldId="263"/>
            <ac:spMk id="22" creationId="{B3FDBFAB-6BF2-C7B8-A2A2-88F82C521B24}"/>
          </ac:spMkLst>
        </pc:spChg>
        <pc:spChg chg="add mod">
          <ac:chgData name="吉田沙智子" userId="ffcb8681-c46a-434c-a03a-008e31762df9" providerId="ADAL" clId="{E6FAB53D-10BE-41F2-AC0F-40D91C39862C}" dt="2026-07-03T07:02:03.421" v="882" actId="1037"/>
          <ac:spMkLst>
            <pc:docMk/>
            <pc:sldMk cId="2248034372" sldId="263"/>
            <ac:spMk id="25" creationId="{CD5D4F65-05EE-2344-9D60-2BB73AD20F9B}"/>
          </ac:spMkLst>
        </pc:spChg>
        <pc:spChg chg="mod">
          <ac:chgData name="吉田沙智子" userId="ffcb8681-c46a-434c-a03a-008e31762df9" providerId="ADAL" clId="{E6FAB53D-10BE-41F2-AC0F-40D91C39862C}" dt="2026-07-03T07:02:15.952" v="885" actId="1038"/>
          <ac:spMkLst>
            <pc:docMk/>
            <pc:sldMk cId="2248034372" sldId="263"/>
            <ac:spMk id="27" creationId="{CEC5B029-D52B-6C95-E0B1-C2054BC62840}"/>
          </ac:spMkLst>
        </pc:spChg>
        <pc:spChg chg="mod">
          <ac:chgData name="吉田沙智子" userId="ffcb8681-c46a-434c-a03a-008e31762df9" providerId="ADAL" clId="{E6FAB53D-10BE-41F2-AC0F-40D91C39862C}" dt="2026-07-03T07:02:15.952" v="885" actId="1038"/>
          <ac:spMkLst>
            <pc:docMk/>
            <pc:sldMk cId="2248034372" sldId="263"/>
            <ac:spMk id="28" creationId="{6CE7398E-FAF2-5CFD-B6C3-0CD8512DFE5F}"/>
          </ac:spMkLst>
        </pc:spChg>
        <pc:spChg chg="mod">
          <ac:chgData name="吉田沙智子" userId="ffcb8681-c46a-434c-a03a-008e31762df9" providerId="ADAL" clId="{E6FAB53D-10BE-41F2-AC0F-40D91C39862C}" dt="2026-07-03T07:02:15.952" v="885" actId="1038"/>
          <ac:spMkLst>
            <pc:docMk/>
            <pc:sldMk cId="2248034372" sldId="263"/>
            <ac:spMk id="29" creationId="{378738CB-452F-0EE1-4DF4-9695BC29F545}"/>
          </ac:spMkLst>
        </pc:spChg>
        <pc:spChg chg="add mod">
          <ac:chgData name="吉田沙智子" userId="ffcb8681-c46a-434c-a03a-008e31762df9" providerId="ADAL" clId="{E6FAB53D-10BE-41F2-AC0F-40D91C39862C}" dt="2026-07-03T07:01:42.808" v="879" actId="1037"/>
          <ac:spMkLst>
            <pc:docMk/>
            <pc:sldMk cId="2248034372" sldId="263"/>
            <ac:spMk id="38" creationId="{8E63914E-54FC-536F-EBA8-3A808FF9756D}"/>
          </ac:spMkLst>
        </pc:spChg>
        <pc:spChg chg="add mod">
          <ac:chgData name="吉田沙智子" userId="ffcb8681-c46a-434c-a03a-008e31762df9" providerId="ADAL" clId="{E6FAB53D-10BE-41F2-AC0F-40D91C39862C}" dt="2026-07-03T07:01:42.808" v="879" actId="1037"/>
          <ac:spMkLst>
            <pc:docMk/>
            <pc:sldMk cId="2248034372" sldId="263"/>
            <ac:spMk id="39" creationId="{15FB9638-7B77-CBF2-2B42-A2FBD0F00722}"/>
          </ac:spMkLst>
        </pc:spChg>
        <pc:spChg chg="add mod">
          <ac:chgData name="吉田沙智子" userId="ffcb8681-c46a-434c-a03a-008e31762df9" providerId="ADAL" clId="{E6FAB53D-10BE-41F2-AC0F-40D91C39862C}" dt="2026-07-03T07:01:42.808" v="879" actId="1037"/>
          <ac:spMkLst>
            <pc:docMk/>
            <pc:sldMk cId="2248034372" sldId="263"/>
            <ac:spMk id="41" creationId="{0400EB9A-3860-CAA4-CAD0-EE5032598177}"/>
          </ac:spMkLst>
        </pc:spChg>
        <pc:spChg chg="ord">
          <ac:chgData name="吉田沙智子" userId="ffcb8681-c46a-434c-a03a-008e31762df9" providerId="ADAL" clId="{E6FAB53D-10BE-41F2-AC0F-40D91C39862C}" dt="2026-07-03T06:48:22.265" v="477" actId="167"/>
          <ac:spMkLst>
            <pc:docMk/>
            <pc:sldMk cId="2248034372" sldId="263"/>
            <ac:spMk id="45" creationId="{CD1F250B-A79B-6610-88D7-4CADE61B4168}"/>
          </ac:spMkLst>
        </pc:spChg>
        <pc:grpChg chg="mod ord">
          <ac:chgData name="吉田沙智子" userId="ffcb8681-c46a-434c-a03a-008e31762df9" providerId="ADAL" clId="{E6FAB53D-10BE-41F2-AC0F-40D91C39862C}" dt="2026-07-03T06:49:00.945" v="483" actId="1035"/>
          <ac:grpSpMkLst>
            <pc:docMk/>
            <pc:sldMk cId="2248034372" sldId="263"/>
            <ac:grpSpMk id="5" creationId="{175DDB47-7798-6F45-DDDE-3E9C6655E0ED}"/>
          </ac:grpSpMkLst>
        </pc:grpChg>
        <pc:grpChg chg="mod ord">
          <ac:chgData name="吉田沙智子" userId="ffcb8681-c46a-434c-a03a-008e31762df9" providerId="ADAL" clId="{E6FAB53D-10BE-41F2-AC0F-40D91C39862C}" dt="2026-07-03T06:48:37.089" v="478" actId="166"/>
          <ac:grpSpMkLst>
            <pc:docMk/>
            <pc:sldMk cId="2248034372" sldId="263"/>
            <ac:grpSpMk id="40" creationId="{13E68CDD-BFCE-F761-D60A-C4758FAFDCA0}"/>
          </ac:grpSpMkLst>
        </pc:grpChg>
        <pc:picChg chg="ord">
          <ac:chgData name="吉田沙智子" userId="ffcb8681-c46a-434c-a03a-008e31762df9" providerId="ADAL" clId="{E6FAB53D-10BE-41F2-AC0F-40D91C39862C}" dt="2026-07-03T06:48:03.915" v="475" actId="167"/>
          <ac:picMkLst>
            <pc:docMk/>
            <pc:sldMk cId="2248034372" sldId="263"/>
            <ac:picMk id="4" creationId="{BB93A94B-3B18-D529-9433-7C18F341AC60}"/>
          </ac:picMkLst>
        </pc:picChg>
      </pc:sldChg>
    </pc:docChg>
  </pc:docChgLst>
  <pc:docChgLst>
    <pc:chgData name="吉田沙智子" userId="ffcb8681-c46a-434c-a03a-008e31762df9" providerId="ADAL" clId="{03807282-11FB-4A53-A653-FC62C6009213}"/>
    <pc:docChg chg="undo custSel modSld">
      <pc:chgData name="吉田沙智子" userId="ffcb8681-c46a-434c-a03a-008e31762df9" providerId="ADAL" clId="{03807282-11FB-4A53-A653-FC62C6009213}" dt="2026-07-02T06:51:12.441" v="119" actId="1035"/>
      <pc:docMkLst>
        <pc:docMk/>
      </pc:docMkLst>
      <pc:sldChg chg="addSp delSp modSp mod">
        <pc:chgData name="吉田沙智子" userId="ffcb8681-c46a-434c-a03a-008e31762df9" providerId="ADAL" clId="{03807282-11FB-4A53-A653-FC62C6009213}" dt="2026-07-02T06:51:12.441" v="119" actId="1035"/>
        <pc:sldMkLst>
          <pc:docMk/>
          <pc:sldMk cId="2248034372" sldId="263"/>
        </pc:sldMkLst>
        <pc:spChg chg="add mod">
          <ac:chgData name="吉田沙智子" userId="ffcb8681-c46a-434c-a03a-008e31762df9" providerId="ADAL" clId="{03807282-11FB-4A53-A653-FC62C6009213}" dt="2026-07-02T06:51:12.441" v="119" actId="1035"/>
          <ac:spMkLst>
            <pc:docMk/>
            <pc:sldMk cId="2248034372" sldId="263"/>
            <ac:spMk id="3" creationId="{BA36C045-6BEB-BAA0-0BF9-207EE355E6EA}"/>
          </ac:spMkLst>
        </pc:spChg>
        <pc:spChg chg="mod topLvl">
          <ac:chgData name="吉田沙智子" userId="ffcb8681-c46a-434c-a03a-008e31762df9" providerId="ADAL" clId="{03807282-11FB-4A53-A653-FC62C6009213}" dt="2026-07-02T06:50:46.367" v="110" actId="164"/>
          <ac:spMkLst>
            <pc:docMk/>
            <pc:sldMk cId="2248034372" sldId="263"/>
            <ac:spMk id="16" creationId="{3F4422E0-B97E-343B-0597-07F0AC359341}"/>
          </ac:spMkLst>
        </pc:spChg>
        <pc:spChg chg="mod topLvl">
          <ac:chgData name="吉田沙智子" userId="ffcb8681-c46a-434c-a03a-008e31762df9" providerId="ADAL" clId="{03807282-11FB-4A53-A653-FC62C6009213}" dt="2026-07-02T06:50:46.367" v="110" actId="164"/>
          <ac:spMkLst>
            <pc:docMk/>
            <pc:sldMk cId="2248034372" sldId="263"/>
            <ac:spMk id="17" creationId="{68B5A0CA-D327-AEB9-A27D-01CF53EBB04D}"/>
          </ac:spMkLst>
        </pc:spChg>
        <pc:spChg chg="mod">
          <ac:chgData name="吉田沙智子" userId="ffcb8681-c46a-434c-a03a-008e31762df9" providerId="ADAL" clId="{03807282-11FB-4A53-A653-FC62C6009213}" dt="2026-07-02T06:50:58.998" v="113" actId="1076"/>
          <ac:spMkLst>
            <pc:docMk/>
            <pc:sldMk cId="2248034372" sldId="263"/>
            <ac:spMk id="18" creationId="{09CD6C2F-8C67-3809-A544-B71C39CA61D0}"/>
          </ac:spMkLst>
        </pc:spChg>
        <pc:spChg chg="mod topLvl">
          <ac:chgData name="吉田沙智子" userId="ffcb8681-c46a-434c-a03a-008e31762df9" providerId="ADAL" clId="{03807282-11FB-4A53-A653-FC62C6009213}" dt="2026-07-02T06:50:46.367" v="110" actId="164"/>
          <ac:spMkLst>
            <pc:docMk/>
            <pc:sldMk cId="2248034372" sldId="263"/>
            <ac:spMk id="19" creationId="{2BF5A46B-AA3A-5230-4FB3-652D9267DD58}"/>
          </ac:spMkLst>
        </pc:spChg>
        <pc:spChg chg="del mod">
          <ac:chgData name="吉田沙智子" userId="ffcb8681-c46a-434c-a03a-008e31762df9" providerId="ADAL" clId="{03807282-11FB-4A53-A653-FC62C6009213}" dt="2026-07-02T06:48:00.786" v="39" actId="478"/>
          <ac:spMkLst>
            <pc:docMk/>
            <pc:sldMk cId="2248034372" sldId="263"/>
            <ac:spMk id="43" creationId="{0091C13B-35B1-5198-50BC-4D24816CC35D}"/>
          </ac:spMkLst>
        </pc:spChg>
        <pc:grpChg chg="add mod">
          <ac:chgData name="吉田沙智子" userId="ffcb8681-c46a-434c-a03a-008e31762df9" providerId="ADAL" clId="{03807282-11FB-4A53-A653-FC62C6009213}" dt="2026-07-02T06:51:03.877" v="118" actId="1038"/>
          <ac:grpSpMkLst>
            <pc:docMk/>
            <pc:sldMk cId="2248034372" sldId="263"/>
            <ac:grpSpMk id="5" creationId="{175DDB47-7798-6F45-DDDE-3E9C6655E0ED}"/>
          </ac:grpSpMkLst>
        </pc:grpChg>
        <pc:grpChg chg="del mod">
          <ac:chgData name="吉田沙智子" userId="ffcb8681-c46a-434c-a03a-008e31762df9" providerId="ADAL" clId="{03807282-11FB-4A53-A653-FC62C6009213}" dt="2026-07-02T06:47:08.184" v="10" actId="165"/>
          <ac:grpSpMkLst>
            <pc:docMk/>
            <pc:sldMk cId="2248034372" sldId="263"/>
            <ac:grpSpMk id="39" creationId="{69418374-F09C-4C45-19A6-81C559CDEE84}"/>
          </ac:grpSpMkLst>
        </pc:grpChg>
        <pc:grpChg chg="mod">
          <ac:chgData name="吉田沙智子" userId="ffcb8681-c46a-434c-a03a-008e31762df9" providerId="ADAL" clId="{03807282-11FB-4A53-A653-FC62C6009213}" dt="2026-07-02T06:47:56.706" v="38" actId="14100"/>
          <ac:grpSpMkLst>
            <pc:docMk/>
            <pc:sldMk cId="2248034372" sldId="263"/>
            <ac:grpSpMk id="40" creationId="{13E68CDD-BFCE-F761-D60A-C4758FAFDCA0}"/>
          </ac:grpSpMkLst>
        </pc:grpChg>
      </pc:sldChg>
    </pc:docChg>
  </pc:docChgLst>
  <pc:docChgLst>
    <pc:chgData name="吉田沙智子" userId="ffcb8681-c46a-434c-a03a-008e31762df9" providerId="ADAL" clId="{1120E393-736D-4E98-865E-8BC4492C810D}"/>
    <pc:docChg chg="undo custSel addSld delSld modSld modNotesMaster">
      <pc:chgData name="吉田沙智子" userId="ffcb8681-c46a-434c-a03a-008e31762df9" providerId="ADAL" clId="{1120E393-736D-4E98-865E-8BC4492C810D}" dt="2026-06-01T01:41:55.740" v="245" actId="478"/>
      <pc:docMkLst>
        <pc:docMk/>
      </pc:docMkLst>
      <pc:sldChg chg="addSp delSp modSp mod">
        <pc:chgData name="吉田沙智子" userId="ffcb8681-c46a-434c-a03a-008e31762df9" providerId="ADAL" clId="{1120E393-736D-4E98-865E-8BC4492C810D}" dt="2026-06-01T01:34:58.281" v="221" actId="20577"/>
        <pc:sldMkLst>
          <pc:docMk/>
          <pc:sldMk cId="596213626" sldId="258"/>
        </pc:sldMkLst>
      </pc:sldChg>
    </pc:docChg>
  </pc:docChgLst>
  <pc:docChgLst>
    <pc:chgData name="吉田沙智子" userId="S::ysdzss@kikan-ad.esb.mhlw.go.jp::ffcb8681-c46a-434c-a03a-008e31762df9" providerId="AD" clId="Web-{DCED5DA4-BD59-AD3C-6D1D-FBDFE421CBEC}"/>
    <pc:docChg chg="modSld">
      <pc:chgData name="吉田沙智子" userId="S::ysdzss@kikan-ad.esb.mhlw.go.jp::ffcb8681-c46a-434c-a03a-008e31762df9" providerId="AD" clId="Web-{DCED5DA4-BD59-AD3C-6D1D-FBDFE421CBEC}" dt="2026-06-05T08:17:38.071" v="4" actId="1076"/>
      <pc:docMkLst>
        <pc:docMk/>
      </pc:docMkLst>
      <pc:sldChg chg="modSp">
        <pc:chgData name="吉田沙智子" userId="S::ysdzss@kikan-ad.esb.mhlw.go.jp::ffcb8681-c46a-434c-a03a-008e31762df9" providerId="AD" clId="Web-{DCED5DA4-BD59-AD3C-6D1D-FBDFE421CBEC}" dt="2026-06-05T08:17:04.071" v="0" actId="14100"/>
        <pc:sldMkLst>
          <pc:docMk/>
          <pc:sldMk cId="596213626" sldId="258"/>
        </pc:sldMkLst>
      </pc:sldChg>
      <pc:sldChg chg="modSp">
        <pc:chgData name="吉田沙智子" userId="S::ysdzss@kikan-ad.esb.mhlw.go.jp::ffcb8681-c46a-434c-a03a-008e31762df9" providerId="AD" clId="Web-{DCED5DA4-BD59-AD3C-6D1D-FBDFE421CBEC}" dt="2026-06-05T08:17:38.071" v="4" actId="1076"/>
        <pc:sldMkLst>
          <pc:docMk/>
          <pc:sldMk cId="2065276839" sldId="262"/>
        </pc:sldMkLst>
      </pc:sldChg>
    </pc:docChg>
  </pc:docChgLst>
</pc:chgInfo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14317BF5-3534-440F-BD1B-B4113C785F96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1933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9" y="4783138"/>
            <a:ext cx="5443537" cy="3913187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4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450" y="9440864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D2B35A70-268B-40B1-BD4E-B06C22F07A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5157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04073" rtl="0" eaLnBrk="1" latinLnBrk="0" hangingPunct="1">
      <a:defRPr kumimoji="1" sz="530" kern="1200">
        <a:solidFill>
          <a:schemeClr val="tx1"/>
        </a:solidFill>
        <a:latin typeface="+mn-lt"/>
        <a:ea typeface="+mn-ea"/>
        <a:cs typeface="+mn-cs"/>
      </a:defRPr>
    </a:lvl1pPr>
    <a:lvl2pPr marL="202037" algn="l" defTabSz="404073" rtl="0" eaLnBrk="1" latinLnBrk="0" hangingPunct="1">
      <a:defRPr kumimoji="1" sz="530" kern="1200">
        <a:solidFill>
          <a:schemeClr val="tx1"/>
        </a:solidFill>
        <a:latin typeface="+mn-lt"/>
        <a:ea typeface="+mn-ea"/>
        <a:cs typeface="+mn-cs"/>
      </a:defRPr>
    </a:lvl2pPr>
    <a:lvl3pPr marL="404073" algn="l" defTabSz="404073" rtl="0" eaLnBrk="1" latinLnBrk="0" hangingPunct="1">
      <a:defRPr kumimoji="1" sz="530" kern="1200">
        <a:solidFill>
          <a:schemeClr val="tx1"/>
        </a:solidFill>
        <a:latin typeface="+mn-lt"/>
        <a:ea typeface="+mn-ea"/>
        <a:cs typeface="+mn-cs"/>
      </a:defRPr>
    </a:lvl3pPr>
    <a:lvl4pPr marL="606110" algn="l" defTabSz="404073" rtl="0" eaLnBrk="1" latinLnBrk="0" hangingPunct="1">
      <a:defRPr kumimoji="1" sz="530" kern="1200">
        <a:solidFill>
          <a:schemeClr val="tx1"/>
        </a:solidFill>
        <a:latin typeface="+mn-lt"/>
        <a:ea typeface="+mn-ea"/>
        <a:cs typeface="+mn-cs"/>
      </a:defRPr>
    </a:lvl4pPr>
    <a:lvl5pPr marL="808147" algn="l" defTabSz="404073" rtl="0" eaLnBrk="1" latinLnBrk="0" hangingPunct="1">
      <a:defRPr kumimoji="1" sz="530" kern="1200">
        <a:solidFill>
          <a:schemeClr val="tx1"/>
        </a:solidFill>
        <a:latin typeface="+mn-lt"/>
        <a:ea typeface="+mn-ea"/>
        <a:cs typeface="+mn-cs"/>
      </a:defRPr>
    </a:lvl5pPr>
    <a:lvl6pPr marL="1010183" algn="l" defTabSz="404073" rtl="0" eaLnBrk="1" latinLnBrk="0" hangingPunct="1">
      <a:defRPr kumimoji="1" sz="530" kern="1200">
        <a:solidFill>
          <a:schemeClr val="tx1"/>
        </a:solidFill>
        <a:latin typeface="+mn-lt"/>
        <a:ea typeface="+mn-ea"/>
        <a:cs typeface="+mn-cs"/>
      </a:defRPr>
    </a:lvl6pPr>
    <a:lvl7pPr marL="1212220" algn="l" defTabSz="404073" rtl="0" eaLnBrk="1" latinLnBrk="0" hangingPunct="1">
      <a:defRPr kumimoji="1" sz="530" kern="1200">
        <a:solidFill>
          <a:schemeClr val="tx1"/>
        </a:solidFill>
        <a:latin typeface="+mn-lt"/>
        <a:ea typeface="+mn-ea"/>
        <a:cs typeface="+mn-cs"/>
      </a:defRPr>
    </a:lvl7pPr>
    <a:lvl8pPr marL="1414257" algn="l" defTabSz="404073" rtl="0" eaLnBrk="1" latinLnBrk="0" hangingPunct="1">
      <a:defRPr kumimoji="1" sz="530" kern="1200">
        <a:solidFill>
          <a:schemeClr val="tx1"/>
        </a:solidFill>
        <a:latin typeface="+mn-lt"/>
        <a:ea typeface="+mn-ea"/>
        <a:cs typeface="+mn-cs"/>
      </a:defRPr>
    </a:lvl8pPr>
    <a:lvl9pPr marL="1616293" algn="l" defTabSz="404073" rtl="0" eaLnBrk="1" latinLnBrk="0" hangingPunct="1">
      <a:defRPr kumimoji="1" sz="53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BE4A0-82D7-3A6B-3219-C790A0B1D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2FC16D7-831B-F741-B336-A554A709D6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B38B720-7224-58E8-3C15-D93CB5E12E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72EE950-8FB5-BBEE-9D50-1A0D9C96F3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35A70-268B-40B1-BD4E-B06C22F07A7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9984708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9596-C013-4C3F-9D86-49A803865014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CB64-4F21-4392-85C0-918980AEE9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904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9596-C013-4C3F-9D86-49A803865014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CB64-4F21-4392-85C0-918980AEE9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61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9596-C013-4C3F-9D86-49A803865014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CB64-4F21-4392-85C0-918980AEE9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0732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9596-C013-4C3F-9D86-49A803865014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CB64-4F21-4392-85C0-918980AEE9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4373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9596-C013-4C3F-9D86-49A803865014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CB64-4F21-4392-85C0-918980AEE9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4423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9596-C013-4C3F-9D86-49A803865014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CB64-4F21-4392-85C0-918980AEE9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4171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9596-C013-4C3F-9D86-49A803865014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CB64-4F21-4392-85C0-918980AEE9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6982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9596-C013-4C3F-9D86-49A803865014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CB64-4F21-4392-85C0-918980AEE9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004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9596-C013-4C3F-9D86-49A803865014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CB64-4F21-4392-85C0-918980AEE9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7263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9596-C013-4C3F-9D86-49A803865014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CB64-4F21-4392-85C0-918980AEE9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524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9596-C013-4C3F-9D86-49A803865014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CB64-4F21-4392-85C0-918980AEE9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009840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79596-C013-4C3F-9D86-49A803865014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6CB64-4F21-4392-85C0-918980AEE9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424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1FD660-0307-FDEF-F08A-4DE474B15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BB93A94B-3B18-D529-9433-7C18F341AC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20" y="33592"/>
            <a:ext cx="6915265" cy="9789278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A5FF2DF-844D-C5E6-6241-F37FFCFF87B2}"/>
              </a:ext>
            </a:extLst>
          </p:cNvPr>
          <p:cNvSpPr/>
          <p:nvPr/>
        </p:nvSpPr>
        <p:spPr>
          <a:xfrm>
            <a:off x="-283097" y="6647342"/>
            <a:ext cx="7370618" cy="3531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平行四辺形 10">
            <a:extLst>
              <a:ext uri="{FF2B5EF4-FFF2-40B4-BE49-F238E27FC236}">
                <a16:creationId xmlns:a16="http://schemas.microsoft.com/office/drawing/2014/main" id="{AF10BB1D-47E6-6F6F-9D09-335A484369FE}"/>
              </a:ext>
            </a:extLst>
          </p:cNvPr>
          <p:cNvSpPr/>
          <p:nvPr/>
        </p:nvSpPr>
        <p:spPr>
          <a:xfrm>
            <a:off x="-928254" y="-41048"/>
            <a:ext cx="6359238" cy="472826"/>
          </a:xfrm>
          <a:prstGeom prst="parallelogram">
            <a:avLst>
              <a:gd name="adj" fmla="val 84887"/>
            </a:avLst>
          </a:prstGeom>
          <a:solidFill>
            <a:srgbClr val="E448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958BDAA-75D8-D0E2-22B6-CDA8F412B58C}"/>
              </a:ext>
            </a:extLst>
          </p:cNvPr>
          <p:cNvSpPr txBox="1"/>
          <p:nvPr/>
        </p:nvSpPr>
        <p:spPr>
          <a:xfrm>
            <a:off x="1208920" y="75227"/>
            <a:ext cx="39664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300" b="1" dirty="0">
                <a:solidFill>
                  <a:schemeClr val="bg1"/>
                </a:solidFill>
              </a:rPr>
              <a:t>ハローワーク大森の相談コーナーに参加します！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7126AD1-9CB5-33F0-0285-96EED0D4D930}"/>
              </a:ext>
            </a:extLst>
          </p:cNvPr>
          <p:cNvSpPr/>
          <p:nvPr/>
        </p:nvSpPr>
        <p:spPr>
          <a:xfrm>
            <a:off x="-110836" y="9329765"/>
            <a:ext cx="7370618" cy="779635"/>
          </a:xfrm>
          <a:prstGeom prst="rect">
            <a:avLst/>
          </a:prstGeom>
          <a:solidFill>
            <a:srgbClr val="E448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6E60689-608D-CC95-1B01-E56DEF5CC02F}"/>
              </a:ext>
            </a:extLst>
          </p:cNvPr>
          <p:cNvGrpSpPr/>
          <p:nvPr/>
        </p:nvGrpSpPr>
        <p:grpSpPr>
          <a:xfrm>
            <a:off x="3699681" y="4404309"/>
            <a:ext cx="2201913" cy="1557055"/>
            <a:chOff x="3845106" y="4529000"/>
            <a:chExt cx="2201913" cy="1557055"/>
          </a:xfrm>
        </p:grpSpPr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72B82D9F-2D69-5CE9-D9C3-16AA8AB8CEE9}"/>
                </a:ext>
              </a:extLst>
            </p:cNvPr>
            <p:cNvSpPr/>
            <p:nvPr/>
          </p:nvSpPr>
          <p:spPr>
            <a:xfrm>
              <a:off x="4153679" y="4529000"/>
              <a:ext cx="1557055" cy="1557055"/>
            </a:xfrm>
            <a:prstGeom prst="ellipse">
              <a:avLst/>
            </a:prstGeom>
            <a:solidFill>
              <a:srgbClr val="E44848"/>
            </a:solidFill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7">
              <a:extLst>
                <a:ext uri="{FF2B5EF4-FFF2-40B4-BE49-F238E27FC236}">
                  <a16:creationId xmlns:a16="http://schemas.microsoft.com/office/drawing/2014/main" id="{980B4E9F-6FB8-BA08-1775-2E65C12DB26D}"/>
                </a:ext>
              </a:extLst>
            </p:cNvPr>
            <p:cNvSpPr txBox="1"/>
            <p:nvPr/>
          </p:nvSpPr>
          <p:spPr>
            <a:xfrm>
              <a:off x="4116011" y="4773530"/>
              <a:ext cx="1772158" cy="1255395"/>
            </a:xfrm>
            <a:prstGeom prst="rect">
              <a:avLst/>
            </a:prstGeom>
            <a:noFill/>
            <a:ln w="6350">
              <a:noFill/>
            </a:ln>
            <a:effectLst>
              <a:outerShdw blurRad="203200" dist="228600" dir="5400000" sx="101000" sy="101000" algn="ctr" rotWithShape="0">
                <a:schemeClr val="accent2"/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2200"/>
                </a:lnSpc>
                <a:buNone/>
              </a:pPr>
              <a:r>
                <a:rPr lang="ja-JP" sz="1700" b="1" kern="100" dirty="0">
                  <a:solidFill>
                    <a:srgbClr val="FED604"/>
                  </a:solidFill>
                  <a:effectLst>
                    <a:outerShdw blurRad="50800" dist="38100" dir="2700000" algn="tl">
                      <a:schemeClr val="accent2">
                        <a:alpha val="40000"/>
                      </a:schemeClr>
                    </a:outerShdw>
                  </a:effectLst>
                  <a:latin typeface="+mn-ea"/>
                  <a:cs typeface="Times New Roman" panose="02020603050405020304" pitchFamily="18" charset="0"/>
                </a:rPr>
                <a:t>予約不要！</a:t>
              </a:r>
              <a:endParaRPr lang="ja-JP" sz="1700" b="1" kern="100" dirty="0">
                <a:solidFill>
                  <a:srgbClr val="FED604"/>
                </a:solidFill>
                <a:effectLst/>
                <a:latin typeface="+mn-ea"/>
                <a:cs typeface="Times New Roman" panose="02020603050405020304" pitchFamily="18" charset="0"/>
              </a:endParaRPr>
            </a:p>
            <a:p>
              <a:pPr algn="ctr">
                <a:lnSpc>
                  <a:spcPts val="2200"/>
                </a:lnSpc>
                <a:buNone/>
              </a:pPr>
              <a:r>
                <a:rPr lang="ja-JP" sz="1700" b="1" kern="100" dirty="0">
                  <a:solidFill>
                    <a:srgbClr val="FED604"/>
                  </a:solidFill>
                  <a:effectLst>
                    <a:outerShdw blurRad="50800" dist="38100" dir="2700000" algn="tl">
                      <a:schemeClr val="accent2">
                        <a:alpha val="40000"/>
                      </a:schemeClr>
                    </a:outerShdw>
                  </a:effectLst>
                  <a:latin typeface="+mn-ea"/>
                  <a:cs typeface="Times New Roman" panose="02020603050405020304" pitchFamily="18" charset="0"/>
                </a:rPr>
                <a:t>履歴書不要！</a:t>
              </a:r>
              <a:endParaRPr lang="ja-JP" sz="1700" b="1" kern="100" dirty="0">
                <a:solidFill>
                  <a:srgbClr val="FED604"/>
                </a:solidFill>
                <a:effectLst/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214E7A0B-5BAE-237B-2FF8-CF391FE69000}"/>
                </a:ext>
              </a:extLst>
            </p:cNvPr>
            <p:cNvSpPr txBox="1"/>
            <p:nvPr/>
          </p:nvSpPr>
          <p:spPr>
            <a:xfrm>
              <a:off x="3845106" y="5401228"/>
              <a:ext cx="220191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00" b="1" dirty="0">
                  <a:solidFill>
                    <a:schemeClr val="bg1"/>
                  </a:solidFill>
                </a:rPr>
                <a:t>失業給付受給中の方は</a:t>
              </a:r>
              <a:endParaRPr lang="en-US" altLang="ja-JP" sz="900" b="1" dirty="0">
                <a:solidFill>
                  <a:schemeClr val="bg1"/>
                </a:solidFill>
              </a:endParaRPr>
            </a:p>
            <a:p>
              <a:pPr algn="ctr"/>
              <a:r>
                <a:rPr lang="ja-JP" altLang="en-US" sz="900" b="1" dirty="0">
                  <a:solidFill>
                    <a:schemeClr val="bg1"/>
                  </a:solidFill>
                </a:rPr>
                <a:t>雇用保険就職活動実績</a:t>
              </a:r>
              <a:endParaRPr lang="en-US" altLang="ja-JP" sz="900" b="1" dirty="0">
                <a:solidFill>
                  <a:schemeClr val="bg1"/>
                </a:solidFill>
              </a:endParaRPr>
            </a:p>
            <a:p>
              <a:pPr algn="ctr"/>
              <a:r>
                <a:rPr lang="ja-JP" altLang="en-US" sz="900" b="1" dirty="0">
                  <a:solidFill>
                    <a:schemeClr val="bg1"/>
                  </a:solidFill>
                </a:rPr>
                <a:t>になります。</a:t>
              </a:r>
            </a:p>
          </p:txBody>
        </p:sp>
      </p:grp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ADED56D9-11D2-E74F-E752-B5685368754F}"/>
              </a:ext>
            </a:extLst>
          </p:cNvPr>
          <p:cNvSpPr/>
          <p:nvPr/>
        </p:nvSpPr>
        <p:spPr>
          <a:xfrm>
            <a:off x="106415" y="7173526"/>
            <a:ext cx="1133459" cy="290067"/>
          </a:xfrm>
          <a:prstGeom prst="roundRect">
            <a:avLst/>
          </a:prstGeom>
          <a:solidFill>
            <a:srgbClr val="E448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kumimoji="1" lang="ja-JP" altLang="en-US" sz="1500" b="1" dirty="0"/>
              <a:t>募集職種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3FDBFAB-6BF2-C7B8-A2A2-88F82C521B24}"/>
              </a:ext>
            </a:extLst>
          </p:cNvPr>
          <p:cNvSpPr txBox="1"/>
          <p:nvPr/>
        </p:nvSpPr>
        <p:spPr>
          <a:xfrm>
            <a:off x="-76465" y="7484953"/>
            <a:ext cx="3801546" cy="1530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ja-JP" altLang="en-US" sz="1250" b="1" dirty="0">
                <a:solidFill>
                  <a:srgbClr val="112D78"/>
                </a:solidFill>
                <a:latin typeface="+mn-ea"/>
              </a:rPr>
              <a:t>　</a:t>
            </a:r>
            <a:r>
              <a:rPr lang="ja-JP" altLang="en-US" sz="1400" b="1" dirty="0">
                <a:solidFill>
                  <a:srgbClr val="112D78"/>
                </a:solidFill>
                <a:latin typeface="+mn-ea"/>
              </a:rPr>
              <a:t>① 大田デリバリーセンター</a:t>
            </a:r>
            <a:endParaRPr lang="en-US" altLang="ja-JP" sz="1400" b="1" dirty="0">
              <a:solidFill>
                <a:srgbClr val="112D78"/>
              </a:solidFill>
              <a:latin typeface="+mn-ea"/>
            </a:endParaRPr>
          </a:p>
          <a:p>
            <a:pPr>
              <a:lnSpc>
                <a:spcPts val="1600"/>
              </a:lnSpc>
            </a:pPr>
            <a:r>
              <a:rPr lang="ja-JP" altLang="en-US" sz="1200" b="1" dirty="0">
                <a:solidFill>
                  <a:srgbClr val="112D78"/>
                </a:solidFill>
                <a:latin typeface="+mn-ea"/>
              </a:rPr>
              <a:t>　 乳製品のサンプル配り　</a:t>
            </a:r>
            <a:r>
              <a:rPr lang="en-US" altLang="ja-JP" sz="1200" b="1" dirty="0">
                <a:solidFill>
                  <a:srgbClr val="112D78"/>
                </a:solidFill>
                <a:latin typeface="+mn-ea"/>
              </a:rPr>
              <a:t>(13060-8957961)</a:t>
            </a:r>
          </a:p>
          <a:p>
            <a:pPr>
              <a:lnSpc>
                <a:spcPts val="1600"/>
              </a:lnSpc>
            </a:pPr>
            <a:r>
              <a:rPr lang="ja-JP" altLang="en-US" sz="1200" b="1" dirty="0">
                <a:solidFill>
                  <a:srgbClr val="112D78"/>
                </a:solidFill>
                <a:latin typeface="+mn-ea"/>
              </a:rPr>
              <a:t>　 宅配商品の宅配業務　　</a:t>
            </a:r>
            <a:r>
              <a:rPr lang="en-US" altLang="ja-JP" sz="1200" b="1" dirty="0">
                <a:solidFill>
                  <a:srgbClr val="112D78"/>
                </a:solidFill>
                <a:latin typeface="+mn-ea"/>
              </a:rPr>
              <a:t>(13060-6828561)</a:t>
            </a:r>
            <a:r>
              <a:rPr lang="ja-JP" altLang="en-US" sz="1200" b="1" dirty="0">
                <a:solidFill>
                  <a:srgbClr val="112D78"/>
                </a:solidFill>
                <a:latin typeface="+mn-ea"/>
              </a:rPr>
              <a:t>   </a:t>
            </a:r>
            <a:endParaRPr lang="en-US" altLang="ja-JP" sz="1200" b="1" dirty="0">
              <a:solidFill>
                <a:srgbClr val="112D78"/>
              </a:solidFill>
              <a:latin typeface="+mn-ea"/>
            </a:endParaRPr>
          </a:p>
          <a:p>
            <a:pPr>
              <a:lnSpc>
                <a:spcPts val="1680"/>
              </a:lnSpc>
              <a:spcBef>
                <a:spcPts val="600"/>
              </a:spcBef>
              <a:spcAft>
                <a:spcPts val="300"/>
              </a:spcAft>
            </a:pPr>
            <a:r>
              <a:rPr lang="ja-JP" altLang="en-US" sz="1400" b="1" dirty="0">
                <a:solidFill>
                  <a:srgbClr val="112D78"/>
                </a:solidFill>
                <a:latin typeface="+mn-ea"/>
              </a:rPr>
              <a:t>　② 大田北デリバリーセンター</a:t>
            </a:r>
            <a:endParaRPr lang="en-US" altLang="ja-JP" sz="1400" b="1" dirty="0">
              <a:solidFill>
                <a:srgbClr val="112D78"/>
              </a:solidFill>
              <a:latin typeface="+mn-ea"/>
            </a:endParaRPr>
          </a:p>
          <a:p>
            <a:pPr>
              <a:lnSpc>
                <a:spcPts val="1600"/>
              </a:lnSpc>
            </a:pPr>
            <a:r>
              <a:rPr lang="ja-JP" altLang="en-US" sz="1200" b="1" dirty="0">
                <a:solidFill>
                  <a:srgbClr val="112D78"/>
                </a:solidFill>
                <a:latin typeface="+mn-ea"/>
              </a:rPr>
              <a:t>　 乳製品のサンプル配り　</a:t>
            </a:r>
            <a:r>
              <a:rPr lang="en-US" altLang="ja-JP" sz="1200" b="1" dirty="0">
                <a:solidFill>
                  <a:srgbClr val="112D78"/>
                </a:solidFill>
                <a:latin typeface="+mn-ea"/>
              </a:rPr>
              <a:t>(13060-8958161)</a:t>
            </a:r>
          </a:p>
          <a:p>
            <a:pPr>
              <a:lnSpc>
                <a:spcPts val="1600"/>
              </a:lnSpc>
            </a:pPr>
            <a:r>
              <a:rPr lang="ja-JP" altLang="en-US" sz="1200" b="1" dirty="0">
                <a:solidFill>
                  <a:srgbClr val="112D78"/>
                </a:solidFill>
                <a:latin typeface="+mn-ea"/>
              </a:rPr>
              <a:t>　 宅配商品の宅配業務　　</a:t>
            </a:r>
            <a:r>
              <a:rPr lang="en-US" altLang="ja-JP" sz="1200" b="1" dirty="0">
                <a:solidFill>
                  <a:srgbClr val="112D78"/>
                </a:solidFill>
                <a:latin typeface="+mn-ea"/>
              </a:rPr>
              <a:t>(13060-8959061)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CEC5B029-D52B-6C95-E0B1-C2054BC62840}"/>
              </a:ext>
            </a:extLst>
          </p:cNvPr>
          <p:cNvSpPr/>
          <p:nvPr/>
        </p:nvSpPr>
        <p:spPr>
          <a:xfrm>
            <a:off x="91423" y="8948580"/>
            <a:ext cx="1133459" cy="290067"/>
          </a:xfrm>
          <a:prstGeom prst="roundRect">
            <a:avLst/>
          </a:prstGeom>
          <a:solidFill>
            <a:srgbClr val="E448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kumimoji="1" lang="ja-JP" altLang="en-US" sz="1500" b="1" dirty="0"/>
              <a:t>就業場所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CE7398E-FAF2-5CFD-B6C3-0CD8512DFE5F}"/>
              </a:ext>
            </a:extLst>
          </p:cNvPr>
          <p:cNvSpPr txBox="1"/>
          <p:nvPr/>
        </p:nvSpPr>
        <p:spPr>
          <a:xfrm>
            <a:off x="1224882" y="8983427"/>
            <a:ext cx="21863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50" b="1" dirty="0">
                <a:solidFill>
                  <a:srgbClr val="112D78"/>
                </a:solidFill>
              </a:rPr>
              <a:t>東京都大田区仲池上</a:t>
            </a:r>
            <a:r>
              <a:rPr lang="en-US" altLang="ja-JP" sz="1250" b="1" dirty="0">
                <a:solidFill>
                  <a:srgbClr val="112D78"/>
                </a:solidFill>
              </a:rPr>
              <a:t>1-18-8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78738CB-452F-0EE1-4DF4-9695BC29F545}"/>
              </a:ext>
            </a:extLst>
          </p:cNvPr>
          <p:cNvSpPr txBox="1"/>
          <p:nvPr/>
        </p:nvSpPr>
        <p:spPr>
          <a:xfrm>
            <a:off x="3207915" y="9008152"/>
            <a:ext cx="39256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dirty="0">
                <a:solidFill>
                  <a:srgbClr val="112D78"/>
                </a:solidFill>
              </a:rPr>
              <a:t>※</a:t>
            </a:r>
            <a:r>
              <a:rPr lang="ja-JP" altLang="en-US" sz="1100" b="1" dirty="0">
                <a:solidFill>
                  <a:srgbClr val="112D78"/>
                </a:solidFill>
              </a:rPr>
              <a:t>①②共に住所は同じですが、事業所は異なります。</a:t>
            </a:r>
            <a:endParaRPr lang="en-US" altLang="ja-JP" sz="1100" b="1" dirty="0">
              <a:solidFill>
                <a:srgbClr val="112D78"/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C94FE76F-CE9D-066B-711B-7EC8173AF235}"/>
              </a:ext>
            </a:extLst>
          </p:cNvPr>
          <p:cNvSpPr/>
          <p:nvPr/>
        </p:nvSpPr>
        <p:spPr>
          <a:xfrm>
            <a:off x="28751" y="44040"/>
            <a:ext cx="155202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cap="none" spc="0" dirty="0">
                <a:ln w="0">
                  <a:noFill/>
                  <a:prstDash val="solid"/>
                </a:ln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７月３０日</a:t>
            </a:r>
            <a:r>
              <a:rPr lang="en-US" altLang="ja-JP" sz="1600" cap="none" spc="0" dirty="0">
                <a:ln w="0">
                  <a:noFill/>
                  <a:prstDash val="solid"/>
                </a:ln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lang="ja-JP" altLang="en-US" sz="1600" cap="none" spc="0" dirty="0">
                <a:ln w="0">
                  <a:noFill/>
                  <a:prstDash val="solid"/>
                </a:ln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木</a:t>
            </a:r>
            <a:r>
              <a:rPr lang="en-US" altLang="ja-JP" sz="1600" cap="none" spc="0" dirty="0">
                <a:ln w="0">
                  <a:noFill/>
                  <a:prstDash val="solid"/>
                </a:ln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 </a:t>
            </a:r>
            <a:endParaRPr lang="ja-JP" altLang="en-US" sz="1600" cap="none" spc="0" dirty="0">
              <a:ln w="0">
                <a:noFill/>
                <a:prstDash val="solid"/>
              </a:ln>
              <a:solidFill>
                <a:srgbClr val="FFFF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1" name="平行四辺形 30">
            <a:extLst>
              <a:ext uri="{FF2B5EF4-FFF2-40B4-BE49-F238E27FC236}">
                <a16:creationId xmlns:a16="http://schemas.microsoft.com/office/drawing/2014/main" id="{C73CE23B-F365-A49E-189A-6C0A6C50DBDF}"/>
              </a:ext>
            </a:extLst>
          </p:cNvPr>
          <p:cNvSpPr/>
          <p:nvPr/>
        </p:nvSpPr>
        <p:spPr>
          <a:xfrm>
            <a:off x="-928254" y="2595088"/>
            <a:ext cx="7316243" cy="360000"/>
          </a:xfrm>
          <a:prstGeom prst="parallelogram">
            <a:avLst>
              <a:gd name="adj" fmla="val 84887"/>
            </a:avLst>
          </a:prstGeom>
          <a:solidFill>
            <a:srgbClr val="E448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500" b="1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22FDD64-8404-F390-4C79-A31EFA40B9B3}"/>
              </a:ext>
            </a:extLst>
          </p:cNvPr>
          <p:cNvSpPr txBox="1"/>
          <p:nvPr/>
        </p:nvSpPr>
        <p:spPr>
          <a:xfrm>
            <a:off x="-588339" y="2617061"/>
            <a:ext cx="64899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明治の</a:t>
            </a:r>
            <a:r>
              <a:rPr kumimoji="1" lang="en-US" altLang="ja-JP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R-1</a:t>
            </a: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・</a:t>
            </a:r>
            <a:r>
              <a:rPr kumimoji="1" lang="en-US" altLang="ja-JP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LG21</a:t>
            </a: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など乳製品をご家庭へお届けするお仕事です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0F553B2-A97E-3C06-AE95-C04F4EBEC4D8}"/>
              </a:ext>
            </a:extLst>
          </p:cNvPr>
          <p:cNvSpPr txBox="1"/>
          <p:nvPr/>
        </p:nvSpPr>
        <p:spPr>
          <a:xfrm>
            <a:off x="41562" y="9356768"/>
            <a:ext cx="68451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chemeClr val="bg1"/>
                </a:solidFill>
              </a:rPr>
              <a:t>事前のご予約は不要です。当日は１階総合受付にて「ちょこっと相談コーナー利用希望」とお伝え下さい。</a:t>
            </a:r>
          </a:p>
          <a:p>
            <a:endParaRPr lang="en-US" altLang="ja-JP" sz="1100" b="1" dirty="0">
              <a:solidFill>
                <a:schemeClr val="bg1"/>
              </a:solidFill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5B0045C-CD67-DA79-E104-2C88BD35E1C9}"/>
              </a:ext>
            </a:extLst>
          </p:cNvPr>
          <p:cNvSpPr txBox="1"/>
          <p:nvPr/>
        </p:nvSpPr>
        <p:spPr>
          <a:xfrm>
            <a:off x="28751" y="9597966"/>
            <a:ext cx="5240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</a:rPr>
              <a:t>主催：ハローワーク大森　職業相談第二部門　  お問合せ：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E6249C8-46D5-FCBE-3CA5-3BE8FC9134F5}"/>
              </a:ext>
            </a:extLst>
          </p:cNvPr>
          <p:cNvSpPr txBox="1"/>
          <p:nvPr/>
        </p:nvSpPr>
        <p:spPr>
          <a:xfrm>
            <a:off x="4108519" y="9545792"/>
            <a:ext cx="1496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</a:rPr>
              <a:t>03-4363-0771</a:t>
            </a:r>
            <a:endParaRPr kumimoji="1" lang="ja-JP" altLang="en-US" dirty="0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404391DA-8AD0-180E-EF24-1E8F0F84C9B6}"/>
              </a:ext>
            </a:extLst>
          </p:cNvPr>
          <p:cNvSpPr/>
          <p:nvPr/>
        </p:nvSpPr>
        <p:spPr>
          <a:xfrm>
            <a:off x="5458385" y="9618214"/>
            <a:ext cx="1455035" cy="24622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1000" spc="50" dirty="0">
                <a:ln w="25400">
                  <a:noFill/>
                </a:ln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rial" panose="020B0604020202020204" pitchFamily="34" charset="0"/>
              </a:rPr>
              <a:t>(</a:t>
            </a:r>
            <a:r>
              <a:rPr lang="ja-JP" altLang="en-US" sz="1000" spc="50" dirty="0">
                <a:ln w="25400">
                  <a:noFill/>
                </a:ln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rial" panose="020B0604020202020204" pitchFamily="34" charset="0"/>
              </a:rPr>
              <a:t>平日</a:t>
            </a:r>
            <a:r>
              <a:rPr lang="en-US" altLang="ja-JP" sz="1000" spc="50" dirty="0">
                <a:ln w="25400">
                  <a:noFill/>
                </a:ln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rial" panose="020B0604020202020204" pitchFamily="34" charset="0"/>
              </a:rPr>
              <a:t>8</a:t>
            </a:r>
            <a:r>
              <a:rPr lang="ja-JP" altLang="en-US" sz="1000" spc="50" dirty="0">
                <a:ln w="25400">
                  <a:noFill/>
                </a:ln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rial" panose="020B0604020202020204" pitchFamily="34" charset="0"/>
              </a:rPr>
              <a:t>：</a:t>
            </a:r>
            <a:r>
              <a:rPr lang="en-US" altLang="ja-JP" sz="1000" spc="50" dirty="0">
                <a:ln w="25400">
                  <a:noFill/>
                </a:ln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rial" panose="020B0604020202020204" pitchFamily="34" charset="0"/>
              </a:rPr>
              <a:t>30</a:t>
            </a:r>
            <a:r>
              <a:rPr lang="ja-JP" altLang="en-US" sz="1000" spc="50" dirty="0">
                <a:ln w="25400">
                  <a:noFill/>
                </a:ln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rial" panose="020B0604020202020204" pitchFamily="34" charset="0"/>
              </a:rPr>
              <a:t>～</a:t>
            </a:r>
            <a:r>
              <a:rPr lang="en-US" altLang="ja-JP" sz="1000" spc="50" dirty="0">
                <a:ln w="25400">
                  <a:noFill/>
                </a:ln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rial" panose="020B0604020202020204" pitchFamily="34" charset="0"/>
              </a:rPr>
              <a:t>17</a:t>
            </a:r>
            <a:r>
              <a:rPr lang="ja-JP" altLang="en-US" sz="1000" spc="50" dirty="0">
                <a:ln w="25400">
                  <a:noFill/>
                </a:ln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rial" panose="020B0604020202020204" pitchFamily="34" charset="0"/>
              </a:rPr>
              <a:t>：</a:t>
            </a:r>
            <a:r>
              <a:rPr lang="en-US" altLang="ja-JP" sz="1000" spc="50" dirty="0">
                <a:ln w="25400">
                  <a:noFill/>
                </a:ln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rial" panose="020B0604020202020204" pitchFamily="34" charset="0"/>
              </a:rPr>
              <a:t>15) </a:t>
            </a:r>
            <a:r>
              <a:rPr lang="ja-JP" altLang="en-US" sz="1000" spc="50" dirty="0">
                <a:ln w="25400">
                  <a:noFill/>
                </a:ln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rial" panose="020B0604020202020204" pitchFamily="34" charset="0"/>
              </a:rPr>
              <a:t>　</a:t>
            </a: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CD1F250B-A79B-6610-88D7-4CADE61B4168}"/>
              </a:ext>
            </a:extLst>
          </p:cNvPr>
          <p:cNvSpPr/>
          <p:nvPr/>
        </p:nvSpPr>
        <p:spPr>
          <a:xfrm>
            <a:off x="-333074" y="6633487"/>
            <a:ext cx="7370618" cy="447046"/>
          </a:xfrm>
          <a:prstGeom prst="rect">
            <a:avLst/>
          </a:prstGeom>
          <a:solidFill>
            <a:srgbClr val="E448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DCED205-E454-22A8-2D4B-EC89A2A73FCC}"/>
              </a:ext>
            </a:extLst>
          </p:cNvPr>
          <p:cNvSpPr txBox="1"/>
          <p:nvPr/>
        </p:nvSpPr>
        <p:spPr>
          <a:xfrm>
            <a:off x="96248" y="6697724"/>
            <a:ext cx="5094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n w="12700">
                  <a:noFill/>
                </a:ln>
                <a:solidFill>
                  <a:schemeClr val="bg1"/>
                </a:solidFill>
                <a:latin typeface="+mn-ea"/>
              </a:rPr>
              <a:t>開催場所：ハローワーク大森　１階相談ブース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A20ED48-361B-22B7-734F-9B10A6FCEEC1}"/>
              </a:ext>
            </a:extLst>
          </p:cNvPr>
          <p:cNvSpPr txBox="1"/>
          <p:nvPr/>
        </p:nvSpPr>
        <p:spPr>
          <a:xfrm>
            <a:off x="1227153" y="7197364"/>
            <a:ext cx="39256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dirty="0">
                <a:solidFill>
                  <a:srgbClr val="112D78"/>
                </a:solidFill>
              </a:rPr>
              <a:t>※ ( )</a:t>
            </a:r>
            <a:r>
              <a:rPr lang="ja-JP" altLang="en-US" sz="1100" b="1" dirty="0">
                <a:solidFill>
                  <a:srgbClr val="112D78"/>
                </a:solidFill>
              </a:rPr>
              <a:t>内は求人番号です。</a:t>
            </a:r>
            <a:endParaRPr lang="en-US" altLang="ja-JP" sz="1100" b="1" dirty="0">
              <a:solidFill>
                <a:srgbClr val="112D78"/>
              </a:solidFill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6B81A980-D4FD-CBF9-64C0-374744D7289E}"/>
              </a:ext>
            </a:extLst>
          </p:cNvPr>
          <p:cNvSpPr/>
          <p:nvPr/>
        </p:nvSpPr>
        <p:spPr>
          <a:xfrm>
            <a:off x="3280340" y="7525235"/>
            <a:ext cx="1808115" cy="892807"/>
          </a:xfrm>
          <a:prstGeom prst="roundRect">
            <a:avLst>
              <a:gd name="adj" fmla="val 11184"/>
            </a:avLst>
          </a:prstGeom>
          <a:solidFill>
            <a:srgbClr val="006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BDD4D57-4F22-D7F6-EB78-67F159A85750}"/>
              </a:ext>
            </a:extLst>
          </p:cNvPr>
          <p:cNvSpPr txBox="1"/>
          <p:nvPr/>
        </p:nvSpPr>
        <p:spPr>
          <a:xfrm>
            <a:off x="3254178" y="7542192"/>
            <a:ext cx="202982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00" b="1" dirty="0">
                <a:solidFill>
                  <a:srgbClr val="FED604"/>
                </a:solidFill>
                <a:effectLst>
                  <a:outerShdw dist="38100" dir="2700000" algn="tl" rotWithShape="0">
                    <a:srgbClr val="452507">
                      <a:alpha val="88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乳製品のサンプル配り　</a:t>
            </a:r>
            <a:endParaRPr kumimoji="1" lang="ja-JP" altLang="en-US" sz="1300" b="1" dirty="0">
              <a:solidFill>
                <a:srgbClr val="FED604"/>
              </a:solidFill>
              <a:effectLst>
                <a:outerShdw dist="38100" dir="2700000" algn="tl" rotWithShape="0">
                  <a:srgbClr val="452507">
                    <a:alpha val="88000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2F222E8-129F-19D3-A8C7-17477CA7CA72}"/>
              </a:ext>
            </a:extLst>
          </p:cNvPr>
          <p:cNvSpPr/>
          <p:nvPr/>
        </p:nvSpPr>
        <p:spPr>
          <a:xfrm>
            <a:off x="3237231" y="7186348"/>
            <a:ext cx="1133459" cy="290067"/>
          </a:xfrm>
          <a:prstGeom prst="roundRect">
            <a:avLst/>
          </a:prstGeom>
          <a:solidFill>
            <a:srgbClr val="E448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kumimoji="1" lang="ja-JP" altLang="en-US" sz="1500" b="1" dirty="0"/>
              <a:t>仕事内容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D5D4F65-05EE-2344-9D60-2BB73AD20F9B}"/>
              </a:ext>
            </a:extLst>
          </p:cNvPr>
          <p:cNvSpPr txBox="1"/>
          <p:nvPr/>
        </p:nvSpPr>
        <p:spPr>
          <a:xfrm>
            <a:off x="3280340" y="7820531"/>
            <a:ext cx="1799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</a:rPr>
              <a:t>各家庭にサンプルをお渡し、</a:t>
            </a:r>
            <a:endParaRPr lang="en-US" altLang="ja-JP" sz="1000" b="1" dirty="0">
              <a:solidFill>
                <a:schemeClr val="bg1"/>
              </a:solidFill>
            </a:endParaRPr>
          </a:p>
          <a:p>
            <a:r>
              <a:rPr lang="ja-JP" altLang="en-US" sz="1000" b="1" dirty="0">
                <a:solidFill>
                  <a:schemeClr val="bg1"/>
                </a:solidFill>
              </a:rPr>
              <a:t>後日再訪問し宅配の申込みを受けます。</a:t>
            </a:r>
            <a:endParaRPr lang="en-US" altLang="ja-JP" sz="1000" b="1" dirty="0">
              <a:solidFill>
                <a:schemeClr val="bg1"/>
              </a:solidFill>
            </a:endParaRP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8E63914E-54FC-536F-EBA8-3A808FF9756D}"/>
              </a:ext>
            </a:extLst>
          </p:cNvPr>
          <p:cNvSpPr/>
          <p:nvPr/>
        </p:nvSpPr>
        <p:spPr>
          <a:xfrm>
            <a:off x="4981355" y="8094121"/>
            <a:ext cx="1799864" cy="837251"/>
          </a:xfrm>
          <a:prstGeom prst="roundRect">
            <a:avLst>
              <a:gd name="adj" fmla="val 11184"/>
            </a:avLst>
          </a:prstGeom>
          <a:solidFill>
            <a:srgbClr val="D606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15FB9638-7B77-CBF2-2B42-A2FBD0F00722}"/>
              </a:ext>
            </a:extLst>
          </p:cNvPr>
          <p:cNvSpPr txBox="1"/>
          <p:nvPr/>
        </p:nvSpPr>
        <p:spPr>
          <a:xfrm>
            <a:off x="4969048" y="8124933"/>
            <a:ext cx="202982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00" b="1" dirty="0">
                <a:solidFill>
                  <a:srgbClr val="FED604"/>
                </a:solidFill>
                <a:effectLst>
                  <a:outerShdw dist="38100" dir="2700000" algn="tl" rotWithShape="0">
                    <a:srgbClr val="452507">
                      <a:alpha val="88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明治の宅配商品の配達</a:t>
            </a:r>
            <a:endParaRPr kumimoji="1" lang="ja-JP" altLang="en-US" sz="1300" b="1" dirty="0">
              <a:solidFill>
                <a:srgbClr val="FED604"/>
              </a:solidFill>
              <a:effectLst>
                <a:outerShdw dist="38100" dir="2700000" algn="tl" rotWithShape="0">
                  <a:srgbClr val="452507">
                    <a:alpha val="88000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400EB9A-3860-CAA4-CAD0-EE5032598177}"/>
              </a:ext>
            </a:extLst>
          </p:cNvPr>
          <p:cNvSpPr txBox="1"/>
          <p:nvPr/>
        </p:nvSpPr>
        <p:spPr>
          <a:xfrm>
            <a:off x="4981355" y="8429827"/>
            <a:ext cx="1799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</a:rPr>
              <a:t>決まったルートで週に１度、各家庭に商品を届けます。</a:t>
            </a:r>
            <a:endParaRPr lang="en-US" altLang="ja-JP" sz="1000" b="1" dirty="0">
              <a:solidFill>
                <a:schemeClr val="bg1"/>
              </a:solidFill>
            </a:endParaRPr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13E68CDD-BFCE-F761-D60A-C4758FAFDCA0}"/>
              </a:ext>
            </a:extLst>
          </p:cNvPr>
          <p:cNvGrpSpPr/>
          <p:nvPr/>
        </p:nvGrpSpPr>
        <p:grpSpPr>
          <a:xfrm>
            <a:off x="5090744" y="6348936"/>
            <a:ext cx="1742121" cy="1742121"/>
            <a:chOff x="5282763" y="6303818"/>
            <a:chExt cx="1557055" cy="1557055"/>
          </a:xfrm>
        </p:grpSpPr>
        <p:sp>
          <p:nvSpPr>
            <p:cNvPr id="36" name="楕円 35">
              <a:extLst>
                <a:ext uri="{FF2B5EF4-FFF2-40B4-BE49-F238E27FC236}">
                  <a16:creationId xmlns:a16="http://schemas.microsoft.com/office/drawing/2014/main" id="{33383502-D63F-D244-6F65-5B3359D49B30}"/>
                </a:ext>
              </a:extLst>
            </p:cNvPr>
            <p:cNvSpPr/>
            <p:nvPr/>
          </p:nvSpPr>
          <p:spPr>
            <a:xfrm>
              <a:off x="5282763" y="6303818"/>
              <a:ext cx="1557055" cy="15570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楕円 36">
              <a:extLst>
                <a:ext uri="{FF2B5EF4-FFF2-40B4-BE49-F238E27FC236}">
                  <a16:creationId xmlns:a16="http://schemas.microsoft.com/office/drawing/2014/main" id="{8333AC08-1233-DDFA-B593-F0997029F47E}"/>
                </a:ext>
              </a:extLst>
            </p:cNvPr>
            <p:cNvSpPr/>
            <p:nvPr/>
          </p:nvSpPr>
          <p:spPr>
            <a:xfrm>
              <a:off x="5372713" y="6412066"/>
              <a:ext cx="1376292" cy="1376292"/>
            </a:xfrm>
            <a:prstGeom prst="ellipse">
              <a:avLst/>
            </a:prstGeom>
            <a:noFill/>
            <a:ln w="76200">
              <a:solidFill>
                <a:srgbClr val="E4484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75DDB47-7798-6F45-DDDE-3E9C6655E0ED}"/>
              </a:ext>
            </a:extLst>
          </p:cNvPr>
          <p:cNvGrpSpPr/>
          <p:nvPr/>
        </p:nvGrpSpPr>
        <p:grpSpPr>
          <a:xfrm>
            <a:off x="5418812" y="6634064"/>
            <a:ext cx="1145553" cy="740702"/>
            <a:chOff x="5447401" y="6702699"/>
            <a:chExt cx="1145553" cy="740702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3F4422E0-B97E-343B-0597-07F0AC359341}"/>
                </a:ext>
              </a:extLst>
            </p:cNvPr>
            <p:cNvSpPr/>
            <p:nvPr/>
          </p:nvSpPr>
          <p:spPr>
            <a:xfrm>
              <a:off x="5447401" y="6710873"/>
              <a:ext cx="463589" cy="6771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3800" b="1" dirty="0">
                  <a:ln w="12700">
                    <a:noFill/>
                  </a:ln>
                  <a:solidFill>
                    <a:srgbClr val="452507"/>
                  </a:solidFill>
                  <a:latin typeface="+mn-ea"/>
                </a:rPr>
                <a:t>7</a:t>
              </a:r>
              <a:endParaRPr lang="ja-JP" altLang="en-US" sz="3800" b="1" dirty="0">
                <a:ln w="12700">
                  <a:noFill/>
                </a:ln>
                <a:solidFill>
                  <a:srgbClr val="452507"/>
                </a:solidFill>
                <a:latin typeface="+mn-ea"/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68B5A0CA-D327-AEB9-A27D-01CF53EBB04D}"/>
                </a:ext>
              </a:extLst>
            </p:cNvPr>
            <p:cNvSpPr/>
            <p:nvPr/>
          </p:nvSpPr>
          <p:spPr>
            <a:xfrm>
              <a:off x="5655950" y="6702699"/>
              <a:ext cx="45504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ja-JP" sz="4000" b="1" dirty="0">
                  <a:ln w="12700">
                    <a:noFill/>
                  </a:ln>
                  <a:solidFill>
                    <a:srgbClr val="452507"/>
                  </a:solidFill>
                  <a:latin typeface="+mn-ea"/>
                </a:rPr>
                <a:t>/</a:t>
              </a:r>
              <a:endParaRPr lang="ja-JP" altLang="en-US" sz="4000" b="1" dirty="0">
                <a:ln w="12700">
                  <a:noFill/>
                </a:ln>
                <a:solidFill>
                  <a:srgbClr val="452507"/>
                </a:solidFill>
                <a:latin typeface="+mn-ea"/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2BF5A46B-AA3A-5230-4FB3-652D9267DD58}"/>
                </a:ext>
              </a:extLst>
            </p:cNvPr>
            <p:cNvSpPr/>
            <p:nvPr/>
          </p:nvSpPr>
          <p:spPr>
            <a:xfrm>
              <a:off x="5850442" y="6766293"/>
              <a:ext cx="742512" cy="6771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3800" b="1" dirty="0">
                  <a:ln w="12700">
                    <a:noFill/>
                  </a:ln>
                  <a:solidFill>
                    <a:srgbClr val="452507"/>
                  </a:solidFill>
                  <a:latin typeface="+mn-ea"/>
                </a:rPr>
                <a:t>30</a:t>
              </a:r>
              <a:endParaRPr lang="ja-JP" altLang="en-US" sz="3800" b="1" dirty="0">
                <a:ln w="12700">
                  <a:noFill/>
                </a:ln>
                <a:solidFill>
                  <a:srgbClr val="452507"/>
                </a:solidFill>
                <a:latin typeface="+mn-ea"/>
              </a:endParaRPr>
            </a:p>
          </p:txBody>
        </p:sp>
      </p:grp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9CD6C2F-8C67-3809-A544-B71C39CA61D0}"/>
              </a:ext>
            </a:extLst>
          </p:cNvPr>
          <p:cNvSpPr/>
          <p:nvPr/>
        </p:nvSpPr>
        <p:spPr>
          <a:xfrm>
            <a:off x="6075213" y="7164044"/>
            <a:ext cx="71686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000" dirty="0">
                <a:ln w="12700">
                  <a:noFill/>
                </a:ln>
                <a:solidFill>
                  <a:srgbClr val="452507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lang="ja-JP" altLang="en-US" sz="2000" dirty="0">
                <a:ln w="12700">
                  <a:noFill/>
                </a:ln>
                <a:solidFill>
                  <a:srgbClr val="452507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木</a:t>
            </a:r>
            <a:r>
              <a:rPr lang="en-US" altLang="ja-JP" sz="2000" dirty="0">
                <a:ln w="12700">
                  <a:noFill/>
                </a:ln>
                <a:solidFill>
                  <a:srgbClr val="452507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  <a:endParaRPr lang="ja-JP" altLang="en-US" sz="2000" dirty="0">
              <a:ln w="12700">
                <a:noFill/>
              </a:ln>
              <a:solidFill>
                <a:srgbClr val="452507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A36C045-6BEB-BAA0-0BF9-207EE355E6EA}"/>
              </a:ext>
            </a:extLst>
          </p:cNvPr>
          <p:cNvSpPr/>
          <p:nvPr/>
        </p:nvSpPr>
        <p:spPr>
          <a:xfrm>
            <a:off x="5268908" y="7197091"/>
            <a:ext cx="12715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b="1" dirty="0">
                <a:ln w="12700">
                  <a:noFill/>
                </a:ln>
                <a:solidFill>
                  <a:srgbClr val="452507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9</a:t>
            </a:r>
            <a:r>
              <a:rPr lang="ja-JP" altLang="en-US" b="1" dirty="0">
                <a:ln w="12700">
                  <a:noFill/>
                </a:ln>
                <a:solidFill>
                  <a:srgbClr val="452507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lang="en-US" altLang="ja-JP" b="1" dirty="0">
                <a:ln w="12700">
                  <a:noFill/>
                </a:ln>
                <a:solidFill>
                  <a:srgbClr val="452507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00</a:t>
            </a:r>
          </a:p>
          <a:p>
            <a:r>
              <a:rPr lang="ja-JP" altLang="en-US" b="1" dirty="0">
                <a:ln w="12700">
                  <a:noFill/>
                </a:ln>
                <a:solidFill>
                  <a:srgbClr val="452507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～</a:t>
            </a:r>
            <a:r>
              <a:rPr lang="en-US" altLang="ja-JP" b="1" dirty="0">
                <a:ln w="12700">
                  <a:noFill/>
                </a:ln>
                <a:solidFill>
                  <a:srgbClr val="452507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12</a:t>
            </a:r>
            <a:r>
              <a:rPr lang="ja-JP" altLang="en-US" b="1" dirty="0">
                <a:ln w="12700">
                  <a:noFill/>
                </a:ln>
                <a:solidFill>
                  <a:srgbClr val="452507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lang="en-US" altLang="ja-JP" b="1" dirty="0">
                <a:ln w="12700">
                  <a:noFill/>
                </a:ln>
                <a:solidFill>
                  <a:srgbClr val="452507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00</a:t>
            </a:r>
            <a:endParaRPr lang="ja-JP" altLang="en-US" b="1" dirty="0">
              <a:ln w="12700">
                <a:noFill/>
              </a:ln>
              <a:solidFill>
                <a:srgbClr val="452507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8034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テーマ">
  <a:themeElements>
    <a:clrScheme name="Office 2013 - 2022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3A73D0A0D3F284080BFC57BE7E43C7E" ma:contentTypeVersion="15" ma:contentTypeDescription="新しいドキュメントを作成します。" ma:contentTypeScope="" ma:versionID="14b260231659e7a4d5e06630825fca64">
  <xsd:schema xmlns:xsd="http://www.w3.org/2001/XMLSchema" xmlns:xs="http://www.w3.org/2001/XMLSchema" xmlns:p="http://schemas.microsoft.com/office/2006/metadata/properties" xmlns:ns2="010d161c-6b98-4be2-8434-f3e13e2db567" xmlns:ns3="44856c1c-163a-4db4-9f2d-e69ab44d016d" targetNamespace="http://schemas.microsoft.com/office/2006/metadata/properties" ma:root="true" ma:fieldsID="91791ed1c1175cc2847644fde076e70b" ns2:_="" ns3:_="">
    <xsd:import namespace="010d161c-6b98-4be2-8434-f3e13e2db567"/>
    <xsd:import namespace="44856c1c-163a-4db4-9f2d-e69ab44d016d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d161c-6b98-4be2-8434-f3e13e2db567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所有者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画像タグ" ma:readOnly="false" ma:fieldId="{5cf76f15-5ced-4ddc-b409-7134ff3c332f}" ma:taxonomyMulti="true" ma:sspId="0347f584-7be2-4218-8e94-402d99aedf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856c1c-163a-4db4-9f2d-e69ab44d016d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f10ed4d-9149-4a99-990b-0038d0fe911c}" ma:internalName="TaxCatchAll" ma:showField="CatchAllData" ma:web="44856c1c-163a-4db4-9f2d-e69ab44d01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10d161c-6b98-4be2-8434-f3e13e2db567">
      <Terms xmlns="http://schemas.microsoft.com/office/infopath/2007/PartnerControls"/>
    </lcf76f155ced4ddcb4097134ff3c332f>
    <TaxCatchAll xmlns="44856c1c-163a-4db4-9f2d-e69ab44d016d" xsi:nil="true"/>
    <Owner xmlns="010d161c-6b98-4be2-8434-f3e13e2db567">
      <UserInfo>
        <DisplayName/>
        <AccountId xsi:nil="true"/>
        <AccountType/>
      </UserInfo>
    </Owner>
  </documentManagement>
</p:properties>
</file>

<file path=customXml/itemProps1.xml><?xml version="1.0" encoding="utf-8"?>
<ds:datastoreItem xmlns:ds="http://schemas.openxmlformats.org/officeDocument/2006/customXml" ds:itemID="{1B5C24A3-77F4-4744-A057-B7B4A9103797}">
  <ds:schemaRefs>
    <ds:schemaRef ds:uri="010d161c-6b98-4be2-8434-f3e13e2db567"/>
    <ds:schemaRef ds:uri="44856c1c-163a-4db4-9f2d-e69ab44d016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E0C8201-301C-412B-A9C0-FD3CFB3F3B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748B2C-352E-49A4-A826-C08BFB7ED2E2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010d161c-6b98-4be2-8434-f3e13e2db567"/>
    <ds:schemaRef ds:uri="http://schemas.microsoft.com/office/infopath/2007/PartnerControls"/>
    <ds:schemaRef ds:uri="44856c1c-163a-4db4-9f2d-e69ab44d016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Words>231</Words>
  <PresentationFormat>A4 210 x 297 mm</PresentationFormat>
  <Paragraphs>37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HGPｺﾞｼｯｸE</vt:lpstr>
      <vt:lpstr>HGP創英角ｺﾞｼｯｸUB</vt:lpstr>
      <vt:lpstr>HG丸ｺﾞｼｯｸM-PRO</vt:lpstr>
      <vt:lpstr>游ゴシック</vt:lpstr>
      <vt:lpstr>Arial</vt:lpstr>
      <vt:lpstr>Calibri</vt:lpstr>
      <vt:lpstr>Calibri Light</vt:lpstr>
      <vt:lpstr>Office 2013 - 2022 テーマ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0x010100C3A73D0A0D3F284080BFC57BE7E43C7E</vt:lpwstr>
  </property>
  <property fmtid="{D5CDD505-2E9C-101B-9397-08002B2CF9AE}" pid="3" name="MediaServiceImageTags">
    <vt:lpwstr/>
  </property>
</Properties>
</file>