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changesinfo+xml" PartName="/ppt/changesInfos/changesInfo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60" r:id="rId5"/>
    <p:sldId id="258" r:id="rId6"/>
  </p:sldIdLst>
  <p:sldSz cx="9906000" cy="6858000" type="A4"/>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0B6C93"/>
    <a:srgbClr val="0E93C8"/>
    <a:srgbClr val="0F98CF"/>
    <a:srgbClr val="FF9999"/>
    <a:srgbClr val="B4E5A2"/>
    <a:srgbClr val="67C135"/>
    <a:srgbClr val="FFCCCC"/>
    <a:srgbClr val="00CC99"/>
    <a:srgbClr val="C1FF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312F1D-7FEF-4B90-A5CC-34CEECA4A5AF}" v="28" dt="2026-07-06T08:51:59.1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07" autoAdjust="0"/>
    <p:restoredTop sz="93436" autoAdjust="0"/>
  </p:normalViewPr>
  <p:slideViewPr>
    <p:cSldViewPr snapToGrid="0">
      <p:cViewPr varScale="1">
        <p:scale>
          <a:sx n="97" d="100"/>
          <a:sy n="97" d="100"/>
        </p:scale>
        <p:origin x="486" y="84"/>
      </p:cViewPr>
      <p:guideLst/>
    </p:cSldViewPr>
  </p:slideViewPr>
  <p:notesTextViewPr>
    <p:cViewPr>
      <p:scale>
        <a:sx n="1" d="1"/>
        <a:sy n="1" d="1"/>
      </p:scale>
      <p:origin x="0" y="0"/>
    </p:cViewPr>
  </p:notesText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theme/theme1.xml" Type="http://schemas.openxmlformats.org/officeDocument/2006/relationships/theme"/><Relationship Id="rId11" Target="tableStyles.xml" Type="http://schemas.openxmlformats.org/officeDocument/2006/relationships/tableStyles"/><Relationship Id="rId12" Target="changesInfos/changesInfo1.xml" Type="http://schemas.microsoft.com/office/2016/11/relationships/changesInfo"/><Relationship Id="rId13" Target="revisionInfo.xml" Type="http://schemas.microsoft.com/office/2015/10/relationships/revisionInfo"/><Relationship Id="rId2" Target="../customXml/item2.xml" Type="http://schemas.openxmlformats.org/officeDocument/2006/relationships/customXml"/><Relationship Id="rId3" Target="../customXml/item3.xml" Type="http://schemas.openxmlformats.org/officeDocument/2006/relationships/customXml"/><Relationship Id="rId4" Target="slideMasters/slideMaster1.xml" Type="http://schemas.openxmlformats.org/officeDocument/2006/relationships/slideMaster"/><Relationship Id="rId5" Target="slides/slide1.xml" Type="http://schemas.openxmlformats.org/officeDocument/2006/relationships/slide"/><Relationship Id="rId6" Target="slides/slide2.xml" Type="http://schemas.openxmlformats.org/officeDocument/2006/relationships/slide"/><Relationship Id="rId7" Target="notesMasters/notesMaster1.xml" Type="http://schemas.openxmlformats.org/officeDocument/2006/relationships/notesMaster"/><Relationship Id="rId8" Target="presProps.xml" Type="http://schemas.openxmlformats.org/officeDocument/2006/relationships/presProps"/><Relationship Id="rId9" Target="viewProps.xml" Type="http://schemas.openxmlformats.org/officeDocument/2006/relationships/viewProps"/></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小田倉健介" userId="ebf0ba12-e0cc-4281-880c-4edc448b6579" providerId="ADAL" clId="{2F0EDF52-DACD-489A-AAB6-BABA500013CC}"/>
    <pc:docChg chg="custSel addSld delSld modSld">
      <pc:chgData name="小田倉健介" userId="ebf0ba12-e0cc-4281-880c-4edc448b6579" providerId="ADAL" clId="{2F0EDF52-DACD-489A-AAB6-BABA500013CC}" dt="2026-07-06T08:52:23.072" v="220" actId="2696"/>
      <pc:docMkLst>
        <pc:docMk/>
      </pc:docMkLst>
      <pc:sldChg chg="modSp mod">
        <pc:chgData name="小田倉健介" userId="ebf0ba12-e0cc-4281-880c-4edc448b6579" providerId="ADAL" clId="{2F0EDF52-DACD-489A-AAB6-BABA500013CC}" dt="2026-07-06T08:50:43.335" v="199"/>
        <pc:sldMkLst>
          <pc:docMk/>
          <pc:sldMk cId="1393729727" sldId="256"/>
        </pc:sldMkLst>
        <pc:spChg chg="mod">
          <ac:chgData name="小田倉健介" userId="ebf0ba12-e0cc-4281-880c-4edc448b6579" providerId="ADAL" clId="{2F0EDF52-DACD-489A-AAB6-BABA500013CC}" dt="2026-07-06T08:49:26.391" v="139" actId="14100"/>
          <ac:spMkLst>
            <pc:docMk/>
            <pc:sldMk cId="1393729727" sldId="256"/>
            <ac:spMk id="13" creationId="{985FC022-92F4-D33F-1E83-B3DF6B46FB20}"/>
          </ac:spMkLst>
        </pc:spChg>
        <pc:spChg chg="mod">
          <ac:chgData name="小田倉健介" userId="ebf0ba12-e0cc-4281-880c-4edc448b6579" providerId="ADAL" clId="{2F0EDF52-DACD-489A-AAB6-BABA500013CC}" dt="2026-07-06T08:50:43.335" v="199"/>
          <ac:spMkLst>
            <pc:docMk/>
            <pc:sldMk cId="1393729727" sldId="256"/>
            <ac:spMk id="30" creationId="{16D789CD-F8A2-9489-A01C-A0AE2362F061}"/>
          </ac:spMkLst>
        </pc:spChg>
        <pc:spChg chg="mod">
          <ac:chgData name="小田倉健介" userId="ebf0ba12-e0cc-4281-880c-4edc448b6579" providerId="ADAL" clId="{2F0EDF52-DACD-489A-AAB6-BABA500013CC}" dt="2026-07-06T08:50:19.823" v="169"/>
          <ac:spMkLst>
            <pc:docMk/>
            <pc:sldMk cId="1393729727" sldId="256"/>
            <ac:spMk id="36" creationId="{F3FEA2AA-0DA7-4487-91BD-61DEF171051D}"/>
          </ac:spMkLst>
        </pc:spChg>
      </pc:sldChg>
      <pc:sldChg chg="modSp mod">
        <pc:chgData name="小田倉健介" userId="ebf0ba12-e0cc-4281-880c-4edc448b6579" providerId="ADAL" clId="{2F0EDF52-DACD-489A-AAB6-BABA500013CC}" dt="2026-07-06T08:50:56.703" v="214"/>
        <pc:sldMkLst>
          <pc:docMk/>
          <pc:sldMk cId="285173617" sldId="258"/>
        </pc:sldMkLst>
        <pc:spChg chg="mod">
          <ac:chgData name="小田倉健介" userId="ebf0ba12-e0cc-4281-880c-4edc448b6579" providerId="ADAL" clId="{2F0EDF52-DACD-489A-AAB6-BABA500013CC}" dt="2026-07-06T08:47:31.875" v="15"/>
          <ac:spMkLst>
            <pc:docMk/>
            <pc:sldMk cId="285173617" sldId="258"/>
            <ac:spMk id="7" creationId="{ADE0FE42-11C5-F7F4-A43A-ADDCB8C00856}"/>
          </ac:spMkLst>
        </pc:spChg>
        <pc:spChg chg="mod">
          <ac:chgData name="小田倉健介" userId="ebf0ba12-e0cc-4281-880c-4edc448b6579" providerId="ADAL" clId="{2F0EDF52-DACD-489A-AAB6-BABA500013CC}" dt="2026-07-06T08:47:44.602" v="35" actId="14100"/>
          <ac:spMkLst>
            <pc:docMk/>
            <pc:sldMk cId="285173617" sldId="258"/>
            <ac:spMk id="13" creationId="{E3229D04-8677-F054-3048-ABF69727131B}"/>
          </ac:spMkLst>
        </pc:spChg>
        <pc:spChg chg="mod">
          <ac:chgData name="小田倉健介" userId="ebf0ba12-e0cc-4281-880c-4edc448b6579" providerId="ADAL" clId="{2F0EDF52-DACD-489A-AAB6-BABA500013CC}" dt="2026-07-06T08:50:56.703" v="214"/>
          <ac:spMkLst>
            <pc:docMk/>
            <pc:sldMk cId="285173617" sldId="258"/>
            <ac:spMk id="27" creationId="{2983B5D7-AF7F-8440-BDF2-46A7E7F43AAF}"/>
          </ac:spMkLst>
        </pc:spChg>
        <pc:spChg chg="mod">
          <ac:chgData name="小田倉健介" userId="ebf0ba12-e0cc-4281-880c-4edc448b6579" providerId="ADAL" clId="{2F0EDF52-DACD-489A-AAB6-BABA500013CC}" dt="2026-07-06T08:48:58.112" v="122"/>
          <ac:spMkLst>
            <pc:docMk/>
            <pc:sldMk cId="285173617" sldId="258"/>
            <ac:spMk id="44" creationId="{B515C524-5AEB-0A86-037B-0F9D4F901C55}"/>
          </ac:spMkLst>
        </pc:spChg>
        <pc:spChg chg="mod">
          <ac:chgData name="小田倉健介" userId="ebf0ba12-e0cc-4281-880c-4edc448b6579" providerId="ADAL" clId="{2F0EDF52-DACD-489A-AAB6-BABA500013CC}" dt="2026-07-06T08:48:43.603" v="79"/>
          <ac:spMkLst>
            <pc:docMk/>
            <pc:sldMk cId="285173617" sldId="258"/>
            <ac:spMk id="45" creationId="{DC2A15A4-28AB-B608-92FD-22C890AAF7A7}"/>
          </ac:spMkLst>
        </pc:spChg>
        <pc:spChg chg="mod">
          <ac:chgData name="小田倉健介" userId="ebf0ba12-e0cc-4281-880c-4edc448b6579" providerId="ADAL" clId="{2F0EDF52-DACD-489A-AAB6-BABA500013CC}" dt="2026-07-06T08:48:48.752" v="92"/>
          <ac:spMkLst>
            <pc:docMk/>
            <pc:sldMk cId="285173617" sldId="258"/>
            <ac:spMk id="46" creationId="{71A16ABB-85B0-7021-64F9-9C9AEDC1F3B9}"/>
          </ac:spMkLst>
        </pc:spChg>
        <pc:spChg chg="mod">
          <ac:chgData name="小田倉健介" userId="ebf0ba12-e0cc-4281-880c-4edc448b6579" providerId="ADAL" clId="{2F0EDF52-DACD-489A-AAB6-BABA500013CC}" dt="2026-07-06T08:48:54.784" v="107"/>
          <ac:spMkLst>
            <pc:docMk/>
            <pc:sldMk cId="285173617" sldId="258"/>
            <ac:spMk id="47" creationId="{48003FCE-B36F-3529-A674-F894369CD6A3}"/>
          </ac:spMkLst>
        </pc:spChg>
        <pc:cxnChg chg="mod">
          <ac:chgData name="小田倉健介" userId="ebf0ba12-e0cc-4281-880c-4edc448b6579" providerId="ADAL" clId="{2F0EDF52-DACD-489A-AAB6-BABA500013CC}" dt="2026-07-06T08:48:17.695" v="36" actId="14100"/>
          <ac:cxnSpMkLst>
            <pc:docMk/>
            <pc:sldMk cId="285173617" sldId="258"/>
            <ac:cxnSpMk id="15" creationId="{8EB04175-6A47-7C6A-0BFA-C87F7E5E4BDB}"/>
          </ac:cxnSpMkLst>
        </pc:cxnChg>
      </pc:sldChg>
      <pc:sldChg chg="del">
        <pc:chgData name="小田倉健介" userId="ebf0ba12-e0cc-4281-880c-4edc448b6579" providerId="ADAL" clId="{2F0EDF52-DACD-489A-AAB6-BABA500013CC}" dt="2026-07-06T08:52:23.072" v="220" actId="2696"/>
        <pc:sldMkLst>
          <pc:docMk/>
          <pc:sldMk cId="1892353988" sldId="259"/>
        </pc:sldMkLst>
      </pc:sldChg>
      <pc:sldChg chg="addSp modSp new mod setBg">
        <pc:chgData name="小田倉健介" userId="ebf0ba12-e0cc-4281-880c-4edc448b6579" providerId="ADAL" clId="{2F0EDF52-DACD-489A-AAB6-BABA500013CC}" dt="2026-07-06T08:52:08.662" v="219" actId="962"/>
        <pc:sldMkLst>
          <pc:docMk/>
          <pc:sldMk cId="3220706768" sldId="260"/>
        </pc:sldMkLst>
        <pc:spChg chg="add">
          <ac:chgData name="小田倉健介" userId="ebf0ba12-e0cc-4281-880c-4edc448b6579" providerId="ADAL" clId="{2F0EDF52-DACD-489A-AAB6-BABA500013CC}" dt="2026-07-06T08:52:04.288" v="217" actId="26606"/>
          <ac:spMkLst>
            <pc:docMk/>
            <pc:sldMk cId="3220706768" sldId="260"/>
            <ac:spMk id="7" creationId="{42A4FC2C-047E-45A5-965D-8E1E3BF09BC6}"/>
          </ac:spMkLst>
        </pc:spChg>
        <pc:picChg chg="add mod">
          <ac:chgData name="小田倉健介" userId="ebf0ba12-e0cc-4281-880c-4edc448b6579" providerId="ADAL" clId="{2F0EDF52-DACD-489A-AAB6-BABA500013CC}" dt="2026-07-06T08:52:08.662" v="219" actId="962"/>
          <ac:picMkLst>
            <pc:docMk/>
            <pc:sldMk cId="3220706768" sldId="260"/>
            <ac:picMk id="2" creationId="{8B3E9FAE-2736-637F-0119-A7EDACC55417}"/>
          </ac:picMkLst>
        </pc:picChg>
      </pc:sldChg>
    </pc:docChg>
  </pc:docChgLst>
  <pc:docChgLst>
    <pc:chgData name="吉田若菜" userId="5112e5ee-3a42-4ec8-ad1f-175ca83b7bed" providerId="ADAL" clId="{AA8C0762-BA88-4831-872F-BCCD7EB30790}"/>
    <pc:docChg chg="undo custSel addSld delSld modSld">
      <pc:chgData name="吉田若菜" userId="5112e5ee-3a42-4ec8-ad1f-175ca83b7bed" providerId="ADAL" clId="{AA8C0762-BA88-4831-872F-BCCD7EB30790}" dt="2026-06-01T08:08:02.565" v="801" actId="1036"/>
      <pc:docMkLst>
        <pc:docMk/>
      </pc:docMkLst>
      <pc:sldChg chg="delSp new del mod">
        <pc:chgData name="吉田若菜" userId="5112e5ee-3a42-4ec8-ad1f-175ca83b7bed" providerId="ADAL" clId="{AA8C0762-BA88-4831-872F-BCCD7EB30790}" dt="2026-06-01T07:57:04.254" v="4" actId="2696"/>
        <pc:sldMkLst>
          <pc:docMk/>
          <pc:sldMk cId="3734194146" sldId="257"/>
        </pc:sldMkLst>
      </pc:sldChg>
      <pc:sldChg chg="addSp delSp modSp add mod">
        <pc:chgData name="吉田若菜" userId="5112e5ee-3a42-4ec8-ad1f-175ca83b7bed" providerId="ADAL" clId="{AA8C0762-BA88-4831-872F-BCCD7EB30790}" dt="2026-06-01T08:08:02.565" v="801" actId="1036"/>
        <pc:sldMkLst>
          <pc:docMk/>
          <pc:sldMk cId="285173617" sldId="258"/>
        </pc:sldMkLst>
      </pc:sldChg>
    </pc:docChg>
  </pc:docChgLst>
  <pc:docChgLst>
    <pc:chgData name="吉田若菜" userId="5112e5ee-3a42-4ec8-ad1f-175ca83b7bed" providerId="ADAL" clId="{C156EE87-8019-45F2-800E-F3FE1B95D7A1}"/>
    <pc:docChg chg="undo custSel addSld modSld">
      <pc:chgData name="吉田若菜" userId="5112e5ee-3a42-4ec8-ad1f-175ca83b7bed" providerId="ADAL" clId="{C156EE87-8019-45F2-800E-F3FE1B95D7A1}" dt="2026-06-24T10:25:39.848" v="83" actId="729"/>
      <pc:docMkLst>
        <pc:docMk/>
      </pc:docMkLst>
      <pc:sldChg chg="addSp delSp modSp mod modShow chgLayout">
        <pc:chgData name="吉田若菜" userId="5112e5ee-3a42-4ec8-ad1f-175ca83b7bed" providerId="ADAL" clId="{C156EE87-8019-45F2-800E-F3FE1B95D7A1}" dt="2026-06-24T10:25:39.848" v="83" actId="729"/>
        <pc:sldMkLst>
          <pc:docMk/>
          <pc:sldMk cId="1393729727" sldId="256"/>
        </pc:sldMkLst>
        <pc:spChg chg="add mod">
          <ac:chgData name="吉田若菜" userId="5112e5ee-3a42-4ec8-ad1f-175ca83b7bed" providerId="ADAL" clId="{C156EE87-8019-45F2-800E-F3FE1B95D7A1}" dt="2026-06-24T10:02:23.807" v="29" actId="404"/>
          <ac:spMkLst>
            <pc:docMk/>
            <pc:sldMk cId="1393729727" sldId="256"/>
            <ac:spMk id="41" creationId="{282BD087-A9CE-0F5A-E17C-2F06BD5FA67E}"/>
          </ac:spMkLst>
        </pc:spChg>
      </pc:sldChg>
      <pc:sldChg chg="addSp delSp modSp mod">
        <pc:chgData name="吉田若菜" userId="5112e5ee-3a42-4ec8-ad1f-175ca83b7bed" providerId="ADAL" clId="{C156EE87-8019-45F2-800E-F3FE1B95D7A1}" dt="2026-06-24T10:05:19.576" v="79" actId="1037"/>
        <pc:sldMkLst>
          <pc:docMk/>
          <pc:sldMk cId="285173617" sldId="258"/>
        </pc:sldMkLst>
        <pc:spChg chg="mod">
          <ac:chgData name="吉田若菜" userId="5112e5ee-3a42-4ec8-ad1f-175ca83b7bed" providerId="ADAL" clId="{C156EE87-8019-45F2-800E-F3FE1B95D7A1}" dt="2026-06-24T10:05:11.138" v="76" actId="14100"/>
          <ac:spMkLst>
            <pc:docMk/>
            <pc:sldMk cId="285173617" sldId="258"/>
            <ac:spMk id="2" creationId="{1AEACD08-2DED-5E06-6045-B2761C813B90}"/>
          </ac:spMkLst>
        </pc:spChg>
        <pc:spChg chg="mod">
          <ac:chgData name="吉田若菜" userId="5112e5ee-3a42-4ec8-ad1f-175ca83b7bed" providerId="ADAL" clId="{C156EE87-8019-45F2-800E-F3FE1B95D7A1}" dt="2026-06-24T10:05:08.700" v="75" actId="1076"/>
          <ac:spMkLst>
            <pc:docMk/>
            <pc:sldMk cId="285173617" sldId="258"/>
            <ac:spMk id="5" creationId="{E7BF4987-A33B-1E6E-33EA-07D2429FAF84}"/>
          </ac:spMkLst>
        </pc:spChg>
        <pc:spChg chg="mod">
          <ac:chgData name="吉田若菜" userId="5112e5ee-3a42-4ec8-ad1f-175ca83b7bed" providerId="ADAL" clId="{C156EE87-8019-45F2-800E-F3FE1B95D7A1}" dt="2026-06-24T10:03:19.110" v="34" actId="1035"/>
          <ac:spMkLst>
            <pc:docMk/>
            <pc:sldMk cId="285173617" sldId="258"/>
            <ac:spMk id="7" creationId="{ADE0FE42-11C5-F7F4-A43A-ADDCB8C00856}"/>
          </ac:spMkLst>
        </pc:spChg>
        <pc:spChg chg="mod">
          <ac:chgData name="吉田若菜" userId="5112e5ee-3a42-4ec8-ad1f-175ca83b7bed" providerId="ADAL" clId="{C156EE87-8019-45F2-800E-F3FE1B95D7A1}" dt="2026-06-24T10:05:19.576" v="79" actId="1037"/>
          <ac:spMkLst>
            <pc:docMk/>
            <pc:sldMk cId="285173617" sldId="258"/>
            <ac:spMk id="9" creationId="{72EE2819-D8AB-A9D9-AECE-36980BB74617}"/>
          </ac:spMkLst>
        </pc:spChg>
        <pc:spChg chg="mod">
          <ac:chgData name="吉田若菜" userId="5112e5ee-3a42-4ec8-ad1f-175ca83b7bed" providerId="ADAL" clId="{C156EE87-8019-45F2-800E-F3FE1B95D7A1}" dt="2026-06-24T10:03:32.909" v="46" actId="1037"/>
          <ac:spMkLst>
            <pc:docMk/>
            <pc:sldMk cId="285173617" sldId="258"/>
            <ac:spMk id="13" creationId="{E3229D04-8677-F054-3048-ABF69727131B}"/>
          </ac:spMkLst>
        </pc:spChg>
        <pc:spChg chg="mod">
          <ac:chgData name="吉田若菜" userId="5112e5ee-3a42-4ec8-ad1f-175ca83b7bed" providerId="ADAL" clId="{C156EE87-8019-45F2-800E-F3FE1B95D7A1}" dt="2026-06-24T10:04:09.875" v="56" actId="14100"/>
          <ac:spMkLst>
            <pc:docMk/>
            <pc:sldMk cId="285173617" sldId="258"/>
            <ac:spMk id="28" creationId="{6D80D6E8-D4B3-D743-279F-407BB38CA32C}"/>
          </ac:spMkLst>
        </pc:spChg>
        <pc:spChg chg="mod">
          <ac:chgData name="吉田若菜" userId="5112e5ee-3a42-4ec8-ad1f-175ca83b7bed" providerId="ADAL" clId="{C156EE87-8019-45F2-800E-F3FE1B95D7A1}" dt="2026-06-24T10:03:49.382" v="50" actId="1076"/>
          <ac:spMkLst>
            <pc:docMk/>
            <pc:sldMk cId="285173617" sldId="258"/>
            <ac:spMk id="33" creationId="{2C883276-8B42-53F5-5FBB-408FA8B1856A}"/>
          </ac:spMkLst>
        </pc:spChg>
        <pc:picChg chg="add mod">
          <ac:chgData name="吉田若菜" userId="5112e5ee-3a42-4ec8-ad1f-175ca83b7bed" providerId="ADAL" clId="{C156EE87-8019-45F2-800E-F3FE1B95D7A1}" dt="2026-06-24T10:04:46.301" v="68" actId="1076"/>
          <ac:picMkLst>
            <pc:docMk/>
            <pc:sldMk cId="285173617" sldId="258"/>
            <ac:picMk id="3" creationId="{E43771A8-1B89-DD96-5642-F5C6086F6E88}"/>
          </ac:picMkLst>
        </pc:picChg>
        <pc:cxnChg chg="mod">
          <ac:chgData name="吉田若菜" userId="5112e5ee-3a42-4ec8-ad1f-175ca83b7bed" providerId="ADAL" clId="{C156EE87-8019-45F2-800E-F3FE1B95D7A1}" dt="2026-06-24T10:04:19.141" v="63" actId="14100"/>
          <ac:cxnSpMkLst>
            <pc:docMk/>
            <pc:sldMk cId="285173617" sldId="258"/>
            <ac:cxnSpMk id="25" creationId="{EA856526-D1AE-E5EC-1CA0-4A657340E6F0}"/>
          </ac:cxnSpMkLst>
        </pc:cxnChg>
        <pc:cxnChg chg="mod">
          <ac:chgData name="吉田若菜" userId="5112e5ee-3a42-4ec8-ad1f-175ca83b7bed" providerId="ADAL" clId="{C156EE87-8019-45F2-800E-F3FE1B95D7A1}" dt="2026-06-24T10:03:56.819" v="53" actId="14100"/>
          <ac:cxnSpMkLst>
            <pc:docMk/>
            <pc:sldMk cId="285173617" sldId="258"/>
            <ac:cxnSpMk id="31" creationId="{CE7F0ECD-FA69-E084-A408-1587F6D7702F}"/>
          </ac:cxnSpMkLst>
        </pc:cxnChg>
      </pc:sldChg>
      <pc:sldChg chg="addSp delSp modSp new mod">
        <pc:chgData name="吉田若菜" userId="5112e5ee-3a42-4ec8-ad1f-175ca83b7bed" providerId="ADAL" clId="{C156EE87-8019-45F2-800E-F3FE1B95D7A1}" dt="2026-06-24T10:02:54.451" v="30"/>
        <pc:sldMkLst>
          <pc:docMk/>
          <pc:sldMk cId="1892353988" sldId="259"/>
        </pc:sldMkLst>
        <pc:spChg chg="add mod">
          <ac:chgData name="吉田若菜" userId="5112e5ee-3a42-4ec8-ad1f-175ca83b7bed" providerId="ADAL" clId="{C156EE87-8019-45F2-800E-F3FE1B95D7A1}" dt="2026-06-24T10:02:54.451" v="30"/>
          <ac:spMkLst>
            <pc:docMk/>
            <pc:sldMk cId="1892353988" sldId="259"/>
            <ac:spMk id="5" creationId="{526D110C-93C7-B2D0-0311-A11412A55572}"/>
          </ac:spMkLst>
        </pc:spChg>
        <pc:picChg chg="add mod">
          <ac:chgData name="吉田若菜" userId="5112e5ee-3a42-4ec8-ad1f-175ca83b7bed" providerId="ADAL" clId="{C156EE87-8019-45F2-800E-F3FE1B95D7A1}" dt="2026-06-24T10:01:15.996" v="8" actId="14100"/>
          <ac:picMkLst>
            <pc:docMk/>
            <pc:sldMk cId="1892353988" sldId="259"/>
            <ac:picMk id="4" creationId="{DFC2375E-AA83-245C-A986-BF607354DAB3}"/>
          </ac:picMkLst>
        </pc:picChg>
      </pc:sldChg>
    </pc:docChg>
  </pc:docChgLst>
  <pc:docChgLst>
    <pc:chgData name="吉田若菜" userId="5112e5ee-3a42-4ec8-ad1f-175ca83b7bed" providerId="ADAL" clId="{AFFB1D92-ED5B-4486-9ACC-79A376CC6302}"/>
    <pc:docChg chg="custSel modSld">
      <pc:chgData name="吉田若菜" userId="5112e5ee-3a42-4ec8-ad1f-175ca83b7bed" providerId="ADAL" clId="{AFFB1D92-ED5B-4486-9ACC-79A376CC6302}" dt="2026-06-22T05:10:26.276" v="11" actId="478"/>
      <pc:docMkLst>
        <pc:docMk/>
      </pc:docMkLst>
      <pc:sldChg chg="addSp delSp modSp mod">
        <pc:chgData name="吉田若菜" userId="5112e5ee-3a42-4ec8-ad1f-175ca83b7bed" providerId="ADAL" clId="{AFFB1D92-ED5B-4486-9ACC-79A376CC6302}" dt="2026-06-22T05:10:26.276" v="11" actId="478"/>
        <pc:sldMkLst>
          <pc:docMk/>
          <pc:sldMk cId="1393729727" sldId="256"/>
        </pc:sldMkLst>
      </pc:sldChg>
    </pc:docChg>
  </pc:docChgLst>
</pc:chgInfo>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0A50B253-DA6D-449E-9CCC-C9D40C27EC73}" type="datetimeFigureOut">
              <a:rPr kumimoji="1" lang="ja-JP" altLang="en-US" smtClean="0"/>
              <a:t>2026/7/6</a:t>
            </a:fld>
            <a:endParaRPr kumimoji="1" lang="ja-JP" altLang="en-US"/>
          </a:p>
        </p:txBody>
      </p:sp>
      <p:sp>
        <p:nvSpPr>
          <p:cNvPr id="4" name="スライド イメージ プレースホルダー 3"/>
          <p:cNvSpPr>
            <a:spLocks noGrp="1" noRot="1" noChangeAspect="1"/>
          </p:cNvSpPr>
          <p:nvPr>
            <p:ph type="sldImg" idx="2"/>
          </p:nvPr>
        </p:nvSpPr>
        <p:spPr>
          <a:xfrm>
            <a:off x="979488" y="1243013"/>
            <a:ext cx="4846637"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C85D2C14-E3A6-45DE-90E4-F4E4C53E00FC}" type="slidenum">
              <a:rPr kumimoji="1" lang="ja-JP" altLang="en-US" smtClean="0"/>
              <a:t>‹#›</a:t>
            </a:fld>
            <a:endParaRPr kumimoji="1" lang="ja-JP" altLang="en-US"/>
          </a:p>
        </p:txBody>
      </p:sp>
    </p:spTree>
    <p:extLst>
      <p:ext uri="{BB962C8B-B14F-4D97-AF65-F5344CB8AC3E}">
        <p14:creationId xmlns:p14="http://schemas.microsoft.com/office/powerpoint/2010/main" val="17004849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AEE87-4419-DEF9-0386-461A9F1C662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FBE6F08-F664-FB0E-9543-43180022911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D9FDDDE-4EC6-B3F8-2547-2B4769B489D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3A7EDE4-F55E-2239-64F7-4CE7A1640C58}"/>
              </a:ext>
            </a:extLst>
          </p:cNvPr>
          <p:cNvSpPr>
            <a:spLocks noGrp="1"/>
          </p:cNvSpPr>
          <p:nvPr>
            <p:ph type="sldNum" sz="quarter" idx="5"/>
          </p:nvPr>
        </p:nvSpPr>
        <p:spPr/>
        <p:txBody>
          <a:bodyPr/>
          <a:lstStyle/>
          <a:p>
            <a:fld id="{C85D2C14-E3A6-45DE-90E4-F4E4C53E00FC}" type="slidenum">
              <a:rPr kumimoji="1" lang="ja-JP" altLang="en-US" smtClean="0"/>
              <a:t>2</a:t>
            </a:fld>
            <a:endParaRPr kumimoji="1" lang="ja-JP" altLang="en-US"/>
          </a:p>
        </p:txBody>
      </p:sp>
    </p:spTree>
    <p:extLst>
      <p:ext uri="{BB962C8B-B14F-4D97-AF65-F5344CB8AC3E}">
        <p14:creationId xmlns:p14="http://schemas.microsoft.com/office/powerpoint/2010/main" val="2339802633"/>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FCA4754-8D3D-4AB8-B736-F25D5A9234F1}" type="datetimeFigureOut">
              <a:rPr kumimoji="1" lang="ja-JP" altLang="en-US" smtClean="0"/>
              <a:t>2026/7/6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CC4C0B-0CEC-4174-906D-4FA1CDC087D4}" type="slidenum">
              <a:rPr kumimoji="1" lang="ja-JP" altLang="en-US" smtClean="0"/>
              <a:t>‹#›</a:t>
            </a:fld>
            <a:endParaRPr kumimoji="1" lang="ja-JP" altLang="en-US"/>
          </a:p>
        </p:txBody>
      </p:sp>
    </p:spTree>
    <p:extLst>
      <p:ext uri="{BB962C8B-B14F-4D97-AF65-F5344CB8AC3E}">
        <p14:creationId xmlns:p14="http://schemas.microsoft.com/office/powerpoint/2010/main" val="3650392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CA4754-8D3D-4AB8-B736-F25D5A9234F1}" type="datetimeFigureOut">
              <a:rPr kumimoji="1" lang="ja-JP" altLang="en-US" smtClean="0"/>
              <a:t>2026/7/6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CC4C0B-0CEC-4174-906D-4FA1CDC087D4}" type="slidenum">
              <a:rPr kumimoji="1" lang="ja-JP" altLang="en-US" smtClean="0"/>
              <a:t>‹#›</a:t>
            </a:fld>
            <a:endParaRPr kumimoji="1" lang="ja-JP" altLang="en-US"/>
          </a:p>
        </p:txBody>
      </p:sp>
    </p:spTree>
    <p:extLst>
      <p:ext uri="{BB962C8B-B14F-4D97-AF65-F5344CB8AC3E}">
        <p14:creationId xmlns:p14="http://schemas.microsoft.com/office/powerpoint/2010/main" val="2690788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CA4754-8D3D-4AB8-B736-F25D5A9234F1}" type="datetimeFigureOut">
              <a:rPr kumimoji="1" lang="ja-JP" altLang="en-US" smtClean="0"/>
              <a:t>2026/7/6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CC4C0B-0CEC-4174-906D-4FA1CDC087D4}" type="slidenum">
              <a:rPr kumimoji="1" lang="ja-JP" altLang="en-US" smtClean="0"/>
              <a:t>‹#›</a:t>
            </a:fld>
            <a:endParaRPr kumimoji="1" lang="ja-JP" altLang="en-US"/>
          </a:p>
        </p:txBody>
      </p:sp>
    </p:spTree>
    <p:extLst>
      <p:ext uri="{BB962C8B-B14F-4D97-AF65-F5344CB8AC3E}">
        <p14:creationId xmlns:p14="http://schemas.microsoft.com/office/powerpoint/2010/main" val="62123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CA4754-8D3D-4AB8-B736-F25D5A9234F1}" type="datetimeFigureOut">
              <a:rPr kumimoji="1" lang="ja-JP" altLang="en-US" smtClean="0"/>
              <a:t>2026/7/6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CC4C0B-0CEC-4174-906D-4FA1CDC087D4}" type="slidenum">
              <a:rPr kumimoji="1" lang="ja-JP" altLang="en-US" smtClean="0"/>
              <a:t>‹#›</a:t>
            </a:fld>
            <a:endParaRPr kumimoji="1" lang="ja-JP" altLang="en-US"/>
          </a:p>
        </p:txBody>
      </p:sp>
    </p:spTree>
    <p:extLst>
      <p:ext uri="{BB962C8B-B14F-4D97-AF65-F5344CB8AC3E}">
        <p14:creationId xmlns:p14="http://schemas.microsoft.com/office/powerpoint/2010/main" val="1019615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FCA4754-8D3D-4AB8-B736-F25D5A9234F1}" type="datetimeFigureOut">
              <a:rPr kumimoji="1" lang="ja-JP" altLang="en-US" smtClean="0"/>
              <a:t>2026/7/6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CC4C0B-0CEC-4174-906D-4FA1CDC087D4}" type="slidenum">
              <a:rPr kumimoji="1" lang="ja-JP" altLang="en-US" smtClean="0"/>
              <a:t>‹#›</a:t>
            </a:fld>
            <a:endParaRPr kumimoji="1" lang="ja-JP" altLang="en-US"/>
          </a:p>
        </p:txBody>
      </p:sp>
    </p:spTree>
    <p:extLst>
      <p:ext uri="{BB962C8B-B14F-4D97-AF65-F5344CB8AC3E}">
        <p14:creationId xmlns:p14="http://schemas.microsoft.com/office/powerpoint/2010/main" val="3722400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FCA4754-8D3D-4AB8-B736-F25D5A9234F1}" type="datetimeFigureOut">
              <a:rPr kumimoji="1" lang="ja-JP" altLang="en-US" smtClean="0"/>
              <a:t>2026/7/6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0CC4C0B-0CEC-4174-906D-4FA1CDC087D4}" type="slidenum">
              <a:rPr kumimoji="1" lang="ja-JP" altLang="en-US" smtClean="0"/>
              <a:t>‹#›</a:t>
            </a:fld>
            <a:endParaRPr kumimoji="1" lang="ja-JP" altLang="en-US"/>
          </a:p>
        </p:txBody>
      </p:sp>
    </p:spTree>
    <p:extLst>
      <p:ext uri="{BB962C8B-B14F-4D97-AF65-F5344CB8AC3E}">
        <p14:creationId xmlns:p14="http://schemas.microsoft.com/office/powerpoint/2010/main" val="3241948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FCA4754-8D3D-4AB8-B736-F25D5A9234F1}" type="datetimeFigureOut">
              <a:rPr kumimoji="1" lang="ja-JP" altLang="en-US" smtClean="0"/>
              <a:t>2026/7/6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0CC4C0B-0CEC-4174-906D-4FA1CDC087D4}" type="slidenum">
              <a:rPr kumimoji="1" lang="ja-JP" altLang="en-US" smtClean="0"/>
              <a:t>‹#›</a:t>
            </a:fld>
            <a:endParaRPr kumimoji="1" lang="ja-JP" altLang="en-US"/>
          </a:p>
        </p:txBody>
      </p:sp>
    </p:spTree>
    <p:extLst>
      <p:ext uri="{BB962C8B-B14F-4D97-AF65-F5344CB8AC3E}">
        <p14:creationId xmlns:p14="http://schemas.microsoft.com/office/powerpoint/2010/main" val="3421046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FCA4754-8D3D-4AB8-B736-F25D5A9234F1}" type="datetimeFigureOut">
              <a:rPr kumimoji="1" lang="ja-JP" altLang="en-US" smtClean="0"/>
              <a:t>2026/7/6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0CC4C0B-0CEC-4174-906D-4FA1CDC087D4}" type="slidenum">
              <a:rPr kumimoji="1" lang="ja-JP" altLang="en-US" smtClean="0"/>
              <a:t>‹#›</a:t>
            </a:fld>
            <a:endParaRPr kumimoji="1" lang="ja-JP" altLang="en-US"/>
          </a:p>
        </p:txBody>
      </p:sp>
    </p:spTree>
    <p:extLst>
      <p:ext uri="{BB962C8B-B14F-4D97-AF65-F5344CB8AC3E}">
        <p14:creationId xmlns:p14="http://schemas.microsoft.com/office/powerpoint/2010/main" val="2436091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CA4754-8D3D-4AB8-B736-F25D5A9234F1}" type="datetimeFigureOut">
              <a:rPr kumimoji="1" lang="ja-JP" altLang="en-US" smtClean="0"/>
              <a:t>2026/7/6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0CC4C0B-0CEC-4174-906D-4FA1CDC087D4}" type="slidenum">
              <a:rPr kumimoji="1" lang="ja-JP" altLang="en-US" smtClean="0"/>
              <a:t>‹#›</a:t>
            </a:fld>
            <a:endParaRPr kumimoji="1" lang="ja-JP" altLang="en-US"/>
          </a:p>
        </p:txBody>
      </p:sp>
    </p:spTree>
    <p:extLst>
      <p:ext uri="{BB962C8B-B14F-4D97-AF65-F5344CB8AC3E}">
        <p14:creationId xmlns:p14="http://schemas.microsoft.com/office/powerpoint/2010/main" val="2518730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FCA4754-8D3D-4AB8-B736-F25D5A9234F1}" type="datetimeFigureOut">
              <a:rPr kumimoji="1" lang="ja-JP" altLang="en-US" smtClean="0"/>
              <a:t>2026/7/6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0CC4C0B-0CEC-4174-906D-4FA1CDC087D4}" type="slidenum">
              <a:rPr kumimoji="1" lang="ja-JP" altLang="en-US" smtClean="0"/>
              <a:t>‹#›</a:t>
            </a:fld>
            <a:endParaRPr kumimoji="1" lang="ja-JP" altLang="en-US"/>
          </a:p>
        </p:txBody>
      </p:sp>
    </p:spTree>
    <p:extLst>
      <p:ext uri="{BB962C8B-B14F-4D97-AF65-F5344CB8AC3E}">
        <p14:creationId xmlns:p14="http://schemas.microsoft.com/office/powerpoint/2010/main" val="944421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FCA4754-8D3D-4AB8-B736-F25D5A9234F1}" type="datetimeFigureOut">
              <a:rPr kumimoji="1" lang="ja-JP" altLang="en-US" smtClean="0"/>
              <a:t>2026/7/6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0CC4C0B-0CEC-4174-906D-4FA1CDC087D4}" type="slidenum">
              <a:rPr kumimoji="1" lang="ja-JP" altLang="en-US" smtClean="0"/>
              <a:t>‹#›</a:t>
            </a:fld>
            <a:endParaRPr kumimoji="1" lang="ja-JP" altLang="en-US"/>
          </a:p>
        </p:txBody>
      </p:sp>
    </p:spTree>
    <p:extLst>
      <p:ext uri="{BB962C8B-B14F-4D97-AF65-F5344CB8AC3E}">
        <p14:creationId xmlns:p14="http://schemas.microsoft.com/office/powerpoint/2010/main" val="544566453"/>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CA4754-8D3D-4AB8-B736-F25D5A9234F1}" type="datetimeFigureOut">
              <a:rPr kumimoji="1" lang="ja-JP" altLang="en-US" smtClean="0"/>
              <a:t>2026/7/6</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0CC4C0B-0CEC-4174-906D-4FA1CDC087D4}" type="slidenum">
              <a:rPr kumimoji="1" lang="ja-JP" altLang="en-US" smtClean="0"/>
              <a:t>‹#›</a:t>
            </a:fld>
            <a:endParaRPr kumimoji="1" lang="ja-JP" altLang="en-US"/>
          </a:p>
        </p:txBody>
      </p:sp>
    </p:spTree>
    <p:extLst>
      <p:ext uri="{BB962C8B-B14F-4D97-AF65-F5344CB8AC3E}">
        <p14:creationId xmlns:p14="http://schemas.microsoft.com/office/powerpoint/2010/main" val="14959637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38" y="0"/>
            <a:ext cx="9903523"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図 1" descr="テキスト, タイムライン&#10;&#10;AI 生成コンテンツは誤りを含む可能性があります。">
            <a:extLst>
              <a:ext uri="{FF2B5EF4-FFF2-40B4-BE49-F238E27FC236}">
                <a16:creationId xmlns:a16="http://schemas.microsoft.com/office/drawing/2014/main" id="{8B3E9FAE-2736-637F-0119-A7EDACC55417}"/>
              </a:ext>
            </a:extLst>
          </p:cNvPr>
          <p:cNvPicPr>
            <a:picLocks noChangeAspect="1"/>
          </p:cNvPicPr>
          <p:nvPr/>
        </p:nvPicPr>
        <p:blipFill>
          <a:blip r:embed="rId2"/>
          <a:srcRect r="5733"/>
          <a:stretch>
            <a:fillRect/>
          </a:stretch>
        </p:blipFill>
        <p:spPr>
          <a:xfrm>
            <a:off x="20" y="1282"/>
            <a:ext cx="9905980" cy="6856718"/>
          </a:xfrm>
          <a:prstGeom prst="rect">
            <a:avLst/>
          </a:prstGeom>
        </p:spPr>
      </p:pic>
    </p:spTree>
    <p:extLst>
      <p:ext uri="{BB962C8B-B14F-4D97-AF65-F5344CB8AC3E}">
        <p14:creationId xmlns:p14="http://schemas.microsoft.com/office/powerpoint/2010/main" val="3220706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6FDB6-8371-5F6B-04B7-A163D4990CB2}"/>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E7BF4987-A33B-1E6E-33EA-07D2429FAF84}"/>
              </a:ext>
            </a:extLst>
          </p:cNvPr>
          <p:cNvSpPr/>
          <p:nvPr/>
        </p:nvSpPr>
        <p:spPr>
          <a:xfrm>
            <a:off x="0" y="0"/>
            <a:ext cx="9906000" cy="6858000"/>
          </a:xfrm>
          <a:prstGeom prst="rect">
            <a:avLst/>
          </a:prstGeom>
          <a:pattFill prst="lgGrid">
            <a:fgClr>
              <a:schemeClr val="accent4">
                <a:lumMod val="20000"/>
                <a:lumOff val="8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レーム 3">
            <a:extLst>
              <a:ext uri="{FF2B5EF4-FFF2-40B4-BE49-F238E27FC236}">
                <a16:creationId xmlns:a16="http://schemas.microsoft.com/office/drawing/2014/main" id="{2F4C66D2-DAC2-B906-702D-A33BE19F5A7B}"/>
              </a:ext>
            </a:extLst>
          </p:cNvPr>
          <p:cNvSpPr/>
          <p:nvPr/>
        </p:nvSpPr>
        <p:spPr>
          <a:xfrm>
            <a:off x="0" y="0"/>
            <a:ext cx="9906000" cy="6858000"/>
          </a:xfrm>
          <a:prstGeom prst="frame">
            <a:avLst>
              <a:gd name="adj1" fmla="val 243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四角形: 角を丸くする 5">
            <a:extLst>
              <a:ext uri="{FF2B5EF4-FFF2-40B4-BE49-F238E27FC236}">
                <a16:creationId xmlns:a16="http://schemas.microsoft.com/office/drawing/2014/main" id="{39D8B601-834C-4351-2444-70AD5565000E}"/>
              </a:ext>
            </a:extLst>
          </p:cNvPr>
          <p:cNvSpPr/>
          <p:nvPr/>
        </p:nvSpPr>
        <p:spPr>
          <a:xfrm>
            <a:off x="330739" y="321013"/>
            <a:ext cx="4143983" cy="719847"/>
          </a:xfrm>
          <a:prstGeom prst="roundRect">
            <a:avLst>
              <a:gd name="adj" fmla="val 32883"/>
            </a:avLst>
          </a:prstGeom>
          <a:solidFill>
            <a:srgbClr val="0B6C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DE0FE42-11C5-F7F4-A43A-ADDCB8C00856}"/>
              </a:ext>
            </a:extLst>
          </p:cNvPr>
          <p:cNvSpPr txBox="1"/>
          <p:nvPr/>
        </p:nvSpPr>
        <p:spPr>
          <a:xfrm>
            <a:off x="588521" y="322934"/>
            <a:ext cx="3628417" cy="707886"/>
          </a:xfrm>
          <a:prstGeom prst="rect">
            <a:avLst/>
          </a:prstGeom>
          <a:noFill/>
        </p:spPr>
        <p:txBody>
          <a:bodyPr wrap="square" rtlCol="0">
            <a:spAutoFit/>
          </a:bodyPr>
          <a:lstStyle/>
          <a:p>
            <a:pPr algn="ctr"/>
            <a:r>
              <a:rPr kumimoji="1" lang="ja-JP" altLang="en-US" sz="4000" dirty="0">
                <a:solidFill>
                  <a:schemeClr val="bg1"/>
                </a:solidFill>
                <a:latin typeface="HG創英角ﾎﾟｯﾌﾟ体" panose="040B0A09000000000000" pitchFamily="49" charset="-128"/>
                <a:ea typeface="HG創英角ﾎﾟｯﾌﾟ体" panose="040B0A09000000000000" pitchFamily="49" charset="-128"/>
              </a:rPr>
              <a:t>事業所名</a:t>
            </a:r>
          </a:p>
        </p:txBody>
      </p:sp>
      <p:sp>
        <p:nvSpPr>
          <p:cNvPr id="2" name="矢印: 山形 1">
            <a:extLst>
              <a:ext uri="{FF2B5EF4-FFF2-40B4-BE49-F238E27FC236}">
                <a16:creationId xmlns:a16="http://schemas.microsoft.com/office/drawing/2014/main" id="{1AEACD08-2DED-5E06-6045-B2761C813B90}"/>
              </a:ext>
            </a:extLst>
          </p:cNvPr>
          <p:cNvSpPr/>
          <p:nvPr/>
        </p:nvSpPr>
        <p:spPr>
          <a:xfrm>
            <a:off x="7904968" y="301349"/>
            <a:ext cx="2584694" cy="856652"/>
          </a:xfrm>
          <a:prstGeom prst="chevron">
            <a:avLst>
              <a:gd name="adj" fmla="val 34102"/>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テキスト ボックス 8">
            <a:extLst>
              <a:ext uri="{FF2B5EF4-FFF2-40B4-BE49-F238E27FC236}">
                <a16:creationId xmlns:a16="http://schemas.microsoft.com/office/drawing/2014/main" id="{72EE2819-D8AB-A9D9-AECE-36980BB74617}"/>
              </a:ext>
            </a:extLst>
          </p:cNvPr>
          <p:cNvSpPr txBox="1"/>
          <p:nvPr/>
        </p:nvSpPr>
        <p:spPr>
          <a:xfrm>
            <a:off x="8212957" y="520581"/>
            <a:ext cx="1012000" cy="415498"/>
          </a:xfrm>
          <a:prstGeom prst="rect">
            <a:avLst/>
          </a:prstGeom>
          <a:noFill/>
        </p:spPr>
        <p:txBody>
          <a:bodyPr wrap="square" rtlCol="0">
            <a:spAutoFit/>
          </a:bodyPr>
          <a:lstStyle/>
          <a:p>
            <a:pPr algn="ctr"/>
            <a:r>
              <a:rPr kumimoji="1" lang="en-US" altLang="ja-JP" sz="1050" b="1" dirty="0">
                <a:solidFill>
                  <a:schemeClr val="bg1"/>
                </a:solidFill>
                <a:latin typeface="メイリオ" panose="020B0604030504040204" pitchFamily="50" charset="-128"/>
                <a:ea typeface="メイリオ" panose="020B0604030504040204" pitchFamily="50" charset="-128"/>
              </a:rPr>
              <a:t>HP</a:t>
            </a:r>
            <a:r>
              <a:rPr kumimoji="1" lang="ja-JP" altLang="en-US" sz="1050" b="1" dirty="0">
                <a:solidFill>
                  <a:schemeClr val="bg1"/>
                </a:solidFill>
                <a:latin typeface="メイリオ" panose="020B0604030504040204" pitchFamily="50" charset="-128"/>
                <a:ea typeface="メイリオ" panose="020B0604030504040204" pitchFamily="50" charset="-128"/>
              </a:rPr>
              <a:t>は</a:t>
            </a:r>
            <a:endParaRPr kumimoji="1" lang="en-US" altLang="ja-JP" sz="1050" b="1" dirty="0">
              <a:solidFill>
                <a:schemeClr val="bg1"/>
              </a:solidFill>
              <a:latin typeface="メイリオ" panose="020B0604030504040204" pitchFamily="50" charset="-128"/>
              <a:ea typeface="メイリオ" panose="020B0604030504040204" pitchFamily="50" charset="-128"/>
            </a:endParaRPr>
          </a:p>
          <a:p>
            <a:pPr algn="ctr"/>
            <a:r>
              <a:rPr kumimoji="1" lang="ja-JP" altLang="en-US" sz="1050" b="1" dirty="0">
                <a:solidFill>
                  <a:schemeClr val="bg1"/>
                </a:solidFill>
                <a:latin typeface="メイリオ" panose="020B0604030504040204" pitchFamily="50" charset="-128"/>
                <a:ea typeface="メイリオ" panose="020B0604030504040204" pitchFamily="50" charset="-128"/>
              </a:rPr>
              <a:t>こちらから！</a:t>
            </a:r>
          </a:p>
        </p:txBody>
      </p:sp>
      <p:sp>
        <p:nvSpPr>
          <p:cNvPr id="14" name="正方形/長方形 13">
            <a:extLst>
              <a:ext uri="{FF2B5EF4-FFF2-40B4-BE49-F238E27FC236}">
                <a16:creationId xmlns:a16="http://schemas.microsoft.com/office/drawing/2014/main" id="{50294E10-A192-03D8-70FE-390D41219172}"/>
              </a:ext>
            </a:extLst>
          </p:cNvPr>
          <p:cNvSpPr/>
          <p:nvPr/>
        </p:nvSpPr>
        <p:spPr>
          <a:xfrm>
            <a:off x="488889" y="1305936"/>
            <a:ext cx="4381662" cy="1800209"/>
          </a:xfrm>
          <a:prstGeom prst="rect">
            <a:avLst/>
          </a:prstGeom>
          <a:solidFill>
            <a:schemeClr val="bg1"/>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a:extLst>
              <a:ext uri="{FF2B5EF4-FFF2-40B4-BE49-F238E27FC236}">
                <a16:creationId xmlns:a16="http://schemas.microsoft.com/office/drawing/2014/main" id="{8EB04175-6A47-7C6A-0BFA-C87F7E5E4BDB}"/>
              </a:ext>
            </a:extLst>
          </p:cNvPr>
          <p:cNvCxnSpPr>
            <a:cxnSpLocks/>
          </p:cNvCxnSpPr>
          <p:nvPr/>
        </p:nvCxnSpPr>
        <p:spPr>
          <a:xfrm>
            <a:off x="630361" y="1656461"/>
            <a:ext cx="1374709" cy="0"/>
          </a:xfrm>
          <a:prstGeom prst="line">
            <a:avLst/>
          </a:prstGeom>
          <a:ln w="104775">
            <a:solidFill>
              <a:schemeClr val="accent4">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13" name="テキスト ボックス 12">
            <a:extLst>
              <a:ext uri="{FF2B5EF4-FFF2-40B4-BE49-F238E27FC236}">
                <a16:creationId xmlns:a16="http://schemas.microsoft.com/office/drawing/2014/main" id="{E3229D04-8677-F054-3048-ABF69727131B}"/>
              </a:ext>
            </a:extLst>
          </p:cNvPr>
          <p:cNvSpPr txBox="1"/>
          <p:nvPr/>
        </p:nvSpPr>
        <p:spPr>
          <a:xfrm>
            <a:off x="581307" y="1376062"/>
            <a:ext cx="1522795" cy="400110"/>
          </a:xfrm>
          <a:prstGeom prst="rect">
            <a:avLst/>
          </a:prstGeom>
          <a:noFill/>
        </p:spPr>
        <p:txBody>
          <a:bodyPr wrap="square" rtlCol="0">
            <a:spAutoFit/>
          </a:bodyPr>
          <a:lstStyle/>
          <a:p>
            <a:pPr algn="ctr"/>
            <a:r>
              <a:rPr kumimoji="1" lang="ja-JP" altLang="en-US" sz="2000" b="1" dirty="0">
                <a:latin typeface="メイリオ" panose="020B0604030504040204" pitchFamily="50" charset="-128"/>
                <a:ea typeface="メイリオ" panose="020B0604030504040204" pitchFamily="50" charset="-128"/>
              </a:rPr>
              <a:t>事業所紹介</a:t>
            </a:r>
          </a:p>
        </p:txBody>
      </p:sp>
      <p:sp>
        <p:nvSpPr>
          <p:cNvPr id="27" name="テキスト ボックス 26">
            <a:extLst>
              <a:ext uri="{FF2B5EF4-FFF2-40B4-BE49-F238E27FC236}">
                <a16:creationId xmlns:a16="http://schemas.microsoft.com/office/drawing/2014/main" id="{2983B5D7-AF7F-8440-BDF2-46A7E7F43AAF}"/>
              </a:ext>
            </a:extLst>
          </p:cNvPr>
          <p:cNvSpPr txBox="1"/>
          <p:nvPr/>
        </p:nvSpPr>
        <p:spPr>
          <a:xfrm>
            <a:off x="778983" y="1783354"/>
            <a:ext cx="3894010" cy="507831"/>
          </a:xfrm>
          <a:prstGeom prst="rect">
            <a:avLst/>
          </a:prstGeom>
          <a:noFill/>
        </p:spPr>
        <p:txBody>
          <a:bodyPr wrap="square" rtlCol="0">
            <a:spAutoFit/>
          </a:bodyPr>
          <a:lstStyle/>
          <a:p>
            <a:pPr>
              <a:spcAft>
                <a:spcPts val="600"/>
              </a:spcAft>
            </a:pPr>
            <a:r>
              <a:rPr kumimoji="1" lang="ja-JP" altLang="en-US" sz="1100" b="1" dirty="0">
                <a:latin typeface="+mn-ea"/>
                <a:cs typeface="Segoe UI" panose="020B0502040204020203" pitchFamily="34" charset="0"/>
              </a:rPr>
              <a:t>事業所の説明を記載。</a:t>
            </a:r>
            <a:endParaRPr kumimoji="1" lang="en-US" altLang="ja-JP" sz="1100" b="1" dirty="0">
              <a:latin typeface="+mn-ea"/>
              <a:cs typeface="Segoe UI" panose="020B0502040204020203" pitchFamily="34" charset="0"/>
            </a:endParaRPr>
          </a:p>
          <a:p>
            <a:pPr>
              <a:spcAft>
                <a:spcPts val="600"/>
              </a:spcAft>
            </a:pPr>
            <a:r>
              <a:rPr kumimoji="1" lang="ja-JP" altLang="en-US" sz="1100" b="1" dirty="0">
                <a:latin typeface="+mn-ea"/>
                <a:cs typeface="Segoe UI" panose="020B0502040204020203" pitchFamily="34" charset="0"/>
              </a:rPr>
              <a:t>色や配置も自由に作成</a:t>
            </a:r>
            <a:r>
              <a:rPr kumimoji="1" lang="en-US" altLang="ja-JP" sz="1100" b="1" dirty="0">
                <a:latin typeface="+mn-ea"/>
                <a:cs typeface="Segoe UI" panose="020B0502040204020203" pitchFamily="34" charset="0"/>
              </a:rPr>
              <a:t>OK</a:t>
            </a:r>
            <a:r>
              <a:rPr kumimoji="1" lang="ja-JP" altLang="en-US" sz="1100" b="1" dirty="0">
                <a:latin typeface="+mn-ea"/>
                <a:cs typeface="Segoe UI" panose="020B0502040204020203" pitchFamily="34" charset="0"/>
              </a:rPr>
              <a:t>！</a:t>
            </a:r>
          </a:p>
        </p:txBody>
      </p:sp>
      <p:sp>
        <p:nvSpPr>
          <p:cNvPr id="21" name="楕円 20">
            <a:extLst>
              <a:ext uri="{FF2B5EF4-FFF2-40B4-BE49-F238E27FC236}">
                <a16:creationId xmlns:a16="http://schemas.microsoft.com/office/drawing/2014/main" id="{35048F46-560F-979C-3C4F-82B044452A5E}"/>
              </a:ext>
            </a:extLst>
          </p:cNvPr>
          <p:cNvSpPr/>
          <p:nvPr/>
        </p:nvSpPr>
        <p:spPr>
          <a:xfrm>
            <a:off x="8447290" y="5416120"/>
            <a:ext cx="1199133" cy="1199133"/>
          </a:xfrm>
          <a:prstGeom prst="ellipse">
            <a:avLst/>
          </a:prstGeom>
          <a:solidFill>
            <a:srgbClr val="0B6C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コネクタ 24">
            <a:extLst>
              <a:ext uri="{FF2B5EF4-FFF2-40B4-BE49-F238E27FC236}">
                <a16:creationId xmlns:a16="http://schemas.microsoft.com/office/drawing/2014/main" id="{EA856526-D1AE-E5EC-1CA0-4A657340E6F0}"/>
              </a:ext>
            </a:extLst>
          </p:cNvPr>
          <p:cNvCxnSpPr>
            <a:cxnSpLocks/>
          </p:cNvCxnSpPr>
          <p:nvPr/>
        </p:nvCxnSpPr>
        <p:spPr>
          <a:xfrm>
            <a:off x="5394907" y="3752515"/>
            <a:ext cx="2412000" cy="0"/>
          </a:xfrm>
          <a:prstGeom prst="line">
            <a:avLst/>
          </a:prstGeom>
          <a:ln w="104775">
            <a:solidFill>
              <a:schemeClr val="accent4">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28" name="テキスト ボックス 27">
            <a:extLst>
              <a:ext uri="{FF2B5EF4-FFF2-40B4-BE49-F238E27FC236}">
                <a16:creationId xmlns:a16="http://schemas.microsoft.com/office/drawing/2014/main" id="{6D80D6E8-D4B3-D743-279F-407BB38CA32C}"/>
              </a:ext>
            </a:extLst>
          </p:cNvPr>
          <p:cNvSpPr txBox="1"/>
          <p:nvPr/>
        </p:nvSpPr>
        <p:spPr>
          <a:xfrm>
            <a:off x="5404846" y="3472116"/>
            <a:ext cx="2500122" cy="369332"/>
          </a:xfrm>
          <a:prstGeom prst="rect">
            <a:avLst/>
          </a:prstGeom>
          <a:noFill/>
        </p:spPr>
        <p:txBody>
          <a:bodyPr wrap="square" rtlCol="0">
            <a:spAutoFit/>
          </a:bodyPr>
          <a:lstStyle/>
          <a:p>
            <a:pPr algn="ctr"/>
            <a:r>
              <a:rPr kumimoji="1" lang="ja-JP" altLang="en-US" b="1" dirty="0">
                <a:latin typeface="メイリオ" panose="020B0604030504040204" pitchFamily="50" charset="-128"/>
                <a:ea typeface="メイリオ" panose="020B0604030504040204" pitchFamily="50" charset="-128"/>
              </a:rPr>
              <a:t>おすすめポイント！！</a:t>
            </a:r>
          </a:p>
        </p:txBody>
      </p:sp>
      <p:sp>
        <p:nvSpPr>
          <p:cNvPr id="30" name="テキスト ボックス 29">
            <a:extLst>
              <a:ext uri="{FF2B5EF4-FFF2-40B4-BE49-F238E27FC236}">
                <a16:creationId xmlns:a16="http://schemas.microsoft.com/office/drawing/2014/main" id="{7E61435F-66D8-5382-34E9-26072B69BD88}"/>
              </a:ext>
            </a:extLst>
          </p:cNvPr>
          <p:cNvSpPr txBox="1"/>
          <p:nvPr/>
        </p:nvSpPr>
        <p:spPr>
          <a:xfrm>
            <a:off x="5520581" y="3900099"/>
            <a:ext cx="3720530" cy="261610"/>
          </a:xfrm>
          <a:prstGeom prst="rect">
            <a:avLst/>
          </a:prstGeom>
          <a:noFill/>
        </p:spPr>
        <p:txBody>
          <a:bodyPr wrap="square" rtlCol="0">
            <a:spAutoFit/>
          </a:bodyPr>
          <a:lstStyle/>
          <a:p>
            <a:pPr marL="171450" indent="-171450">
              <a:spcAft>
                <a:spcPts val="600"/>
              </a:spcAft>
              <a:buFont typeface="游ゴシック" panose="020B0400000000000000" pitchFamily="50" charset="-128"/>
              <a:buChar char="♦"/>
            </a:pPr>
            <a:r>
              <a:rPr kumimoji="1" lang="ja-JP" altLang="en-US" sz="1100" b="1" dirty="0">
                <a:latin typeface="+mn-ea"/>
                <a:cs typeface="Segoe UI" panose="020B0502040204020203" pitchFamily="34" charset="0"/>
              </a:rPr>
              <a:t>おすすめポイントを記載してみましょう。</a:t>
            </a:r>
            <a:endParaRPr kumimoji="1" lang="en-US" altLang="ja-JP" sz="1100" b="1" dirty="0">
              <a:latin typeface="+mn-ea"/>
              <a:cs typeface="Segoe UI" panose="020B0502040204020203" pitchFamily="34" charset="0"/>
            </a:endParaRPr>
          </a:p>
        </p:txBody>
      </p:sp>
      <p:cxnSp>
        <p:nvCxnSpPr>
          <p:cNvPr id="31" name="直線コネクタ 30">
            <a:extLst>
              <a:ext uri="{FF2B5EF4-FFF2-40B4-BE49-F238E27FC236}">
                <a16:creationId xmlns:a16="http://schemas.microsoft.com/office/drawing/2014/main" id="{CE7F0ECD-FA69-E084-A408-1587F6D7702F}"/>
              </a:ext>
            </a:extLst>
          </p:cNvPr>
          <p:cNvCxnSpPr>
            <a:cxnSpLocks/>
          </p:cNvCxnSpPr>
          <p:nvPr/>
        </p:nvCxnSpPr>
        <p:spPr>
          <a:xfrm>
            <a:off x="5384968" y="1536601"/>
            <a:ext cx="2520000" cy="0"/>
          </a:xfrm>
          <a:prstGeom prst="line">
            <a:avLst/>
          </a:prstGeom>
          <a:ln w="104775">
            <a:solidFill>
              <a:schemeClr val="accent4">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33" name="テキスト ボックス 32">
            <a:extLst>
              <a:ext uri="{FF2B5EF4-FFF2-40B4-BE49-F238E27FC236}">
                <a16:creationId xmlns:a16="http://schemas.microsoft.com/office/drawing/2014/main" id="{2C883276-8B42-53F5-5FBB-408FA8B1856A}"/>
              </a:ext>
            </a:extLst>
          </p:cNvPr>
          <p:cNvSpPr txBox="1"/>
          <p:nvPr/>
        </p:nvSpPr>
        <p:spPr>
          <a:xfrm>
            <a:off x="5359440" y="1285088"/>
            <a:ext cx="2863348" cy="338554"/>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スタッフからのメッセージ</a:t>
            </a:r>
          </a:p>
        </p:txBody>
      </p:sp>
      <p:sp>
        <p:nvSpPr>
          <p:cNvPr id="36" name="テキスト ボックス 35">
            <a:extLst>
              <a:ext uri="{FF2B5EF4-FFF2-40B4-BE49-F238E27FC236}">
                <a16:creationId xmlns:a16="http://schemas.microsoft.com/office/drawing/2014/main" id="{7E6C452E-1C4D-DA5F-ED73-C6A17EAEFFE5}"/>
              </a:ext>
            </a:extLst>
          </p:cNvPr>
          <p:cNvSpPr txBox="1"/>
          <p:nvPr/>
        </p:nvSpPr>
        <p:spPr>
          <a:xfrm>
            <a:off x="5516774" y="1663689"/>
            <a:ext cx="3720530" cy="677108"/>
          </a:xfrm>
          <a:prstGeom prst="rect">
            <a:avLst/>
          </a:prstGeom>
          <a:noFill/>
        </p:spPr>
        <p:txBody>
          <a:bodyPr wrap="square" rtlCol="0">
            <a:spAutoFit/>
          </a:bodyPr>
          <a:lstStyle/>
          <a:p>
            <a:pPr>
              <a:spcAft>
                <a:spcPts val="600"/>
              </a:spcAft>
            </a:pPr>
            <a:r>
              <a:rPr kumimoji="1" lang="ja-JP" altLang="en-US" sz="1100" b="1" dirty="0">
                <a:latin typeface="+mn-ea"/>
                <a:cs typeface="Segoe UI" panose="020B0502040204020203" pitchFamily="34" charset="0"/>
              </a:rPr>
              <a:t>スタッフからのメッセージや、その他オリジナルで項目を作成しましょう。</a:t>
            </a:r>
            <a:endParaRPr kumimoji="1" lang="en-US" altLang="ja-JP" sz="1100" b="1" dirty="0">
              <a:latin typeface="+mn-ea"/>
              <a:cs typeface="Segoe UI" panose="020B0502040204020203" pitchFamily="34" charset="0"/>
            </a:endParaRPr>
          </a:p>
          <a:p>
            <a:pPr>
              <a:spcAft>
                <a:spcPts val="600"/>
              </a:spcAft>
            </a:pPr>
            <a:r>
              <a:rPr kumimoji="1" lang="ja-JP" altLang="en-US" sz="1100" b="1" dirty="0">
                <a:latin typeface="+mn-ea"/>
                <a:cs typeface="Segoe UI" panose="020B0502040204020203" pitchFamily="34" charset="0"/>
              </a:rPr>
              <a:t>写真でも可◎</a:t>
            </a:r>
          </a:p>
        </p:txBody>
      </p:sp>
      <p:grpSp>
        <p:nvGrpSpPr>
          <p:cNvPr id="29" name="グループ化 28">
            <a:extLst>
              <a:ext uri="{FF2B5EF4-FFF2-40B4-BE49-F238E27FC236}">
                <a16:creationId xmlns:a16="http://schemas.microsoft.com/office/drawing/2014/main" id="{E4EF1F16-E817-8739-2FEB-88B13C1F098A}"/>
              </a:ext>
            </a:extLst>
          </p:cNvPr>
          <p:cNvGrpSpPr/>
          <p:nvPr/>
        </p:nvGrpSpPr>
        <p:grpSpPr>
          <a:xfrm rot="21120513">
            <a:off x="8366987" y="5220110"/>
            <a:ext cx="394744" cy="314611"/>
            <a:chOff x="211258" y="5385005"/>
            <a:chExt cx="251503" cy="200448"/>
          </a:xfrm>
        </p:grpSpPr>
        <p:cxnSp>
          <p:nvCxnSpPr>
            <p:cNvPr id="32" name="直線コネクタ 31">
              <a:extLst>
                <a:ext uri="{FF2B5EF4-FFF2-40B4-BE49-F238E27FC236}">
                  <a16:creationId xmlns:a16="http://schemas.microsoft.com/office/drawing/2014/main" id="{D568E3E3-0524-4F0B-8C3A-F37CBE072676}"/>
                </a:ext>
              </a:extLst>
            </p:cNvPr>
            <p:cNvCxnSpPr>
              <a:cxnSpLocks/>
            </p:cNvCxnSpPr>
            <p:nvPr/>
          </p:nvCxnSpPr>
          <p:spPr>
            <a:xfrm>
              <a:off x="211258" y="5527393"/>
              <a:ext cx="115701" cy="58060"/>
            </a:xfrm>
            <a:prstGeom prst="line">
              <a:avLst/>
            </a:prstGeom>
            <a:ln w="38100">
              <a:solidFill>
                <a:srgbClr val="FF5050"/>
              </a:solidFill>
            </a:ln>
          </p:spPr>
          <p:style>
            <a:lnRef idx="2">
              <a:schemeClr val="accent1"/>
            </a:lnRef>
            <a:fillRef idx="0">
              <a:schemeClr val="accent1"/>
            </a:fillRef>
            <a:effectRef idx="1">
              <a:schemeClr val="accent1"/>
            </a:effectRef>
            <a:fontRef idx="minor">
              <a:schemeClr val="tx1"/>
            </a:fontRef>
          </p:style>
        </p:cxnSp>
        <p:cxnSp>
          <p:nvCxnSpPr>
            <p:cNvPr id="38" name="直線コネクタ 37">
              <a:extLst>
                <a:ext uri="{FF2B5EF4-FFF2-40B4-BE49-F238E27FC236}">
                  <a16:creationId xmlns:a16="http://schemas.microsoft.com/office/drawing/2014/main" id="{13813244-303A-ABCB-4E80-11CEB4FD7C5A}"/>
                </a:ext>
              </a:extLst>
            </p:cNvPr>
            <p:cNvCxnSpPr>
              <a:cxnSpLocks/>
            </p:cNvCxnSpPr>
            <p:nvPr/>
          </p:nvCxnSpPr>
          <p:spPr>
            <a:xfrm>
              <a:off x="326959" y="5435222"/>
              <a:ext cx="49050" cy="92171"/>
            </a:xfrm>
            <a:prstGeom prst="line">
              <a:avLst/>
            </a:prstGeom>
            <a:ln w="38100">
              <a:solidFill>
                <a:srgbClr val="FF5050"/>
              </a:solidFill>
            </a:ln>
          </p:spPr>
          <p:style>
            <a:lnRef idx="2">
              <a:schemeClr val="accent1"/>
            </a:lnRef>
            <a:fillRef idx="0">
              <a:schemeClr val="accent1"/>
            </a:fillRef>
            <a:effectRef idx="1">
              <a:schemeClr val="accent1"/>
            </a:effectRef>
            <a:fontRef idx="minor">
              <a:schemeClr val="tx1"/>
            </a:fontRef>
          </p:style>
        </p:cxnSp>
        <p:cxnSp>
          <p:nvCxnSpPr>
            <p:cNvPr id="39" name="直線コネクタ 38">
              <a:extLst>
                <a:ext uri="{FF2B5EF4-FFF2-40B4-BE49-F238E27FC236}">
                  <a16:creationId xmlns:a16="http://schemas.microsoft.com/office/drawing/2014/main" id="{52443D70-479D-B08A-C5AA-FE1A5CD4D588}"/>
                </a:ext>
              </a:extLst>
            </p:cNvPr>
            <p:cNvCxnSpPr>
              <a:cxnSpLocks/>
            </p:cNvCxnSpPr>
            <p:nvPr/>
          </p:nvCxnSpPr>
          <p:spPr>
            <a:xfrm flipH="1">
              <a:off x="450306" y="5385005"/>
              <a:ext cx="12455" cy="122260"/>
            </a:xfrm>
            <a:prstGeom prst="line">
              <a:avLst/>
            </a:prstGeom>
            <a:ln w="38100">
              <a:solidFill>
                <a:srgbClr val="FF5050"/>
              </a:solidFill>
            </a:ln>
          </p:spPr>
          <p:style>
            <a:lnRef idx="2">
              <a:schemeClr val="accent1"/>
            </a:lnRef>
            <a:fillRef idx="0">
              <a:schemeClr val="accent1"/>
            </a:fillRef>
            <a:effectRef idx="1">
              <a:schemeClr val="accent1"/>
            </a:effectRef>
            <a:fontRef idx="minor">
              <a:schemeClr val="tx1"/>
            </a:fontRef>
          </p:style>
        </p:cxnSp>
      </p:grpSp>
      <p:sp>
        <p:nvSpPr>
          <p:cNvPr id="43" name="正方形/長方形 42">
            <a:extLst>
              <a:ext uri="{FF2B5EF4-FFF2-40B4-BE49-F238E27FC236}">
                <a16:creationId xmlns:a16="http://schemas.microsoft.com/office/drawing/2014/main" id="{6227A837-43B3-E1F8-BC3E-9CFDDFF0C36A}"/>
              </a:ext>
            </a:extLst>
          </p:cNvPr>
          <p:cNvSpPr/>
          <p:nvPr/>
        </p:nvSpPr>
        <p:spPr>
          <a:xfrm>
            <a:off x="9221550" y="449686"/>
            <a:ext cx="542228" cy="5422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500" b="1" dirty="0">
                <a:solidFill>
                  <a:sysClr val="windowText" lastClr="000000"/>
                </a:solidFill>
                <a:latin typeface="+mn-ea"/>
              </a:rPr>
              <a:t>二次元</a:t>
            </a:r>
            <a:endParaRPr kumimoji="1" lang="en-US" altLang="ja-JP" sz="500" b="1" dirty="0">
              <a:solidFill>
                <a:sysClr val="windowText" lastClr="000000"/>
              </a:solidFill>
              <a:latin typeface="+mn-ea"/>
            </a:endParaRPr>
          </a:p>
          <a:p>
            <a:pPr algn="ctr"/>
            <a:r>
              <a:rPr kumimoji="1" lang="ja-JP" altLang="en-US" sz="500" b="1" dirty="0">
                <a:solidFill>
                  <a:sysClr val="windowText" lastClr="000000"/>
                </a:solidFill>
                <a:latin typeface="+mn-ea"/>
              </a:rPr>
              <a:t>バーコード</a:t>
            </a:r>
          </a:p>
        </p:txBody>
      </p:sp>
      <p:sp>
        <p:nvSpPr>
          <p:cNvPr id="44" name="正方形/長方形 43">
            <a:extLst>
              <a:ext uri="{FF2B5EF4-FFF2-40B4-BE49-F238E27FC236}">
                <a16:creationId xmlns:a16="http://schemas.microsoft.com/office/drawing/2014/main" id="{B515C524-5AEB-0A86-037B-0F9D4F901C55}"/>
              </a:ext>
            </a:extLst>
          </p:cNvPr>
          <p:cNvSpPr/>
          <p:nvPr/>
        </p:nvSpPr>
        <p:spPr>
          <a:xfrm>
            <a:off x="588521" y="4892700"/>
            <a:ext cx="2020909" cy="151193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事業所の雰囲気や製品が分かる写真を自由にレイアウトしましょう。</a:t>
            </a:r>
          </a:p>
        </p:txBody>
      </p:sp>
      <p:sp>
        <p:nvSpPr>
          <p:cNvPr id="45" name="正方形/長方形 44">
            <a:extLst>
              <a:ext uri="{FF2B5EF4-FFF2-40B4-BE49-F238E27FC236}">
                <a16:creationId xmlns:a16="http://schemas.microsoft.com/office/drawing/2014/main" id="{DC2A15A4-28AB-B608-92FD-22C890AAF7A7}"/>
              </a:ext>
            </a:extLst>
          </p:cNvPr>
          <p:cNvSpPr/>
          <p:nvPr/>
        </p:nvSpPr>
        <p:spPr>
          <a:xfrm>
            <a:off x="588521" y="3257038"/>
            <a:ext cx="2020909" cy="151193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事業所の雰囲気や製品が分かる写真を自由にレイアウトしましょう。</a:t>
            </a:r>
          </a:p>
        </p:txBody>
      </p:sp>
      <p:sp>
        <p:nvSpPr>
          <p:cNvPr id="46" name="正方形/長方形 45">
            <a:extLst>
              <a:ext uri="{FF2B5EF4-FFF2-40B4-BE49-F238E27FC236}">
                <a16:creationId xmlns:a16="http://schemas.microsoft.com/office/drawing/2014/main" id="{71A16ABB-85B0-7021-64F9-9C9AEDC1F3B9}"/>
              </a:ext>
            </a:extLst>
          </p:cNvPr>
          <p:cNvSpPr/>
          <p:nvPr/>
        </p:nvSpPr>
        <p:spPr>
          <a:xfrm>
            <a:off x="2697864" y="3257038"/>
            <a:ext cx="2020909" cy="151193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事業所の雰囲気や製品が分かる写真を自由にレイアウトしましょう。</a:t>
            </a:r>
          </a:p>
        </p:txBody>
      </p:sp>
      <p:sp>
        <p:nvSpPr>
          <p:cNvPr id="47" name="正方形/長方形 46">
            <a:extLst>
              <a:ext uri="{FF2B5EF4-FFF2-40B4-BE49-F238E27FC236}">
                <a16:creationId xmlns:a16="http://schemas.microsoft.com/office/drawing/2014/main" id="{48003FCE-B36F-3529-A674-F894369CD6A3}"/>
              </a:ext>
            </a:extLst>
          </p:cNvPr>
          <p:cNvSpPr/>
          <p:nvPr/>
        </p:nvSpPr>
        <p:spPr>
          <a:xfrm>
            <a:off x="2693838" y="4897331"/>
            <a:ext cx="2020909" cy="151193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事業所の雰囲気や製品が分かる写真を自由にレイアウトしましょう。</a:t>
            </a:r>
          </a:p>
        </p:txBody>
      </p:sp>
      <p:pic>
        <p:nvPicPr>
          <p:cNvPr id="3" name="図 2">
            <a:extLst>
              <a:ext uri="{FF2B5EF4-FFF2-40B4-BE49-F238E27FC236}">
                <a16:creationId xmlns:a16="http://schemas.microsoft.com/office/drawing/2014/main" id="{E43771A8-1B89-DD96-5642-F5C6086F6E88}"/>
              </a:ext>
            </a:extLst>
          </p:cNvPr>
          <p:cNvPicPr>
            <a:picLocks noChangeAspect="1"/>
          </p:cNvPicPr>
          <p:nvPr/>
        </p:nvPicPr>
        <p:blipFill>
          <a:blip r:embed="rId3"/>
          <a:stretch>
            <a:fillRect/>
          </a:stretch>
        </p:blipFill>
        <p:spPr>
          <a:xfrm>
            <a:off x="8412817" y="5749585"/>
            <a:ext cx="1268078" cy="676715"/>
          </a:xfrm>
          <a:prstGeom prst="rect">
            <a:avLst/>
          </a:prstGeom>
        </p:spPr>
      </p:pic>
    </p:spTree>
    <p:extLst>
      <p:ext uri="{BB962C8B-B14F-4D97-AF65-F5344CB8AC3E}">
        <p14:creationId xmlns:p14="http://schemas.microsoft.com/office/powerpoint/2010/main" val="28517361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kumimoji="1" dirty="0"/>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A8CE9EF92715C540AD55D9AD48A0E9B9" ma:contentTypeVersion="16" ma:contentTypeDescription="新しいドキュメントを作成します。" ma:contentTypeScope="" ma:versionID="c1dbacd50f855e38258bfe7f2370c055">
  <xsd:schema xmlns:xsd="http://www.w3.org/2001/XMLSchema" xmlns:xs="http://www.w3.org/2001/XMLSchema" xmlns:p="http://schemas.microsoft.com/office/2006/metadata/properties" xmlns:ns2="a18accad-940b-4421-8004-320d7c5c1731" xmlns:ns3="2af7db65-e281-4bdf-8fb7-478a6b55ba37" targetNamespace="http://schemas.microsoft.com/office/2006/metadata/properties" ma:root="true" ma:fieldsID="94c781d12e61bcf1ab1b8da499570051" ns2:_="" ns3:_="">
    <xsd:import namespace="a18accad-940b-4421-8004-320d7c5c1731"/>
    <xsd:import namespace="2af7db65-e281-4bdf-8fb7-478a6b55ba37"/>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element ref="ns2:MediaServiceLocation"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8accad-940b-4421-8004-320d7c5c1731"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element name="_Flow_SignoffStatus" ma:index="22" nillable="true" ma:displayName="承認の状態" ma:internalName="_x0024_Resources_x003a_core_x002c_Signoff_Status">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af7db65-e281-4bdf-8fb7-478a6b55ba3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1b9eee1-08f5-496d-8b31-4dfcf976f118}" ma:internalName="TaxCatchAll" ma:showField="CatchAllData" ma:web="2af7db65-e281-4bdf-8fb7-478a6b55ba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a18accad-940b-4421-8004-320d7c5c1731" xsi:nil="true"/>
    <TaxCatchAll xmlns="2af7db65-e281-4bdf-8fb7-478a6b55ba37" xsi:nil="true"/>
    <lcf76f155ced4ddcb4097134ff3c332f xmlns="a18accad-940b-4421-8004-320d7c5c1731">
      <Terms xmlns="http://schemas.microsoft.com/office/infopath/2007/PartnerControls"/>
    </lcf76f155ced4ddcb4097134ff3c332f>
    <Owner xmlns="a18accad-940b-4421-8004-320d7c5c1731">
      <UserInfo>
        <DisplayName/>
        <AccountId xsi:nil="true"/>
        <AccountType/>
      </UserInfo>
    </Owner>
  </documentManagement>
</p:properties>
</file>

<file path=customXml/itemProps1.xml><?xml version="1.0" encoding="utf-8"?>
<ds:datastoreItem xmlns:ds="http://schemas.openxmlformats.org/officeDocument/2006/customXml" ds:itemID="{1D857A9D-71F0-4FF2-91E5-C28F441F23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8accad-940b-4421-8004-320d7c5c1731"/>
    <ds:schemaRef ds:uri="2af7db65-e281-4bdf-8fb7-478a6b55ba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030800-97CB-436F-AAFB-9D331454B6AB}">
  <ds:schemaRefs>
    <ds:schemaRef ds:uri="http://schemas.microsoft.com/sharepoint/v3/contenttype/forms"/>
  </ds:schemaRefs>
</ds:datastoreItem>
</file>

<file path=customXml/itemProps3.xml><?xml version="1.0" encoding="utf-8"?>
<ds:datastoreItem xmlns:ds="http://schemas.openxmlformats.org/officeDocument/2006/customXml" ds:itemID="{986A381A-2BEA-45A9-AB00-724A2D145C77}">
  <ds:schemaRefs>
    <ds:schemaRef ds:uri="a18accad-940b-4421-8004-320d7c5c1731"/>
    <ds:schemaRef ds:uri="http://purl.org/dc/dcmitype/"/>
    <ds:schemaRef ds:uri="http://purl.org/dc/elements/1.1/"/>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2af7db65-e281-4bdf-8fb7-478a6b55ba37"/>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Words>115</Words>
  <PresentationFormat>A4 210 x 297 mm</PresentationFormat>
  <Paragraphs>18</Paragraphs>
  <Slides>2</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HG創英角ﾎﾟｯﾌﾟ体</vt:lpstr>
      <vt:lpstr>メイリオ</vt:lpstr>
      <vt:lpstr>游ゴシック</vt:lpstr>
      <vt:lpstr>Aptos</vt:lpstr>
      <vt:lpstr>Aptos Display</vt:lpstr>
      <vt:lpstr>Arial</vt:lpstr>
      <vt:lpstr>Office テーマ</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0x010100A8CE9EF92715C540AD55D9AD48A0E9B9</vt:lpwstr>
  </property>
  <property fmtid="{D5CDD505-2E9C-101B-9397-08002B2CF9AE}" pid="3" name="MediaServiceImageTags">
    <vt:lpwstr/>
  </property>
</Properties>
</file>