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ms-powerpoint.changesinfo+xml" PartName="/ppt/changesInfos/changesInfo1.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presentation.main+xml" PartName="/ppt/presentation.xml"/>
  <Override ContentType="application/vnd.openxmlformats-officedocument.presentationml.presProps+xml" PartName="/ppt/presProps.xml"/>
  <Override ContentType="application/vnd.ms-powerpoint.revisioninfo+xml" PartName="/ppt/revisionInfo.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 Id="rId5"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7"/>
  </p:notesMasterIdLst>
  <p:sldIdLst>
    <p:sldId id="293" r:id="rId5"/>
    <p:sldId id="287" r:id="rId6"/>
  </p:sldIdLst>
  <p:sldSz cx="7561263" cy="10693400"/>
  <p:notesSz cx="6805613" cy="9939338"/>
  <p:defaultTextStyle>
    <a:defPPr>
      <a:defRPr lang="ja-JP"/>
    </a:defPPr>
    <a:lvl1pPr marL="0" algn="l" defTabSz="1042911" rtl="0" eaLnBrk="1" latinLnBrk="0" hangingPunct="1">
      <a:defRPr kumimoji="1" sz="2100" kern="1200">
        <a:solidFill>
          <a:schemeClr val="tx1"/>
        </a:solidFill>
        <a:latin typeface="+mn-lt"/>
        <a:ea typeface="+mn-ea"/>
        <a:cs typeface="+mn-cs"/>
      </a:defRPr>
    </a:lvl1pPr>
    <a:lvl2pPr marL="521455" algn="l" defTabSz="1042911" rtl="0" eaLnBrk="1" latinLnBrk="0" hangingPunct="1">
      <a:defRPr kumimoji="1" sz="2100" kern="1200">
        <a:solidFill>
          <a:schemeClr val="tx1"/>
        </a:solidFill>
        <a:latin typeface="+mn-lt"/>
        <a:ea typeface="+mn-ea"/>
        <a:cs typeface="+mn-cs"/>
      </a:defRPr>
    </a:lvl2pPr>
    <a:lvl3pPr marL="1042911" algn="l" defTabSz="1042911" rtl="0" eaLnBrk="1" latinLnBrk="0" hangingPunct="1">
      <a:defRPr kumimoji="1" sz="2100" kern="1200">
        <a:solidFill>
          <a:schemeClr val="tx1"/>
        </a:solidFill>
        <a:latin typeface="+mn-lt"/>
        <a:ea typeface="+mn-ea"/>
        <a:cs typeface="+mn-cs"/>
      </a:defRPr>
    </a:lvl3pPr>
    <a:lvl4pPr marL="1564365" algn="l" defTabSz="1042911" rtl="0" eaLnBrk="1" latinLnBrk="0" hangingPunct="1">
      <a:defRPr kumimoji="1" sz="2100" kern="1200">
        <a:solidFill>
          <a:schemeClr val="tx1"/>
        </a:solidFill>
        <a:latin typeface="+mn-lt"/>
        <a:ea typeface="+mn-ea"/>
        <a:cs typeface="+mn-cs"/>
      </a:defRPr>
    </a:lvl4pPr>
    <a:lvl5pPr marL="2085822" algn="l" defTabSz="1042911" rtl="0" eaLnBrk="1" latinLnBrk="0" hangingPunct="1">
      <a:defRPr kumimoji="1" sz="2100" kern="1200">
        <a:solidFill>
          <a:schemeClr val="tx1"/>
        </a:solidFill>
        <a:latin typeface="+mn-lt"/>
        <a:ea typeface="+mn-ea"/>
        <a:cs typeface="+mn-cs"/>
      </a:defRPr>
    </a:lvl5pPr>
    <a:lvl6pPr marL="2607277" algn="l" defTabSz="1042911" rtl="0" eaLnBrk="1" latinLnBrk="0" hangingPunct="1">
      <a:defRPr kumimoji="1" sz="2100" kern="1200">
        <a:solidFill>
          <a:schemeClr val="tx1"/>
        </a:solidFill>
        <a:latin typeface="+mn-lt"/>
        <a:ea typeface="+mn-ea"/>
        <a:cs typeface="+mn-cs"/>
      </a:defRPr>
    </a:lvl6pPr>
    <a:lvl7pPr marL="3128732" algn="l" defTabSz="1042911" rtl="0" eaLnBrk="1" latinLnBrk="0" hangingPunct="1">
      <a:defRPr kumimoji="1" sz="2100" kern="1200">
        <a:solidFill>
          <a:schemeClr val="tx1"/>
        </a:solidFill>
        <a:latin typeface="+mn-lt"/>
        <a:ea typeface="+mn-ea"/>
        <a:cs typeface="+mn-cs"/>
      </a:defRPr>
    </a:lvl7pPr>
    <a:lvl8pPr marL="3650187" algn="l" defTabSz="1042911" rtl="0" eaLnBrk="1" latinLnBrk="0" hangingPunct="1">
      <a:defRPr kumimoji="1" sz="2100" kern="1200">
        <a:solidFill>
          <a:schemeClr val="tx1"/>
        </a:solidFill>
        <a:latin typeface="+mn-lt"/>
        <a:ea typeface="+mn-ea"/>
        <a:cs typeface="+mn-cs"/>
      </a:defRPr>
    </a:lvl8pPr>
    <a:lvl9pPr marL="4171642" algn="l" defTabSz="1042911" rtl="0" eaLnBrk="1" latinLnBrk="0" hangingPunct="1">
      <a:defRPr kumimoji="1" sz="21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68">
          <p15:clr>
            <a:srgbClr val="A4A3A4"/>
          </p15:clr>
        </p15:guide>
        <p15:guide id="2" pos="238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FF"/>
    <a:srgbClr val="FAFFEB"/>
    <a:srgbClr val="FCFEB8"/>
    <a:srgbClr val="F7FFE1"/>
    <a:srgbClr val="F6F632"/>
    <a:srgbClr val="D1E0B2"/>
    <a:srgbClr val="F5F50B"/>
    <a:srgbClr val="F0F0F0"/>
    <a:srgbClr val="127AAE"/>
    <a:srgbClr val="D6F44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0E78F69-10D0-4380-ECBF-A7E4BF9C16E7}" v="27" dt="2025-06-05T01:53:39.729"/>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347" autoAdjust="0"/>
    <p:restoredTop sz="89532" autoAdjust="0"/>
  </p:normalViewPr>
  <p:slideViewPr>
    <p:cSldViewPr>
      <p:cViewPr varScale="1">
        <p:scale>
          <a:sx n="60" d="100"/>
          <a:sy n="60" d="100"/>
        </p:scale>
        <p:origin x="1338" y="78"/>
      </p:cViewPr>
      <p:guideLst>
        <p:guide orient="horz" pos="3368"/>
        <p:guide pos="2382"/>
      </p:guideLst>
    </p:cSldViewPr>
  </p:slideViewPr>
  <p:notesTextViewPr>
    <p:cViewPr>
      <p:scale>
        <a:sx n="1" d="1"/>
        <a:sy n="1" d="1"/>
      </p:scale>
      <p:origin x="0" y="0"/>
    </p:cViewPr>
  </p:notesTextViewPr>
  <p:gridSpacing cx="72008" cy="72008"/>
</p:viewPr>
</file>

<file path=ppt/_rels/presentation.xml.rels><?xml version="1.0" encoding="UTF-8" standalone="yes"?><Relationships xmlns="http://schemas.openxmlformats.org/package/2006/relationships"><Relationship Id="rId1" Target="../customXml/item1.xml" Type="http://schemas.openxmlformats.org/officeDocument/2006/relationships/customXml"/><Relationship Id="rId10" Target="theme/theme1.xml" Type="http://schemas.openxmlformats.org/officeDocument/2006/relationships/theme"/><Relationship Id="rId11" Target="tableStyles.xml" Type="http://schemas.openxmlformats.org/officeDocument/2006/relationships/tableStyles"/><Relationship Id="rId12" Target="changesInfos/changesInfo1.xml" Type="http://schemas.microsoft.com/office/2016/11/relationships/changesInfo"/><Relationship Id="rId13" Target="revisionInfo.xml" Type="http://schemas.microsoft.com/office/2015/10/relationships/revisionInfo"/><Relationship Id="rId2" Target="../customXml/item2.xml" Type="http://schemas.openxmlformats.org/officeDocument/2006/relationships/customXml"/><Relationship Id="rId3" Target="../customXml/item3.xml" Type="http://schemas.openxmlformats.org/officeDocument/2006/relationships/customXml"/><Relationship Id="rId4" Target="slideMasters/slideMaster1.xml" Type="http://schemas.openxmlformats.org/officeDocument/2006/relationships/slideMaster"/><Relationship Id="rId5" Target="slides/slide1.xml" Type="http://schemas.openxmlformats.org/officeDocument/2006/relationships/slide"/><Relationship Id="rId6" Target="slides/slide2.xml" Type="http://schemas.openxmlformats.org/officeDocument/2006/relationships/slide"/><Relationship Id="rId7" Target="notesMasters/notesMaster1.xml" Type="http://schemas.openxmlformats.org/officeDocument/2006/relationships/notesMaster"/><Relationship Id="rId8" Target="presProps.xml" Type="http://schemas.openxmlformats.org/officeDocument/2006/relationships/presProps"/><Relationship Id="rId9" Target="viewProps.xml" Type="http://schemas.openxmlformats.org/officeDocument/2006/relationships/viewProps"/></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清水ひとみ" userId="S::shzebs@kikan-ad.esb.mhlw.go.jp::dd2ee26f-ad6f-4b05-948d-61206c62bdaa" providerId="AD" clId="Web-{30E78F69-10D0-4380-ECBF-A7E4BF9C16E7}"/>
    <pc:docChg chg="modSld">
      <pc:chgData name="清水ひとみ" userId="S::shzebs@kikan-ad.esb.mhlw.go.jp::dd2ee26f-ad6f-4b05-948d-61206c62bdaa" providerId="AD" clId="Web-{30E78F69-10D0-4380-ECBF-A7E4BF9C16E7}" dt="2025-06-05T01:53:39.729" v="13" actId="20577"/>
      <pc:docMkLst>
        <pc:docMk/>
      </pc:docMkLst>
      <pc:sldChg chg="modSp">
        <pc:chgData name="清水ひとみ" userId="S::shzebs@kikan-ad.esb.mhlw.go.jp::dd2ee26f-ad6f-4b05-948d-61206c62bdaa" providerId="AD" clId="Web-{30E78F69-10D0-4380-ECBF-A7E4BF9C16E7}" dt="2025-06-05T01:53:39.729" v="13" actId="20577"/>
        <pc:sldMkLst>
          <pc:docMk/>
          <pc:sldMk cId="1555602583" sldId="286"/>
        </pc:sldMkLst>
        <pc:spChg chg="mod">
          <ac:chgData name="清水ひとみ" userId="S::shzebs@kikan-ad.esb.mhlw.go.jp::dd2ee26f-ad6f-4b05-948d-61206c62bdaa" providerId="AD" clId="Web-{30E78F69-10D0-4380-ECBF-A7E4BF9C16E7}" dt="2025-06-05T01:51:42.836" v="2" actId="20577"/>
          <ac:spMkLst>
            <pc:docMk/>
            <pc:sldMk cId="1555602583" sldId="286"/>
            <ac:spMk id="37" creationId="{00000000-0000-0000-0000-000000000000}"/>
          </ac:spMkLst>
        </pc:spChg>
        <pc:spChg chg="mod">
          <ac:chgData name="清水ひとみ" userId="S::shzebs@kikan-ad.esb.mhlw.go.jp::dd2ee26f-ad6f-4b05-948d-61206c62bdaa" providerId="AD" clId="Web-{30E78F69-10D0-4380-ECBF-A7E4BF9C16E7}" dt="2025-06-05T01:53:39.729" v="13" actId="20577"/>
          <ac:spMkLst>
            <pc:docMk/>
            <pc:sldMk cId="1555602583" sldId="286"/>
            <ac:spMk id="45" creationId="{00000000-0000-0000-0000-000000000000}"/>
          </ac:spMkLst>
        </pc:spChg>
        <pc:spChg chg="mod">
          <ac:chgData name="清水ひとみ" userId="S::shzebs@kikan-ad.esb.mhlw.go.jp::dd2ee26f-ad6f-4b05-948d-61206c62bdaa" providerId="AD" clId="Web-{30E78F69-10D0-4380-ECBF-A7E4BF9C16E7}" dt="2025-06-05T01:52:07.867" v="7" actId="20577"/>
          <ac:spMkLst>
            <pc:docMk/>
            <pc:sldMk cId="1555602583" sldId="286"/>
            <ac:spMk id="46" creationId="{00000000-0000-0000-0000-000000000000}"/>
          </ac:spMkLst>
        </pc:spChg>
        <pc:spChg chg="mod">
          <ac:chgData name="清水ひとみ" userId="S::shzebs@kikan-ad.esb.mhlw.go.jp::dd2ee26f-ad6f-4b05-948d-61206c62bdaa" providerId="AD" clId="Web-{30E78F69-10D0-4380-ECBF-A7E4BF9C16E7}" dt="2025-06-05T01:51:36.492" v="1" actId="20577"/>
          <ac:spMkLst>
            <pc:docMk/>
            <pc:sldMk cId="1555602583" sldId="286"/>
            <ac:spMk id="51" creationId="{00000000-0000-0000-0000-000000000000}"/>
          </ac:spMkLst>
        </pc:spChg>
      </pc:sldChg>
    </pc:docChg>
  </pc:docChgLst>
</pc:chgInfo>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0"/>
            <a:ext cx="2949575" cy="496888"/>
          </a:xfrm>
          <a:prstGeom prst="rect">
            <a:avLst/>
          </a:prstGeom>
        </p:spPr>
        <p:txBody>
          <a:bodyPr vert="horz" lIns="91420" tIns="45710" rIns="91420" bIns="4571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4450" y="0"/>
            <a:ext cx="2949575" cy="496888"/>
          </a:xfrm>
          <a:prstGeom prst="rect">
            <a:avLst/>
          </a:prstGeom>
        </p:spPr>
        <p:txBody>
          <a:bodyPr vert="horz" lIns="91420" tIns="45710" rIns="91420" bIns="45710" rtlCol="0"/>
          <a:lstStyle>
            <a:lvl1pPr algn="r">
              <a:defRPr sz="1200"/>
            </a:lvl1pPr>
          </a:lstStyle>
          <a:p>
            <a:fld id="{E3ED7B33-6C72-4F96-80DC-B89B43E38ED6}" type="datetimeFigureOut">
              <a:rPr kumimoji="1" lang="ja-JP" altLang="en-US" smtClean="0"/>
              <a:t>2026/6/22</a:t>
            </a:fld>
            <a:endParaRPr kumimoji="1" lang="ja-JP" altLang="en-US"/>
          </a:p>
        </p:txBody>
      </p:sp>
      <p:sp>
        <p:nvSpPr>
          <p:cNvPr id="4" name="スライド イメージ プレースホルダー 3"/>
          <p:cNvSpPr>
            <a:spLocks noGrp="1" noRot="1" noChangeAspect="1"/>
          </p:cNvSpPr>
          <p:nvPr>
            <p:ph type="sldImg" idx="2"/>
          </p:nvPr>
        </p:nvSpPr>
        <p:spPr>
          <a:xfrm>
            <a:off x="2085975" y="746125"/>
            <a:ext cx="2635250" cy="3725863"/>
          </a:xfrm>
          <a:prstGeom prst="rect">
            <a:avLst/>
          </a:prstGeom>
          <a:noFill/>
          <a:ln w="12700">
            <a:solidFill>
              <a:prstClr val="black"/>
            </a:solidFill>
          </a:ln>
        </p:spPr>
        <p:txBody>
          <a:bodyPr vert="horz" lIns="91420" tIns="45710" rIns="91420" bIns="45710" rtlCol="0" anchor="ctr"/>
          <a:lstStyle/>
          <a:p>
            <a:endParaRPr lang="ja-JP" altLang="en-US"/>
          </a:p>
        </p:txBody>
      </p:sp>
      <p:sp>
        <p:nvSpPr>
          <p:cNvPr id="5" name="ノート プレースホルダー 4"/>
          <p:cNvSpPr>
            <a:spLocks noGrp="1"/>
          </p:cNvSpPr>
          <p:nvPr>
            <p:ph type="body" sz="quarter" idx="3"/>
          </p:nvPr>
        </p:nvSpPr>
        <p:spPr>
          <a:xfrm>
            <a:off x="681040" y="4721225"/>
            <a:ext cx="5443537" cy="4471988"/>
          </a:xfrm>
          <a:prstGeom prst="rect">
            <a:avLst/>
          </a:prstGeom>
        </p:spPr>
        <p:txBody>
          <a:bodyPr vert="horz" lIns="91420" tIns="45710" rIns="91420" bIns="4571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2" y="9440865"/>
            <a:ext cx="2949575" cy="496887"/>
          </a:xfrm>
          <a:prstGeom prst="rect">
            <a:avLst/>
          </a:prstGeom>
        </p:spPr>
        <p:txBody>
          <a:bodyPr vert="horz" lIns="91420" tIns="45710" rIns="91420" bIns="4571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4450" y="9440865"/>
            <a:ext cx="2949575" cy="496887"/>
          </a:xfrm>
          <a:prstGeom prst="rect">
            <a:avLst/>
          </a:prstGeom>
        </p:spPr>
        <p:txBody>
          <a:bodyPr vert="horz" lIns="91420" tIns="45710" rIns="91420" bIns="45710" rtlCol="0" anchor="b"/>
          <a:lstStyle>
            <a:lvl1pPr algn="r">
              <a:defRPr sz="1200"/>
            </a:lvl1pPr>
          </a:lstStyle>
          <a:p>
            <a:fld id="{ED6F4910-19B1-4F96-A778-1BBA5D5010E2}" type="slidenum">
              <a:rPr kumimoji="1" lang="ja-JP" altLang="en-US" smtClean="0"/>
              <a:t>‹#›</a:t>
            </a:fld>
            <a:endParaRPr kumimoji="1" lang="ja-JP" altLang="en-US"/>
          </a:p>
        </p:txBody>
      </p:sp>
    </p:spTree>
    <p:extLst>
      <p:ext uri="{BB962C8B-B14F-4D97-AF65-F5344CB8AC3E}">
        <p14:creationId xmlns:p14="http://schemas.microsoft.com/office/powerpoint/2010/main" val="224075651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698227A-7207-4224-8CDE-EECACE3A3C0F}" type="slidenum">
              <a:rPr kumimoji="1" lang="ja-JP" altLang="en-US" smtClean="0"/>
              <a:t>1</a:t>
            </a:fld>
            <a:endParaRPr kumimoji="1" lang="ja-JP" altLang="en-US"/>
          </a:p>
        </p:txBody>
      </p:sp>
    </p:spTree>
    <p:extLst>
      <p:ext uri="{BB962C8B-B14F-4D97-AF65-F5344CB8AC3E}">
        <p14:creationId xmlns:p14="http://schemas.microsoft.com/office/powerpoint/2010/main" val="20379512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ED6F4910-19B1-4F96-A778-1BBA5D5010E2}" type="slidenum">
              <a:rPr kumimoji="1" lang="ja-JP" altLang="en-US" smtClean="0"/>
              <a:t>2</a:t>
            </a:fld>
            <a:endParaRPr kumimoji="1" lang="ja-JP" altLang="en-US"/>
          </a:p>
        </p:txBody>
      </p:sp>
    </p:spTree>
    <p:extLst>
      <p:ext uri="{BB962C8B-B14F-4D97-AF65-F5344CB8AC3E}">
        <p14:creationId xmlns:p14="http://schemas.microsoft.com/office/powerpoint/2010/main" val="1414489601"/>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567095" y="3321889"/>
            <a:ext cx="6427074" cy="2292150"/>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134190" y="6059595"/>
            <a:ext cx="5292884" cy="2732758"/>
          </a:xfrm>
        </p:spPr>
        <p:txBody>
          <a:bodyPr/>
          <a:lstStyle>
            <a:lvl1pPr marL="0" indent="0" algn="ctr">
              <a:buNone/>
              <a:defRPr>
                <a:solidFill>
                  <a:schemeClr val="tx1">
                    <a:tint val="75000"/>
                  </a:schemeClr>
                </a:solidFill>
              </a:defRPr>
            </a:lvl1pPr>
            <a:lvl2pPr marL="521455" indent="0" algn="ctr">
              <a:buNone/>
              <a:defRPr>
                <a:solidFill>
                  <a:schemeClr val="tx1">
                    <a:tint val="75000"/>
                  </a:schemeClr>
                </a:solidFill>
              </a:defRPr>
            </a:lvl2pPr>
            <a:lvl3pPr marL="1042911" indent="0" algn="ctr">
              <a:buNone/>
              <a:defRPr>
                <a:solidFill>
                  <a:schemeClr val="tx1">
                    <a:tint val="75000"/>
                  </a:schemeClr>
                </a:solidFill>
              </a:defRPr>
            </a:lvl3pPr>
            <a:lvl4pPr marL="1564365" indent="0" algn="ctr">
              <a:buNone/>
              <a:defRPr>
                <a:solidFill>
                  <a:schemeClr val="tx1">
                    <a:tint val="75000"/>
                  </a:schemeClr>
                </a:solidFill>
              </a:defRPr>
            </a:lvl4pPr>
            <a:lvl5pPr marL="2085822" indent="0" algn="ctr">
              <a:buNone/>
              <a:defRPr>
                <a:solidFill>
                  <a:schemeClr val="tx1">
                    <a:tint val="75000"/>
                  </a:schemeClr>
                </a:solidFill>
              </a:defRPr>
            </a:lvl5pPr>
            <a:lvl6pPr marL="2607277" indent="0" algn="ctr">
              <a:buNone/>
              <a:defRPr>
                <a:solidFill>
                  <a:schemeClr val="tx1">
                    <a:tint val="75000"/>
                  </a:schemeClr>
                </a:solidFill>
              </a:defRPr>
            </a:lvl6pPr>
            <a:lvl7pPr marL="3128732" indent="0" algn="ctr">
              <a:buNone/>
              <a:defRPr>
                <a:solidFill>
                  <a:schemeClr val="tx1">
                    <a:tint val="75000"/>
                  </a:schemeClr>
                </a:solidFill>
              </a:defRPr>
            </a:lvl7pPr>
            <a:lvl8pPr marL="3650187" indent="0" algn="ctr">
              <a:buNone/>
              <a:defRPr>
                <a:solidFill>
                  <a:schemeClr val="tx1">
                    <a:tint val="75000"/>
                  </a:schemeClr>
                </a:solidFill>
              </a:defRPr>
            </a:lvl8pPr>
            <a:lvl9pPr marL="4171642"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D7F81484-D797-4498-89AC-72C070C443C7}" type="datetimeFigureOut">
              <a:rPr kumimoji="1" lang="ja-JP" altLang="en-US" smtClean="0"/>
              <a:t>2026/6/22</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0CECD873-6FEE-47E4-8055-178C7109EBA6}" type="slidenum">
              <a:rPr kumimoji="1" lang="ja-JP" altLang="en-US" smtClean="0"/>
              <a:t>‹#›</a:t>
            </a:fld>
            <a:endParaRPr kumimoji="1" lang="ja-JP" altLang="en-US" dirty="0"/>
          </a:p>
        </p:txBody>
      </p:sp>
    </p:spTree>
    <p:extLst>
      <p:ext uri="{BB962C8B-B14F-4D97-AF65-F5344CB8AC3E}">
        <p14:creationId xmlns:p14="http://schemas.microsoft.com/office/powerpoint/2010/main" val="20663309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D7F81484-D797-4498-89AC-72C070C443C7}" type="datetimeFigureOut">
              <a:rPr kumimoji="1" lang="ja-JP" altLang="en-US" smtClean="0"/>
              <a:t>2026/6/22</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0CECD873-6FEE-47E4-8055-178C7109EBA6}" type="slidenum">
              <a:rPr kumimoji="1" lang="ja-JP" altLang="en-US" smtClean="0"/>
              <a:t>‹#›</a:t>
            </a:fld>
            <a:endParaRPr kumimoji="1" lang="ja-JP" altLang="en-US" dirty="0"/>
          </a:p>
        </p:txBody>
      </p:sp>
    </p:spTree>
    <p:extLst>
      <p:ext uri="{BB962C8B-B14F-4D97-AF65-F5344CB8AC3E}">
        <p14:creationId xmlns:p14="http://schemas.microsoft.com/office/powerpoint/2010/main" val="11341135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4111437" y="571803"/>
            <a:ext cx="1275964" cy="12163743"/>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283549" y="571803"/>
            <a:ext cx="3701869" cy="12163743"/>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D7F81484-D797-4498-89AC-72C070C443C7}" type="datetimeFigureOut">
              <a:rPr kumimoji="1" lang="ja-JP" altLang="en-US" smtClean="0"/>
              <a:t>2026/6/22</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0CECD873-6FEE-47E4-8055-178C7109EBA6}" type="slidenum">
              <a:rPr kumimoji="1" lang="ja-JP" altLang="en-US" smtClean="0"/>
              <a:t>‹#›</a:t>
            </a:fld>
            <a:endParaRPr kumimoji="1" lang="ja-JP" altLang="en-US" dirty="0"/>
          </a:p>
        </p:txBody>
      </p:sp>
    </p:spTree>
    <p:extLst>
      <p:ext uri="{BB962C8B-B14F-4D97-AF65-F5344CB8AC3E}">
        <p14:creationId xmlns:p14="http://schemas.microsoft.com/office/powerpoint/2010/main" val="16480138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D7F81484-D797-4498-89AC-72C070C443C7}" type="datetimeFigureOut">
              <a:rPr kumimoji="1" lang="ja-JP" altLang="en-US" smtClean="0"/>
              <a:t>2026/6/22</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0CECD873-6FEE-47E4-8055-178C7109EBA6}" type="slidenum">
              <a:rPr kumimoji="1" lang="ja-JP" altLang="en-US" smtClean="0"/>
              <a:t>‹#›</a:t>
            </a:fld>
            <a:endParaRPr kumimoji="1" lang="ja-JP" altLang="en-US" dirty="0"/>
          </a:p>
        </p:txBody>
      </p:sp>
    </p:spTree>
    <p:extLst>
      <p:ext uri="{BB962C8B-B14F-4D97-AF65-F5344CB8AC3E}">
        <p14:creationId xmlns:p14="http://schemas.microsoft.com/office/powerpoint/2010/main" val="35045447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597288" y="6871500"/>
            <a:ext cx="6427074" cy="2123828"/>
          </a:xfrm>
        </p:spPr>
        <p:txBody>
          <a:bodyPr anchor="t"/>
          <a:lstStyle>
            <a:lvl1pPr algn="l">
              <a:defRPr sz="46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597288" y="4532321"/>
            <a:ext cx="6427074" cy="2339180"/>
          </a:xfrm>
        </p:spPr>
        <p:txBody>
          <a:bodyPr anchor="b"/>
          <a:lstStyle>
            <a:lvl1pPr marL="0" indent="0">
              <a:buNone/>
              <a:defRPr sz="2300">
                <a:solidFill>
                  <a:schemeClr val="tx1">
                    <a:tint val="75000"/>
                  </a:schemeClr>
                </a:solidFill>
              </a:defRPr>
            </a:lvl1pPr>
            <a:lvl2pPr marL="521455" indent="0">
              <a:buNone/>
              <a:defRPr sz="2100">
                <a:solidFill>
                  <a:schemeClr val="tx1">
                    <a:tint val="75000"/>
                  </a:schemeClr>
                </a:solidFill>
              </a:defRPr>
            </a:lvl2pPr>
            <a:lvl3pPr marL="1042911" indent="0">
              <a:buNone/>
              <a:defRPr sz="1800">
                <a:solidFill>
                  <a:schemeClr val="tx1">
                    <a:tint val="75000"/>
                  </a:schemeClr>
                </a:solidFill>
              </a:defRPr>
            </a:lvl3pPr>
            <a:lvl4pPr marL="1564365" indent="0">
              <a:buNone/>
              <a:defRPr sz="1600">
                <a:solidFill>
                  <a:schemeClr val="tx1">
                    <a:tint val="75000"/>
                  </a:schemeClr>
                </a:solidFill>
              </a:defRPr>
            </a:lvl4pPr>
            <a:lvl5pPr marL="2085822" indent="0">
              <a:buNone/>
              <a:defRPr sz="1600">
                <a:solidFill>
                  <a:schemeClr val="tx1">
                    <a:tint val="75000"/>
                  </a:schemeClr>
                </a:solidFill>
              </a:defRPr>
            </a:lvl5pPr>
            <a:lvl6pPr marL="2607277" indent="0">
              <a:buNone/>
              <a:defRPr sz="1600">
                <a:solidFill>
                  <a:schemeClr val="tx1">
                    <a:tint val="75000"/>
                  </a:schemeClr>
                </a:solidFill>
              </a:defRPr>
            </a:lvl6pPr>
            <a:lvl7pPr marL="3128732" indent="0">
              <a:buNone/>
              <a:defRPr sz="1600">
                <a:solidFill>
                  <a:schemeClr val="tx1">
                    <a:tint val="75000"/>
                  </a:schemeClr>
                </a:solidFill>
              </a:defRPr>
            </a:lvl7pPr>
            <a:lvl8pPr marL="3650187" indent="0">
              <a:buNone/>
              <a:defRPr sz="1600">
                <a:solidFill>
                  <a:schemeClr val="tx1">
                    <a:tint val="75000"/>
                  </a:schemeClr>
                </a:solidFill>
              </a:defRPr>
            </a:lvl8pPr>
            <a:lvl9pPr marL="4171642"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D7F81484-D797-4498-89AC-72C070C443C7}" type="datetimeFigureOut">
              <a:rPr kumimoji="1" lang="ja-JP" altLang="en-US" smtClean="0"/>
              <a:t>2026/6/22</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0CECD873-6FEE-47E4-8055-178C7109EBA6}" type="slidenum">
              <a:rPr kumimoji="1" lang="ja-JP" altLang="en-US" smtClean="0"/>
              <a:t>‹#›</a:t>
            </a:fld>
            <a:endParaRPr kumimoji="1" lang="ja-JP" altLang="en-US" dirty="0"/>
          </a:p>
        </p:txBody>
      </p:sp>
    </p:spTree>
    <p:extLst>
      <p:ext uri="{BB962C8B-B14F-4D97-AF65-F5344CB8AC3E}">
        <p14:creationId xmlns:p14="http://schemas.microsoft.com/office/powerpoint/2010/main" val="18610127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283549" y="3326836"/>
            <a:ext cx="2488916" cy="9408708"/>
          </a:xfrm>
        </p:spPr>
        <p:txBody>
          <a:bodyPr/>
          <a:lstStyle>
            <a:lvl1pPr>
              <a:defRPr sz="3200"/>
            </a:lvl1pPr>
            <a:lvl2pPr>
              <a:defRPr sz="2700"/>
            </a:lvl2pPr>
            <a:lvl3pPr>
              <a:defRPr sz="2300"/>
            </a:lvl3pPr>
            <a:lvl4pPr>
              <a:defRPr sz="2100"/>
            </a:lvl4pPr>
            <a:lvl5pPr>
              <a:defRPr sz="2100"/>
            </a:lvl5pPr>
            <a:lvl6pPr>
              <a:defRPr sz="2100"/>
            </a:lvl6pPr>
            <a:lvl7pPr>
              <a:defRPr sz="2100"/>
            </a:lvl7pPr>
            <a:lvl8pPr>
              <a:defRPr sz="2100"/>
            </a:lvl8pPr>
            <a:lvl9pPr>
              <a:defRPr sz="21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2898485" y="3326836"/>
            <a:ext cx="2488916" cy="9408708"/>
          </a:xfrm>
        </p:spPr>
        <p:txBody>
          <a:bodyPr/>
          <a:lstStyle>
            <a:lvl1pPr>
              <a:defRPr sz="3200"/>
            </a:lvl1pPr>
            <a:lvl2pPr>
              <a:defRPr sz="2700"/>
            </a:lvl2pPr>
            <a:lvl3pPr>
              <a:defRPr sz="2300"/>
            </a:lvl3pPr>
            <a:lvl4pPr>
              <a:defRPr sz="2100"/>
            </a:lvl4pPr>
            <a:lvl5pPr>
              <a:defRPr sz="2100"/>
            </a:lvl5pPr>
            <a:lvl6pPr>
              <a:defRPr sz="2100"/>
            </a:lvl6pPr>
            <a:lvl7pPr>
              <a:defRPr sz="2100"/>
            </a:lvl7pPr>
            <a:lvl8pPr>
              <a:defRPr sz="2100"/>
            </a:lvl8pPr>
            <a:lvl9pPr>
              <a:defRPr sz="21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D7F81484-D797-4498-89AC-72C070C443C7}" type="datetimeFigureOut">
              <a:rPr kumimoji="1" lang="ja-JP" altLang="en-US" smtClean="0"/>
              <a:t>2026/6/22</a:t>
            </a:fld>
            <a:endParaRPr kumimoji="1" lang="ja-JP" altLang="en-US" dirty="0"/>
          </a:p>
        </p:txBody>
      </p:sp>
      <p:sp>
        <p:nvSpPr>
          <p:cNvPr id="6" name="フッター プレースホルダー 5"/>
          <p:cNvSpPr>
            <a:spLocks noGrp="1"/>
          </p:cNvSpPr>
          <p:nvPr>
            <p:ph type="ftr" sz="quarter" idx="11"/>
          </p:nvPr>
        </p:nvSpPr>
        <p:spPr/>
        <p:txBody>
          <a:bodyPr/>
          <a:lstStyle/>
          <a:p>
            <a:endParaRPr kumimoji="1" lang="ja-JP" altLang="en-US" dirty="0"/>
          </a:p>
        </p:txBody>
      </p:sp>
      <p:sp>
        <p:nvSpPr>
          <p:cNvPr id="7" name="スライド番号プレースホルダー 6"/>
          <p:cNvSpPr>
            <a:spLocks noGrp="1"/>
          </p:cNvSpPr>
          <p:nvPr>
            <p:ph type="sldNum" sz="quarter" idx="12"/>
          </p:nvPr>
        </p:nvSpPr>
        <p:spPr/>
        <p:txBody>
          <a:bodyPr/>
          <a:lstStyle/>
          <a:p>
            <a:fld id="{0CECD873-6FEE-47E4-8055-178C7109EBA6}" type="slidenum">
              <a:rPr kumimoji="1" lang="ja-JP" altLang="en-US" smtClean="0"/>
              <a:t>‹#›</a:t>
            </a:fld>
            <a:endParaRPr kumimoji="1" lang="ja-JP" altLang="en-US" dirty="0"/>
          </a:p>
        </p:txBody>
      </p:sp>
    </p:spTree>
    <p:extLst>
      <p:ext uri="{BB962C8B-B14F-4D97-AF65-F5344CB8AC3E}">
        <p14:creationId xmlns:p14="http://schemas.microsoft.com/office/powerpoint/2010/main" val="22790086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378065" y="428234"/>
            <a:ext cx="6805137" cy="1782233"/>
          </a:xfrm>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378066" y="2393641"/>
            <a:ext cx="3340871" cy="997555"/>
          </a:xfrm>
        </p:spPr>
        <p:txBody>
          <a:bodyPr anchor="b"/>
          <a:lstStyle>
            <a:lvl1pPr marL="0" indent="0">
              <a:buNone/>
              <a:defRPr sz="2700" b="1"/>
            </a:lvl1pPr>
            <a:lvl2pPr marL="521455" indent="0">
              <a:buNone/>
              <a:defRPr sz="2300" b="1"/>
            </a:lvl2pPr>
            <a:lvl3pPr marL="1042911" indent="0">
              <a:buNone/>
              <a:defRPr sz="2100" b="1"/>
            </a:lvl3pPr>
            <a:lvl4pPr marL="1564365" indent="0">
              <a:buNone/>
              <a:defRPr sz="1800" b="1"/>
            </a:lvl4pPr>
            <a:lvl5pPr marL="2085822" indent="0">
              <a:buNone/>
              <a:defRPr sz="1800" b="1"/>
            </a:lvl5pPr>
            <a:lvl6pPr marL="2607277" indent="0">
              <a:buNone/>
              <a:defRPr sz="1800" b="1"/>
            </a:lvl6pPr>
            <a:lvl7pPr marL="3128732" indent="0">
              <a:buNone/>
              <a:defRPr sz="1800" b="1"/>
            </a:lvl7pPr>
            <a:lvl8pPr marL="3650187" indent="0">
              <a:buNone/>
              <a:defRPr sz="1800" b="1"/>
            </a:lvl8pPr>
            <a:lvl9pPr marL="4171642" indent="0">
              <a:buNone/>
              <a:defRPr sz="18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378066" y="3391194"/>
            <a:ext cx="3340871" cy="6161082"/>
          </a:xfrm>
        </p:spPr>
        <p:txBody>
          <a:bodyPr/>
          <a:lstStyle>
            <a:lvl1pPr>
              <a:defRPr sz="2700"/>
            </a:lvl1pPr>
            <a:lvl2pPr>
              <a:defRPr sz="2300"/>
            </a:lvl2pPr>
            <a:lvl3pPr>
              <a:defRPr sz="21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3841019" y="2393641"/>
            <a:ext cx="3342183" cy="997555"/>
          </a:xfrm>
        </p:spPr>
        <p:txBody>
          <a:bodyPr anchor="b"/>
          <a:lstStyle>
            <a:lvl1pPr marL="0" indent="0">
              <a:buNone/>
              <a:defRPr sz="2700" b="1"/>
            </a:lvl1pPr>
            <a:lvl2pPr marL="521455" indent="0">
              <a:buNone/>
              <a:defRPr sz="2300" b="1"/>
            </a:lvl2pPr>
            <a:lvl3pPr marL="1042911" indent="0">
              <a:buNone/>
              <a:defRPr sz="2100" b="1"/>
            </a:lvl3pPr>
            <a:lvl4pPr marL="1564365" indent="0">
              <a:buNone/>
              <a:defRPr sz="1800" b="1"/>
            </a:lvl4pPr>
            <a:lvl5pPr marL="2085822" indent="0">
              <a:buNone/>
              <a:defRPr sz="1800" b="1"/>
            </a:lvl5pPr>
            <a:lvl6pPr marL="2607277" indent="0">
              <a:buNone/>
              <a:defRPr sz="1800" b="1"/>
            </a:lvl6pPr>
            <a:lvl7pPr marL="3128732" indent="0">
              <a:buNone/>
              <a:defRPr sz="1800" b="1"/>
            </a:lvl7pPr>
            <a:lvl8pPr marL="3650187" indent="0">
              <a:buNone/>
              <a:defRPr sz="1800" b="1"/>
            </a:lvl8pPr>
            <a:lvl9pPr marL="4171642" indent="0">
              <a:buNone/>
              <a:defRPr sz="18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3841019" y="3391194"/>
            <a:ext cx="3342183" cy="6161082"/>
          </a:xfrm>
        </p:spPr>
        <p:txBody>
          <a:bodyPr/>
          <a:lstStyle>
            <a:lvl1pPr>
              <a:defRPr sz="2700"/>
            </a:lvl1pPr>
            <a:lvl2pPr>
              <a:defRPr sz="2300"/>
            </a:lvl2pPr>
            <a:lvl3pPr>
              <a:defRPr sz="21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D7F81484-D797-4498-89AC-72C070C443C7}" type="datetimeFigureOut">
              <a:rPr kumimoji="1" lang="ja-JP" altLang="en-US" smtClean="0"/>
              <a:t>2026/6/22</a:t>
            </a:fld>
            <a:endParaRPr kumimoji="1" lang="ja-JP" altLang="en-US" dirty="0"/>
          </a:p>
        </p:txBody>
      </p:sp>
      <p:sp>
        <p:nvSpPr>
          <p:cNvPr id="8" name="フッター プレースホルダー 7"/>
          <p:cNvSpPr>
            <a:spLocks noGrp="1"/>
          </p:cNvSpPr>
          <p:nvPr>
            <p:ph type="ftr" sz="quarter" idx="11"/>
          </p:nvPr>
        </p:nvSpPr>
        <p:spPr/>
        <p:txBody>
          <a:bodyPr/>
          <a:lstStyle/>
          <a:p>
            <a:endParaRPr kumimoji="1" lang="ja-JP" altLang="en-US" dirty="0"/>
          </a:p>
        </p:txBody>
      </p:sp>
      <p:sp>
        <p:nvSpPr>
          <p:cNvPr id="9" name="スライド番号プレースホルダー 8"/>
          <p:cNvSpPr>
            <a:spLocks noGrp="1"/>
          </p:cNvSpPr>
          <p:nvPr>
            <p:ph type="sldNum" sz="quarter" idx="12"/>
          </p:nvPr>
        </p:nvSpPr>
        <p:spPr/>
        <p:txBody>
          <a:bodyPr/>
          <a:lstStyle/>
          <a:p>
            <a:fld id="{0CECD873-6FEE-47E4-8055-178C7109EBA6}" type="slidenum">
              <a:rPr kumimoji="1" lang="ja-JP" altLang="en-US" smtClean="0"/>
              <a:t>‹#›</a:t>
            </a:fld>
            <a:endParaRPr kumimoji="1" lang="ja-JP" altLang="en-US" dirty="0"/>
          </a:p>
        </p:txBody>
      </p:sp>
    </p:spTree>
    <p:extLst>
      <p:ext uri="{BB962C8B-B14F-4D97-AF65-F5344CB8AC3E}">
        <p14:creationId xmlns:p14="http://schemas.microsoft.com/office/powerpoint/2010/main" val="32908780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D7F81484-D797-4498-89AC-72C070C443C7}" type="datetimeFigureOut">
              <a:rPr kumimoji="1" lang="ja-JP" altLang="en-US" smtClean="0"/>
              <a:t>2026/6/22</a:t>
            </a:fld>
            <a:endParaRPr kumimoji="1" lang="ja-JP" altLang="en-US" dirty="0"/>
          </a:p>
        </p:txBody>
      </p:sp>
      <p:sp>
        <p:nvSpPr>
          <p:cNvPr id="4" name="フッター プレースホルダー 3"/>
          <p:cNvSpPr>
            <a:spLocks noGrp="1"/>
          </p:cNvSpPr>
          <p:nvPr>
            <p:ph type="ftr" sz="quarter" idx="11"/>
          </p:nvPr>
        </p:nvSpPr>
        <p:spPr/>
        <p:txBody>
          <a:bodyPr/>
          <a:lstStyle/>
          <a:p>
            <a:endParaRPr kumimoji="1" lang="ja-JP" altLang="en-US" dirty="0"/>
          </a:p>
        </p:txBody>
      </p:sp>
      <p:sp>
        <p:nvSpPr>
          <p:cNvPr id="5" name="スライド番号プレースホルダー 4"/>
          <p:cNvSpPr>
            <a:spLocks noGrp="1"/>
          </p:cNvSpPr>
          <p:nvPr>
            <p:ph type="sldNum" sz="quarter" idx="12"/>
          </p:nvPr>
        </p:nvSpPr>
        <p:spPr/>
        <p:txBody>
          <a:bodyPr/>
          <a:lstStyle/>
          <a:p>
            <a:fld id="{0CECD873-6FEE-47E4-8055-178C7109EBA6}" type="slidenum">
              <a:rPr kumimoji="1" lang="ja-JP" altLang="en-US" smtClean="0"/>
              <a:t>‹#›</a:t>
            </a:fld>
            <a:endParaRPr kumimoji="1" lang="ja-JP" altLang="en-US" dirty="0"/>
          </a:p>
        </p:txBody>
      </p:sp>
    </p:spTree>
    <p:extLst>
      <p:ext uri="{BB962C8B-B14F-4D97-AF65-F5344CB8AC3E}">
        <p14:creationId xmlns:p14="http://schemas.microsoft.com/office/powerpoint/2010/main" val="37238324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D7F81484-D797-4498-89AC-72C070C443C7}" type="datetimeFigureOut">
              <a:rPr kumimoji="1" lang="ja-JP" altLang="en-US" smtClean="0"/>
              <a:t>2026/6/22</a:t>
            </a:fld>
            <a:endParaRPr kumimoji="1" lang="ja-JP" altLang="en-US" dirty="0"/>
          </a:p>
        </p:txBody>
      </p:sp>
      <p:sp>
        <p:nvSpPr>
          <p:cNvPr id="3" name="フッター プレースホルダー 2"/>
          <p:cNvSpPr>
            <a:spLocks noGrp="1"/>
          </p:cNvSpPr>
          <p:nvPr>
            <p:ph type="ftr" sz="quarter" idx="11"/>
          </p:nvPr>
        </p:nvSpPr>
        <p:spPr/>
        <p:txBody>
          <a:bodyPr/>
          <a:lstStyle/>
          <a:p>
            <a:endParaRPr kumimoji="1" lang="ja-JP" altLang="en-US" dirty="0"/>
          </a:p>
        </p:txBody>
      </p:sp>
      <p:sp>
        <p:nvSpPr>
          <p:cNvPr id="4" name="スライド番号プレースホルダー 3"/>
          <p:cNvSpPr>
            <a:spLocks noGrp="1"/>
          </p:cNvSpPr>
          <p:nvPr>
            <p:ph type="sldNum" sz="quarter" idx="12"/>
          </p:nvPr>
        </p:nvSpPr>
        <p:spPr/>
        <p:txBody>
          <a:bodyPr/>
          <a:lstStyle/>
          <a:p>
            <a:fld id="{0CECD873-6FEE-47E4-8055-178C7109EBA6}" type="slidenum">
              <a:rPr kumimoji="1" lang="ja-JP" altLang="en-US" smtClean="0"/>
              <a:t>‹#›</a:t>
            </a:fld>
            <a:endParaRPr kumimoji="1" lang="ja-JP" altLang="en-US" dirty="0"/>
          </a:p>
        </p:txBody>
      </p:sp>
    </p:spTree>
    <p:extLst>
      <p:ext uri="{BB962C8B-B14F-4D97-AF65-F5344CB8AC3E}">
        <p14:creationId xmlns:p14="http://schemas.microsoft.com/office/powerpoint/2010/main" val="2770689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78064" y="425758"/>
            <a:ext cx="2487604" cy="1811937"/>
          </a:xfrm>
        </p:spPr>
        <p:txBody>
          <a:bodyPr anchor="b"/>
          <a:lstStyle>
            <a:lvl1pPr algn="l">
              <a:defRPr sz="23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2956246" y="425759"/>
            <a:ext cx="4226957" cy="9126521"/>
          </a:xfrm>
        </p:spPr>
        <p:txBody>
          <a:bodyPr/>
          <a:lstStyle>
            <a:lvl1pPr>
              <a:defRPr sz="3700"/>
            </a:lvl1pPr>
            <a:lvl2pPr>
              <a:defRPr sz="3200"/>
            </a:lvl2pPr>
            <a:lvl3pPr>
              <a:defRPr sz="2700"/>
            </a:lvl3pPr>
            <a:lvl4pPr>
              <a:defRPr sz="2300"/>
            </a:lvl4pPr>
            <a:lvl5pPr>
              <a:defRPr sz="2300"/>
            </a:lvl5pPr>
            <a:lvl6pPr>
              <a:defRPr sz="2300"/>
            </a:lvl6pPr>
            <a:lvl7pPr>
              <a:defRPr sz="2300"/>
            </a:lvl7pPr>
            <a:lvl8pPr>
              <a:defRPr sz="2300"/>
            </a:lvl8pPr>
            <a:lvl9pPr>
              <a:defRPr sz="23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378064" y="2237694"/>
            <a:ext cx="2487604" cy="7314584"/>
          </a:xfrm>
        </p:spPr>
        <p:txBody>
          <a:bodyPr/>
          <a:lstStyle>
            <a:lvl1pPr marL="0" indent="0">
              <a:buNone/>
              <a:defRPr sz="1600"/>
            </a:lvl1pPr>
            <a:lvl2pPr marL="521455" indent="0">
              <a:buNone/>
              <a:defRPr sz="1400"/>
            </a:lvl2pPr>
            <a:lvl3pPr marL="1042911" indent="0">
              <a:buNone/>
              <a:defRPr sz="1100"/>
            </a:lvl3pPr>
            <a:lvl4pPr marL="1564365" indent="0">
              <a:buNone/>
              <a:defRPr sz="1000"/>
            </a:lvl4pPr>
            <a:lvl5pPr marL="2085822" indent="0">
              <a:buNone/>
              <a:defRPr sz="1000"/>
            </a:lvl5pPr>
            <a:lvl6pPr marL="2607277" indent="0">
              <a:buNone/>
              <a:defRPr sz="1000"/>
            </a:lvl6pPr>
            <a:lvl7pPr marL="3128732" indent="0">
              <a:buNone/>
              <a:defRPr sz="1000"/>
            </a:lvl7pPr>
            <a:lvl8pPr marL="3650187" indent="0">
              <a:buNone/>
              <a:defRPr sz="1000"/>
            </a:lvl8pPr>
            <a:lvl9pPr marL="4171642"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D7F81484-D797-4498-89AC-72C070C443C7}" type="datetimeFigureOut">
              <a:rPr kumimoji="1" lang="ja-JP" altLang="en-US" smtClean="0"/>
              <a:t>2026/6/22</a:t>
            </a:fld>
            <a:endParaRPr kumimoji="1" lang="ja-JP" altLang="en-US" dirty="0"/>
          </a:p>
        </p:txBody>
      </p:sp>
      <p:sp>
        <p:nvSpPr>
          <p:cNvPr id="6" name="フッター プレースホルダー 5"/>
          <p:cNvSpPr>
            <a:spLocks noGrp="1"/>
          </p:cNvSpPr>
          <p:nvPr>
            <p:ph type="ftr" sz="quarter" idx="11"/>
          </p:nvPr>
        </p:nvSpPr>
        <p:spPr/>
        <p:txBody>
          <a:bodyPr/>
          <a:lstStyle/>
          <a:p>
            <a:endParaRPr kumimoji="1" lang="ja-JP" altLang="en-US" dirty="0"/>
          </a:p>
        </p:txBody>
      </p:sp>
      <p:sp>
        <p:nvSpPr>
          <p:cNvPr id="7" name="スライド番号プレースホルダー 6"/>
          <p:cNvSpPr>
            <a:spLocks noGrp="1"/>
          </p:cNvSpPr>
          <p:nvPr>
            <p:ph type="sldNum" sz="quarter" idx="12"/>
          </p:nvPr>
        </p:nvSpPr>
        <p:spPr/>
        <p:txBody>
          <a:bodyPr/>
          <a:lstStyle/>
          <a:p>
            <a:fld id="{0CECD873-6FEE-47E4-8055-178C7109EBA6}" type="slidenum">
              <a:rPr kumimoji="1" lang="ja-JP" altLang="en-US" smtClean="0"/>
              <a:t>‹#›</a:t>
            </a:fld>
            <a:endParaRPr kumimoji="1" lang="ja-JP" altLang="en-US" dirty="0"/>
          </a:p>
        </p:txBody>
      </p:sp>
    </p:spTree>
    <p:extLst>
      <p:ext uri="{BB962C8B-B14F-4D97-AF65-F5344CB8AC3E}">
        <p14:creationId xmlns:p14="http://schemas.microsoft.com/office/powerpoint/2010/main" val="23851210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482060" y="7485383"/>
            <a:ext cx="4536758" cy="883692"/>
          </a:xfrm>
        </p:spPr>
        <p:txBody>
          <a:bodyPr anchor="b"/>
          <a:lstStyle>
            <a:lvl1pPr algn="l">
              <a:defRPr sz="2300" b="1"/>
            </a:lvl1pPr>
          </a:lstStyle>
          <a:p>
            <a:r>
              <a:rPr kumimoji="1" lang="ja-JP" altLang="en-US"/>
              <a:t>マスター タイトルの書式設定</a:t>
            </a:r>
          </a:p>
        </p:txBody>
      </p:sp>
      <p:sp>
        <p:nvSpPr>
          <p:cNvPr id="3" name="図プレースホルダー 2"/>
          <p:cNvSpPr>
            <a:spLocks noGrp="1"/>
          </p:cNvSpPr>
          <p:nvPr>
            <p:ph type="pic" idx="1"/>
          </p:nvPr>
        </p:nvSpPr>
        <p:spPr>
          <a:xfrm>
            <a:off x="1482060" y="955475"/>
            <a:ext cx="4536758" cy="6416040"/>
          </a:xfrm>
        </p:spPr>
        <p:txBody>
          <a:bodyPr/>
          <a:lstStyle>
            <a:lvl1pPr marL="0" indent="0">
              <a:buNone/>
              <a:defRPr sz="3700"/>
            </a:lvl1pPr>
            <a:lvl2pPr marL="521455" indent="0">
              <a:buNone/>
              <a:defRPr sz="3200"/>
            </a:lvl2pPr>
            <a:lvl3pPr marL="1042911" indent="0">
              <a:buNone/>
              <a:defRPr sz="2700"/>
            </a:lvl3pPr>
            <a:lvl4pPr marL="1564365" indent="0">
              <a:buNone/>
              <a:defRPr sz="2300"/>
            </a:lvl4pPr>
            <a:lvl5pPr marL="2085822" indent="0">
              <a:buNone/>
              <a:defRPr sz="2300"/>
            </a:lvl5pPr>
            <a:lvl6pPr marL="2607277" indent="0">
              <a:buNone/>
              <a:defRPr sz="2300"/>
            </a:lvl6pPr>
            <a:lvl7pPr marL="3128732" indent="0">
              <a:buNone/>
              <a:defRPr sz="2300"/>
            </a:lvl7pPr>
            <a:lvl8pPr marL="3650187" indent="0">
              <a:buNone/>
              <a:defRPr sz="2300"/>
            </a:lvl8pPr>
            <a:lvl9pPr marL="4171642" indent="0">
              <a:buNone/>
              <a:defRPr sz="2300"/>
            </a:lvl9pPr>
          </a:lstStyle>
          <a:p>
            <a:endParaRPr kumimoji="1" lang="ja-JP" altLang="en-US" dirty="0"/>
          </a:p>
        </p:txBody>
      </p:sp>
      <p:sp>
        <p:nvSpPr>
          <p:cNvPr id="4" name="テキスト プレースホルダー 3"/>
          <p:cNvSpPr>
            <a:spLocks noGrp="1"/>
          </p:cNvSpPr>
          <p:nvPr>
            <p:ph type="body" sz="half" idx="2"/>
          </p:nvPr>
        </p:nvSpPr>
        <p:spPr>
          <a:xfrm>
            <a:off x="1482060" y="8369075"/>
            <a:ext cx="4536758" cy="1254988"/>
          </a:xfrm>
        </p:spPr>
        <p:txBody>
          <a:bodyPr/>
          <a:lstStyle>
            <a:lvl1pPr marL="0" indent="0">
              <a:buNone/>
              <a:defRPr sz="1600"/>
            </a:lvl1pPr>
            <a:lvl2pPr marL="521455" indent="0">
              <a:buNone/>
              <a:defRPr sz="1400"/>
            </a:lvl2pPr>
            <a:lvl3pPr marL="1042911" indent="0">
              <a:buNone/>
              <a:defRPr sz="1100"/>
            </a:lvl3pPr>
            <a:lvl4pPr marL="1564365" indent="0">
              <a:buNone/>
              <a:defRPr sz="1000"/>
            </a:lvl4pPr>
            <a:lvl5pPr marL="2085822" indent="0">
              <a:buNone/>
              <a:defRPr sz="1000"/>
            </a:lvl5pPr>
            <a:lvl6pPr marL="2607277" indent="0">
              <a:buNone/>
              <a:defRPr sz="1000"/>
            </a:lvl6pPr>
            <a:lvl7pPr marL="3128732" indent="0">
              <a:buNone/>
              <a:defRPr sz="1000"/>
            </a:lvl7pPr>
            <a:lvl8pPr marL="3650187" indent="0">
              <a:buNone/>
              <a:defRPr sz="1000"/>
            </a:lvl8pPr>
            <a:lvl9pPr marL="4171642"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D7F81484-D797-4498-89AC-72C070C443C7}" type="datetimeFigureOut">
              <a:rPr kumimoji="1" lang="ja-JP" altLang="en-US" smtClean="0"/>
              <a:t>2026/6/22</a:t>
            </a:fld>
            <a:endParaRPr kumimoji="1" lang="ja-JP" altLang="en-US" dirty="0"/>
          </a:p>
        </p:txBody>
      </p:sp>
      <p:sp>
        <p:nvSpPr>
          <p:cNvPr id="6" name="フッター プレースホルダー 5"/>
          <p:cNvSpPr>
            <a:spLocks noGrp="1"/>
          </p:cNvSpPr>
          <p:nvPr>
            <p:ph type="ftr" sz="quarter" idx="11"/>
          </p:nvPr>
        </p:nvSpPr>
        <p:spPr/>
        <p:txBody>
          <a:bodyPr/>
          <a:lstStyle/>
          <a:p>
            <a:endParaRPr kumimoji="1" lang="ja-JP" altLang="en-US" dirty="0"/>
          </a:p>
        </p:txBody>
      </p:sp>
      <p:sp>
        <p:nvSpPr>
          <p:cNvPr id="7" name="スライド番号プレースホルダー 6"/>
          <p:cNvSpPr>
            <a:spLocks noGrp="1"/>
          </p:cNvSpPr>
          <p:nvPr>
            <p:ph type="sldNum" sz="quarter" idx="12"/>
          </p:nvPr>
        </p:nvSpPr>
        <p:spPr/>
        <p:txBody>
          <a:bodyPr/>
          <a:lstStyle/>
          <a:p>
            <a:fld id="{0CECD873-6FEE-47E4-8055-178C7109EBA6}" type="slidenum">
              <a:rPr kumimoji="1" lang="ja-JP" altLang="en-US" smtClean="0"/>
              <a:t>‹#›</a:t>
            </a:fld>
            <a:endParaRPr kumimoji="1" lang="ja-JP" altLang="en-US" dirty="0"/>
          </a:p>
        </p:txBody>
      </p:sp>
    </p:spTree>
    <p:extLst>
      <p:ext uri="{BB962C8B-B14F-4D97-AF65-F5344CB8AC3E}">
        <p14:creationId xmlns:p14="http://schemas.microsoft.com/office/powerpoint/2010/main" val="1553421421"/>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378065" y="428234"/>
            <a:ext cx="6805137" cy="1782233"/>
          </a:xfrm>
          <a:prstGeom prst="rect">
            <a:avLst/>
          </a:prstGeom>
        </p:spPr>
        <p:txBody>
          <a:bodyPr vert="horz" lIns="104292" tIns="52146" rIns="104292" bIns="52146"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378065" y="2495131"/>
            <a:ext cx="6805137" cy="7057149"/>
          </a:xfrm>
          <a:prstGeom prst="rect">
            <a:avLst/>
          </a:prstGeom>
        </p:spPr>
        <p:txBody>
          <a:bodyPr vert="horz" lIns="104292" tIns="52146" rIns="104292" bIns="52146"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378064" y="9911201"/>
            <a:ext cx="1764295" cy="569324"/>
          </a:xfrm>
          <a:prstGeom prst="rect">
            <a:avLst/>
          </a:prstGeom>
        </p:spPr>
        <p:txBody>
          <a:bodyPr vert="horz" lIns="104292" tIns="52146" rIns="104292" bIns="52146" rtlCol="0" anchor="ctr"/>
          <a:lstStyle>
            <a:lvl1pPr algn="l">
              <a:defRPr sz="1400">
                <a:solidFill>
                  <a:schemeClr val="tx1">
                    <a:tint val="75000"/>
                  </a:schemeClr>
                </a:solidFill>
              </a:defRPr>
            </a:lvl1pPr>
          </a:lstStyle>
          <a:p>
            <a:fld id="{D7F81484-D797-4498-89AC-72C070C443C7}" type="datetimeFigureOut">
              <a:rPr kumimoji="1" lang="ja-JP" altLang="en-US" smtClean="0"/>
              <a:t>2026/6/22</a:t>
            </a:fld>
            <a:endParaRPr kumimoji="1" lang="ja-JP" altLang="en-US" dirty="0"/>
          </a:p>
        </p:txBody>
      </p:sp>
      <p:sp>
        <p:nvSpPr>
          <p:cNvPr id="5" name="フッター プレースホルダー 4"/>
          <p:cNvSpPr>
            <a:spLocks noGrp="1"/>
          </p:cNvSpPr>
          <p:nvPr>
            <p:ph type="ftr" sz="quarter" idx="3"/>
          </p:nvPr>
        </p:nvSpPr>
        <p:spPr>
          <a:xfrm>
            <a:off x="2583432" y="9911201"/>
            <a:ext cx="2394400" cy="569324"/>
          </a:xfrm>
          <a:prstGeom prst="rect">
            <a:avLst/>
          </a:prstGeom>
        </p:spPr>
        <p:txBody>
          <a:bodyPr vert="horz" lIns="104292" tIns="52146" rIns="104292" bIns="52146" rtlCol="0" anchor="ctr"/>
          <a:lstStyle>
            <a:lvl1pPr algn="ctr">
              <a:defRPr sz="1400">
                <a:solidFill>
                  <a:schemeClr val="tx1">
                    <a:tint val="75000"/>
                  </a:schemeClr>
                </a:solidFill>
              </a:defRPr>
            </a:lvl1pPr>
          </a:lstStyle>
          <a:p>
            <a:endParaRPr kumimoji="1" lang="ja-JP" altLang="en-US" dirty="0"/>
          </a:p>
        </p:txBody>
      </p:sp>
      <p:sp>
        <p:nvSpPr>
          <p:cNvPr id="6" name="スライド番号プレースホルダー 5"/>
          <p:cNvSpPr>
            <a:spLocks noGrp="1"/>
          </p:cNvSpPr>
          <p:nvPr>
            <p:ph type="sldNum" sz="quarter" idx="4"/>
          </p:nvPr>
        </p:nvSpPr>
        <p:spPr>
          <a:xfrm>
            <a:off x="5418906" y="9911201"/>
            <a:ext cx="1764295" cy="569324"/>
          </a:xfrm>
          <a:prstGeom prst="rect">
            <a:avLst/>
          </a:prstGeom>
        </p:spPr>
        <p:txBody>
          <a:bodyPr vert="horz" lIns="104292" tIns="52146" rIns="104292" bIns="52146" rtlCol="0" anchor="ctr"/>
          <a:lstStyle>
            <a:lvl1pPr algn="r">
              <a:defRPr sz="1400">
                <a:solidFill>
                  <a:schemeClr val="tx1">
                    <a:tint val="75000"/>
                  </a:schemeClr>
                </a:solidFill>
              </a:defRPr>
            </a:lvl1pPr>
          </a:lstStyle>
          <a:p>
            <a:fld id="{0CECD873-6FEE-47E4-8055-178C7109EBA6}" type="slidenum">
              <a:rPr kumimoji="1" lang="ja-JP" altLang="en-US" smtClean="0"/>
              <a:t>‹#›</a:t>
            </a:fld>
            <a:endParaRPr kumimoji="1" lang="ja-JP" altLang="en-US" dirty="0"/>
          </a:p>
        </p:txBody>
      </p:sp>
    </p:spTree>
    <p:extLst>
      <p:ext uri="{BB962C8B-B14F-4D97-AF65-F5344CB8AC3E}">
        <p14:creationId xmlns:p14="http://schemas.microsoft.com/office/powerpoint/2010/main" val="35958282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042911" rtl="0" eaLnBrk="1" latinLnBrk="0" hangingPunct="1">
        <a:spcBef>
          <a:spcPct val="0"/>
        </a:spcBef>
        <a:buNone/>
        <a:defRPr kumimoji="1" sz="5000" kern="1200">
          <a:solidFill>
            <a:schemeClr val="tx1"/>
          </a:solidFill>
          <a:latin typeface="+mj-lt"/>
          <a:ea typeface="+mj-ea"/>
          <a:cs typeface="+mj-cs"/>
        </a:defRPr>
      </a:lvl1pPr>
    </p:titleStyle>
    <p:bodyStyle>
      <a:lvl1pPr marL="391091" indent="-391091" algn="l" defTabSz="1042911" rtl="0" eaLnBrk="1" latinLnBrk="0" hangingPunct="1">
        <a:spcBef>
          <a:spcPct val="20000"/>
        </a:spcBef>
        <a:buFont typeface="Arial" panose="020B0604020202020204" pitchFamily="34" charset="0"/>
        <a:buChar char="•"/>
        <a:defRPr kumimoji="1" sz="3700" kern="1200">
          <a:solidFill>
            <a:schemeClr val="tx1"/>
          </a:solidFill>
          <a:latin typeface="+mn-lt"/>
          <a:ea typeface="+mn-ea"/>
          <a:cs typeface="+mn-cs"/>
        </a:defRPr>
      </a:lvl1pPr>
      <a:lvl2pPr marL="847365" indent="-325908" algn="l" defTabSz="1042911"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2pPr>
      <a:lvl3pPr marL="1303639" indent="-260728" algn="l" defTabSz="1042911" rtl="0" eaLnBrk="1" latinLnBrk="0" hangingPunct="1">
        <a:spcBef>
          <a:spcPct val="20000"/>
        </a:spcBef>
        <a:buFont typeface="Arial" panose="020B0604020202020204" pitchFamily="34" charset="0"/>
        <a:buChar char="•"/>
        <a:defRPr kumimoji="1" sz="2700" kern="1200">
          <a:solidFill>
            <a:schemeClr val="tx1"/>
          </a:solidFill>
          <a:latin typeface="+mn-lt"/>
          <a:ea typeface="+mn-ea"/>
          <a:cs typeface="+mn-cs"/>
        </a:defRPr>
      </a:lvl3pPr>
      <a:lvl4pPr marL="1825094" indent="-260728" algn="l" defTabSz="1042911" rtl="0" eaLnBrk="1" latinLnBrk="0" hangingPunct="1">
        <a:spcBef>
          <a:spcPct val="20000"/>
        </a:spcBef>
        <a:buFont typeface="Arial" panose="020B0604020202020204" pitchFamily="34" charset="0"/>
        <a:buChar char="–"/>
        <a:defRPr kumimoji="1" sz="2300" kern="1200">
          <a:solidFill>
            <a:schemeClr val="tx1"/>
          </a:solidFill>
          <a:latin typeface="+mn-lt"/>
          <a:ea typeface="+mn-ea"/>
          <a:cs typeface="+mn-cs"/>
        </a:defRPr>
      </a:lvl4pPr>
      <a:lvl5pPr marL="2346548" indent="-260728" algn="l" defTabSz="1042911" rtl="0" eaLnBrk="1" latinLnBrk="0" hangingPunct="1">
        <a:spcBef>
          <a:spcPct val="20000"/>
        </a:spcBef>
        <a:buFont typeface="Arial" panose="020B0604020202020204" pitchFamily="34" charset="0"/>
        <a:buChar char="»"/>
        <a:defRPr kumimoji="1" sz="2300" kern="1200">
          <a:solidFill>
            <a:schemeClr val="tx1"/>
          </a:solidFill>
          <a:latin typeface="+mn-lt"/>
          <a:ea typeface="+mn-ea"/>
          <a:cs typeface="+mn-cs"/>
        </a:defRPr>
      </a:lvl5pPr>
      <a:lvl6pPr marL="2868004" indent="-260728" algn="l" defTabSz="1042911" rtl="0" eaLnBrk="1" latinLnBrk="0" hangingPunct="1">
        <a:spcBef>
          <a:spcPct val="20000"/>
        </a:spcBef>
        <a:buFont typeface="Arial" panose="020B0604020202020204" pitchFamily="34" charset="0"/>
        <a:buChar char="•"/>
        <a:defRPr kumimoji="1" sz="2300" kern="1200">
          <a:solidFill>
            <a:schemeClr val="tx1"/>
          </a:solidFill>
          <a:latin typeface="+mn-lt"/>
          <a:ea typeface="+mn-ea"/>
          <a:cs typeface="+mn-cs"/>
        </a:defRPr>
      </a:lvl6pPr>
      <a:lvl7pPr marL="3389460" indent="-260728" algn="l" defTabSz="1042911" rtl="0" eaLnBrk="1" latinLnBrk="0" hangingPunct="1">
        <a:spcBef>
          <a:spcPct val="20000"/>
        </a:spcBef>
        <a:buFont typeface="Arial" panose="020B0604020202020204" pitchFamily="34" charset="0"/>
        <a:buChar char="•"/>
        <a:defRPr kumimoji="1" sz="2300" kern="1200">
          <a:solidFill>
            <a:schemeClr val="tx1"/>
          </a:solidFill>
          <a:latin typeface="+mn-lt"/>
          <a:ea typeface="+mn-ea"/>
          <a:cs typeface="+mn-cs"/>
        </a:defRPr>
      </a:lvl7pPr>
      <a:lvl8pPr marL="3910916" indent="-260728" algn="l" defTabSz="1042911" rtl="0" eaLnBrk="1" latinLnBrk="0" hangingPunct="1">
        <a:spcBef>
          <a:spcPct val="20000"/>
        </a:spcBef>
        <a:buFont typeface="Arial" panose="020B0604020202020204" pitchFamily="34" charset="0"/>
        <a:buChar char="•"/>
        <a:defRPr kumimoji="1" sz="2300" kern="1200">
          <a:solidFill>
            <a:schemeClr val="tx1"/>
          </a:solidFill>
          <a:latin typeface="+mn-lt"/>
          <a:ea typeface="+mn-ea"/>
          <a:cs typeface="+mn-cs"/>
        </a:defRPr>
      </a:lvl8pPr>
      <a:lvl9pPr marL="4432370" indent="-260728" algn="l" defTabSz="1042911" rtl="0" eaLnBrk="1" latinLnBrk="0" hangingPunct="1">
        <a:spcBef>
          <a:spcPct val="20000"/>
        </a:spcBef>
        <a:buFont typeface="Arial" panose="020B0604020202020204" pitchFamily="34" charset="0"/>
        <a:buChar char="•"/>
        <a:defRPr kumimoji="1" sz="2300" kern="1200">
          <a:solidFill>
            <a:schemeClr val="tx1"/>
          </a:solidFill>
          <a:latin typeface="+mn-lt"/>
          <a:ea typeface="+mn-ea"/>
          <a:cs typeface="+mn-cs"/>
        </a:defRPr>
      </a:lvl9pPr>
    </p:bodyStyle>
    <p:otherStyle>
      <a:defPPr>
        <a:defRPr lang="ja-JP"/>
      </a:defPPr>
      <a:lvl1pPr marL="0" algn="l" defTabSz="1042911" rtl="0" eaLnBrk="1" latinLnBrk="0" hangingPunct="1">
        <a:defRPr kumimoji="1" sz="2100" kern="1200">
          <a:solidFill>
            <a:schemeClr val="tx1"/>
          </a:solidFill>
          <a:latin typeface="+mn-lt"/>
          <a:ea typeface="+mn-ea"/>
          <a:cs typeface="+mn-cs"/>
        </a:defRPr>
      </a:lvl1pPr>
      <a:lvl2pPr marL="521455" algn="l" defTabSz="1042911" rtl="0" eaLnBrk="1" latinLnBrk="0" hangingPunct="1">
        <a:defRPr kumimoji="1" sz="2100" kern="1200">
          <a:solidFill>
            <a:schemeClr val="tx1"/>
          </a:solidFill>
          <a:latin typeface="+mn-lt"/>
          <a:ea typeface="+mn-ea"/>
          <a:cs typeface="+mn-cs"/>
        </a:defRPr>
      </a:lvl2pPr>
      <a:lvl3pPr marL="1042911" algn="l" defTabSz="1042911" rtl="0" eaLnBrk="1" latinLnBrk="0" hangingPunct="1">
        <a:defRPr kumimoji="1" sz="2100" kern="1200">
          <a:solidFill>
            <a:schemeClr val="tx1"/>
          </a:solidFill>
          <a:latin typeface="+mn-lt"/>
          <a:ea typeface="+mn-ea"/>
          <a:cs typeface="+mn-cs"/>
        </a:defRPr>
      </a:lvl3pPr>
      <a:lvl4pPr marL="1564365" algn="l" defTabSz="1042911" rtl="0" eaLnBrk="1" latinLnBrk="0" hangingPunct="1">
        <a:defRPr kumimoji="1" sz="2100" kern="1200">
          <a:solidFill>
            <a:schemeClr val="tx1"/>
          </a:solidFill>
          <a:latin typeface="+mn-lt"/>
          <a:ea typeface="+mn-ea"/>
          <a:cs typeface="+mn-cs"/>
        </a:defRPr>
      </a:lvl4pPr>
      <a:lvl5pPr marL="2085822" algn="l" defTabSz="1042911" rtl="0" eaLnBrk="1" latinLnBrk="0" hangingPunct="1">
        <a:defRPr kumimoji="1" sz="2100" kern="1200">
          <a:solidFill>
            <a:schemeClr val="tx1"/>
          </a:solidFill>
          <a:latin typeface="+mn-lt"/>
          <a:ea typeface="+mn-ea"/>
          <a:cs typeface="+mn-cs"/>
        </a:defRPr>
      </a:lvl5pPr>
      <a:lvl6pPr marL="2607277" algn="l" defTabSz="1042911" rtl="0" eaLnBrk="1" latinLnBrk="0" hangingPunct="1">
        <a:defRPr kumimoji="1" sz="2100" kern="1200">
          <a:solidFill>
            <a:schemeClr val="tx1"/>
          </a:solidFill>
          <a:latin typeface="+mn-lt"/>
          <a:ea typeface="+mn-ea"/>
          <a:cs typeface="+mn-cs"/>
        </a:defRPr>
      </a:lvl6pPr>
      <a:lvl7pPr marL="3128732" algn="l" defTabSz="1042911" rtl="0" eaLnBrk="1" latinLnBrk="0" hangingPunct="1">
        <a:defRPr kumimoji="1" sz="2100" kern="1200">
          <a:solidFill>
            <a:schemeClr val="tx1"/>
          </a:solidFill>
          <a:latin typeface="+mn-lt"/>
          <a:ea typeface="+mn-ea"/>
          <a:cs typeface="+mn-cs"/>
        </a:defRPr>
      </a:lvl7pPr>
      <a:lvl8pPr marL="3650187" algn="l" defTabSz="1042911" rtl="0" eaLnBrk="1" latinLnBrk="0" hangingPunct="1">
        <a:defRPr kumimoji="1" sz="2100" kern="1200">
          <a:solidFill>
            <a:schemeClr val="tx1"/>
          </a:solidFill>
          <a:latin typeface="+mn-lt"/>
          <a:ea typeface="+mn-ea"/>
          <a:cs typeface="+mn-cs"/>
        </a:defRPr>
      </a:lvl8pPr>
      <a:lvl9pPr marL="4171642" algn="l" defTabSz="1042911" rtl="0" eaLnBrk="1" latinLnBrk="0" hangingPunct="1">
        <a:defRPr kumimoji="1" sz="21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 Id="rId2" Target="../notesSlides/notesSlide1.xml" Type="http://schemas.openxmlformats.org/officeDocument/2006/relationships/notesSlide"/><Relationship Id="rId3" Target="../media/image1.png" Type="http://schemas.openxmlformats.org/officeDocument/2006/relationships/image"/><Relationship Id="rId4" Target="../media/image2.png" Type="http://schemas.openxmlformats.org/officeDocument/2006/relationships/image"/><Relationship Id="rId5" Target="../media/image3.png" Type="http://schemas.openxmlformats.org/officeDocument/2006/relationships/image"/><Relationship Id="rId6" Target="../media/image4.sv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2.png" Type="http://schemas.openxmlformats.org/officeDocument/2006/relationships/image"/><Relationship Id="rId11" Target="../media/image13.png" Type="http://schemas.openxmlformats.org/officeDocument/2006/relationships/image"/><Relationship Id="rId12" Target="../media/image14.png" Type="http://schemas.openxmlformats.org/officeDocument/2006/relationships/image"/><Relationship Id="rId13" Target="../media/image15.png" Type="http://schemas.openxmlformats.org/officeDocument/2006/relationships/image"/><Relationship Id="rId2" Target="../notesSlides/notesSlide2.xml" Type="http://schemas.openxmlformats.org/officeDocument/2006/relationships/notesSlide"/><Relationship Id="rId3" Target="../media/image5.jpeg" Type="http://schemas.openxmlformats.org/officeDocument/2006/relationships/image"/><Relationship Id="rId4" Target="../media/image6.png" Type="http://schemas.openxmlformats.org/officeDocument/2006/relationships/image"/><Relationship Id="rId5" Target="../media/image7.png" Type="http://schemas.openxmlformats.org/officeDocument/2006/relationships/image"/><Relationship Id="rId6" Target="../media/image8.png" Type="http://schemas.openxmlformats.org/officeDocument/2006/relationships/image"/><Relationship Id="rId7" Target="../media/image9.png" Type="http://schemas.openxmlformats.org/officeDocument/2006/relationships/image"/><Relationship Id="rId8" Target="../media/image10.png" Type="http://schemas.openxmlformats.org/officeDocument/2006/relationships/image"/><Relationship Id="rId9" Target="../media/image11.png" Type="http://schemas.openxmlformats.org/officeDocument/2006/relationships/image"/></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0F0F0"/>
        </a:solidFill>
        <a:effectLst/>
      </p:bgPr>
    </p:bg>
    <p:spTree>
      <p:nvGrpSpPr>
        <p:cNvPr id="1" name=""/>
        <p:cNvGrpSpPr/>
        <p:nvPr/>
      </p:nvGrpSpPr>
      <p:grpSpPr>
        <a:xfrm>
          <a:off x="0" y="0"/>
          <a:ext cx="0" cy="0"/>
          <a:chOff x="0" y="0"/>
          <a:chExt cx="0" cy="0"/>
        </a:xfrm>
      </p:grpSpPr>
      <p:sp>
        <p:nvSpPr>
          <p:cNvPr id="30" name="正方形/長方形 29">
            <a:extLst>
              <a:ext uri="{FF2B5EF4-FFF2-40B4-BE49-F238E27FC236}">
                <a16:creationId xmlns:a16="http://schemas.microsoft.com/office/drawing/2014/main" id="{B480FA3D-1C3B-2B29-2CB7-BDFB6DCC29E3}"/>
              </a:ext>
            </a:extLst>
          </p:cNvPr>
          <p:cNvSpPr/>
          <p:nvPr/>
        </p:nvSpPr>
        <p:spPr>
          <a:xfrm>
            <a:off x="-180121" y="3793103"/>
            <a:ext cx="7921503" cy="690979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正方形/長方形 19">
            <a:extLst>
              <a:ext uri="{FF2B5EF4-FFF2-40B4-BE49-F238E27FC236}">
                <a16:creationId xmlns:a16="http://schemas.microsoft.com/office/drawing/2014/main" id="{A1C567DF-FCE9-2279-B86A-F871DBF40630}"/>
              </a:ext>
            </a:extLst>
          </p:cNvPr>
          <p:cNvSpPr/>
          <p:nvPr/>
        </p:nvSpPr>
        <p:spPr>
          <a:xfrm>
            <a:off x="-163765" y="-103540"/>
            <a:ext cx="7921503" cy="3979529"/>
          </a:xfrm>
          <a:prstGeom prst="rect">
            <a:avLst/>
          </a:prstGeom>
          <a:gradFill flip="none" rotWithShape="1">
            <a:gsLst>
              <a:gs pos="0">
                <a:srgbClr val="F6F632">
                  <a:tint val="66000"/>
                  <a:satMod val="160000"/>
                </a:srgbClr>
              </a:gs>
              <a:gs pos="50000">
                <a:srgbClr val="F6F632">
                  <a:tint val="44500"/>
                  <a:satMod val="160000"/>
                </a:srgbClr>
              </a:gs>
              <a:gs pos="100000">
                <a:srgbClr val="F6F632">
                  <a:tint val="23500"/>
                  <a:satMod val="160000"/>
                </a:srgb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66" name="グループ化 65"/>
          <p:cNvGrpSpPr/>
          <p:nvPr/>
        </p:nvGrpSpPr>
        <p:grpSpPr>
          <a:xfrm>
            <a:off x="410059" y="6255954"/>
            <a:ext cx="7266710" cy="1644010"/>
            <a:chOff x="592637" y="3265654"/>
            <a:chExt cx="7635107" cy="1989416"/>
          </a:xfrm>
        </p:grpSpPr>
        <p:sp>
          <p:nvSpPr>
            <p:cNvPr id="23" name="テキスト ボックス 22"/>
            <p:cNvSpPr txBox="1"/>
            <p:nvPr/>
          </p:nvSpPr>
          <p:spPr>
            <a:xfrm>
              <a:off x="717591" y="3265654"/>
              <a:ext cx="2669734" cy="388161"/>
            </a:xfrm>
            <a:prstGeom prst="rect">
              <a:avLst/>
            </a:prstGeom>
            <a:solidFill>
              <a:srgbClr val="FAFED0"/>
            </a:solidFill>
            <a:ln w="25400">
              <a:solidFill>
                <a:srgbClr val="00823B"/>
              </a:solidFill>
            </a:ln>
          </p:spPr>
          <p:style>
            <a:lnRef idx="1">
              <a:schemeClr val="accent1"/>
            </a:lnRef>
            <a:fillRef idx="3">
              <a:schemeClr val="accent1"/>
            </a:fillRef>
            <a:effectRef idx="2">
              <a:schemeClr val="accent1"/>
            </a:effectRef>
            <a:fontRef idx="minor">
              <a:schemeClr val="lt1"/>
            </a:fontRef>
          </p:style>
          <p:txBody>
            <a:bodyPr wrap="square" lIns="104306" tIns="52153" rIns="104306" bIns="52153" rtlCol="0" anchor="ctr">
              <a:spAutoFit/>
            </a:bodyPr>
            <a:lstStyle/>
            <a:p>
              <a:pPr algn="dist"/>
              <a:r>
                <a:rPr lang="ja-JP" altLang="en-US" sz="1400" b="1" dirty="0">
                  <a:solidFill>
                    <a:schemeClr val="accent4">
                      <a:lumMod val="75000"/>
                    </a:schemeClr>
                  </a:solidFill>
                  <a:latin typeface="HG丸ｺﾞｼｯｸM-PRO" panose="020F0600000000000000" pitchFamily="50" charset="-128"/>
                  <a:ea typeface="HG丸ｺﾞｼｯｸM-PRO" panose="020F0600000000000000" pitchFamily="50" charset="-128"/>
                </a:rPr>
                <a:t>ジョブクラブとは</a:t>
              </a:r>
              <a:r>
                <a:rPr lang="en-US" altLang="ja-JP" sz="1400" b="1" dirty="0">
                  <a:solidFill>
                    <a:schemeClr val="accent4">
                      <a:lumMod val="75000"/>
                    </a:schemeClr>
                  </a:solidFill>
                  <a:latin typeface="HG丸ｺﾞｼｯｸM-PRO" panose="020F0600000000000000" pitchFamily="50" charset="-128"/>
                  <a:ea typeface="HG丸ｺﾞｼｯｸM-PRO" panose="020F0600000000000000" pitchFamily="50" charset="-128"/>
                </a:rPr>
                <a:t>…</a:t>
              </a:r>
              <a:endParaRPr lang="ja-JP" altLang="en-US" sz="1400" b="1" dirty="0">
                <a:solidFill>
                  <a:schemeClr val="accent4">
                    <a:lumMod val="75000"/>
                  </a:schemeClr>
                </a:solidFill>
                <a:latin typeface="HG丸ｺﾞｼｯｸM-PRO" panose="020F0600000000000000" pitchFamily="50" charset="-128"/>
                <a:ea typeface="HG丸ｺﾞｼｯｸM-PRO" panose="020F0600000000000000" pitchFamily="50" charset="-128"/>
              </a:endParaRPr>
            </a:p>
          </p:txBody>
        </p:sp>
        <p:sp>
          <p:nvSpPr>
            <p:cNvPr id="24" name="テキスト ボックス 23"/>
            <p:cNvSpPr txBox="1"/>
            <p:nvPr/>
          </p:nvSpPr>
          <p:spPr>
            <a:xfrm>
              <a:off x="592637" y="3690515"/>
              <a:ext cx="7635107" cy="1564555"/>
            </a:xfrm>
            <a:prstGeom prst="rect">
              <a:avLst/>
            </a:prstGeom>
            <a:noFill/>
          </p:spPr>
          <p:txBody>
            <a:bodyPr wrap="square" lIns="104306" tIns="52153" rIns="104306" bIns="52153" rtlCol="0">
              <a:spAutoFit/>
            </a:bodyPr>
            <a:lstStyle/>
            <a:p>
              <a:pPr>
                <a:lnSpc>
                  <a:spcPts val="2200"/>
                </a:lnSpc>
              </a:pPr>
              <a:r>
                <a:rPr lang="ja-JP" altLang="en-US" sz="1400" b="1" dirty="0">
                  <a:latin typeface="HG丸ｺﾞｼｯｸM-PRO" panose="020F0600000000000000" pitchFamily="50" charset="-128"/>
                  <a:ea typeface="HG丸ｺﾞｼｯｸM-PRO" panose="020F0600000000000000" pitchFamily="50" charset="-128"/>
                </a:rPr>
                <a:t>　・同じ悩みや目的をもった仲間とグループワークなどで学び、</a:t>
              </a:r>
              <a:br>
                <a:rPr lang="en-US" altLang="ja-JP" sz="1400" b="1" dirty="0">
                  <a:latin typeface="HG丸ｺﾞｼｯｸM-PRO" panose="020F0600000000000000" pitchFamily="50" charset="-128"/>
                  <a:ea typeface="HG丸ｺﾞｼｯｸM-PRO" panose="020F0600000000000000" pitchFamily="50" charset="-128"/>
                </a:rPr>
              </a:br>
              <a:r>
                <a:rPr lang="ja-JP" altLang="en-US" sz="1400" b="1" dirty="0">
                  <a:latin typeface="HG丸ｺﾞｼｯｸM-PRO" panose="020F0600000000000000" pitchFamily="50" charset="-128"/>
                  <a:ea typeface="HG丸ｺﾞｼｯｸM-PRO" panose="020F0600000000000000" pitchFamily="50" charset="-128"/>
                </a:rPr>
                <a:t>　　就活の流れやコミュニケーション等を身に着け、自信や意欲を高められる</a:t>
              </a:r>
              <a:endParaRPr lang="en-US" altLang="ja-JP" sz="1400" b="1" dirty="0">
                <a:latin typeface="HG丸ｺﾞｼｯｸM-PRO" panose="020F0600000000000000" pitchFamily="50" charset="-128"/>
                <a:ea typeface="HG丸ｺﾞｼｯｸM-PRO" panose="020F0600000000000000" pitchFamily="50" charset="-128"/>
              </a:endParaRPr>
            </a:p>
            <a:p>
              <a:pPr>
                <a:lnSpc>
                  <a:spcPts val="2200"/>
                </a:lnSpc>
              </a:pPr>
              <a:r>
                <a:rPr lang="ja-JP" altLang="en-US" sz="1400" b="1" dirty="0">
                  <a:solidFill>
                    <a:srgbClr val="FF0000"/>
                  </a:solidFill>
                  <a:latin typeface="HG丸ｺﾞｼｯｸM-PRO" panose="020F0600000000000000" pitchFamily="50" charset="-128"/>
                  <a:ea typeface="HG丸ｺﾞｼｯｸM-PRO" panose="020F0600000000000000" pitchFamily="50" charset="-128"/>
                </a:rPr>
                <a:t>　　「就活応援塾」</a:t>
              </a:r>
              <a:r>
                <a:rPr lang="ja-JP" altLang="en-US" sz="1400" b="1" dirty="0">
                  <a:latin typeface="HG丸ｺﾞｼｯｸM-PRO" panose="020F0600000000000000" pitchFamily="50" charset="-128"/>
                  <a:ea typeface="HG丸ｺﾞｼｯｸM-PRO" panose="020F0600000000000000" pitchFamily="50" charset="-128"/>
                </a:rPr>
                <a:t>です。</a:t>
              </a:r>
              <a:endParaRPr lang="en-US" altLang="ja-JP" sz="1400" b="1" dirty="0">
                <a:latin typeface="HG丸ｺﾞｼｯｸM-PRO" panose="020F0600000000000000" pitchFamily="50" charset="-128"/>
                <a:ea typeface="HG丸ｺﾞｼｯｸM-PRO" panose="020F0600000000000000" pitchFamily="50" charset="-128"/>
              </a:endParaRPr>
            </a:p>
            <a:p>
              <a:pPr>
                <a:lnSpc>
                  <a:spcPts val="2200"/>
                </a:lnSpc>
              </a:pPr>
              <a:r>
                <a:rPr lang="ja-JP" altLang="en-US" sz="1400" b="1" dirty="0">
                  <a:latin typeface="HG丸ｺﾞｼｯｸM-PRO" panose="020F0600000000000000" pitchFamily="50" charset="-128"/>
                  <a:ea typeface="HG丸ｺﾞｼｯｸM-PRO" panose="020F0600000000000000" pitchFamily="50" charset="-128"/>
                </a:rPr>
                <a:t>　・修了後は担当の就職支援ナビゲーターと早期就職を目指します。</a:t>
              </a:r>
              <a:br>
                <a:rPr lang="en-US" altLang="ja-JP" sz="1400" b="1" dirty="0">
                  <a:latin typeface="HG丸ｺﾞｼｯｸM-PRO" panose="020F0600000000000000" pitchFamily="50" charset="-128"/>
                  <a:ea typeface="HG丸ｺﾞｼｯｸM-PRO" panose="020F0600000000000000" pitchFamily="50" charset="-128"/>
                </a:rPr>
              </a:br>
              <a:r>
                <a:rPr lang="ja-JP" altLang="en-US" sz="1400" b="1" dirty="0">
                  <a:latin typeface="HG丸ｺﾞｼｯｸM-PRO" panose="020F0600000000000000" pitchFamily="50" charset="-128"/>
                  <a:ea typeface="HG丸ｺﾞｼｯｸM-PRO" panose="020F0600000000000000" pitchFamily="50" charset="-128"/>
                </a:rPr>
                <a:t>　</a:t>
              </a:r>
            </a:p>
          </p:txBody>
        </p:sp>
      </p:grpSp>
      <p:grpSp>
        <p:nvGrpSpPr>
          <p:cNvPr id="79" name="グループ化 78"/>
          <p:cNvGrpSpPr/>
          <p:nvPr/>
        </p:nvGrpSpPr>
        <p:grpSpPr>
          <a:xfrm rot="310207">
            <a:off x="854034" y="3859616"/>
            <a:ext cx="5943720" cy="2252672"/>
            <a:chOff x="409794" y="227093"/>
            <a:chExt cx="6864093" cy="2299522"/>
          </a:xfrm>
        </p:grpSpPr>
        <p:sp>
          <p:nvSpPr>
            <p:cNvPr id="4" name="フローチャート : 結合子 3"/>
            <p:cNvSpPr/>
            <p:nvPr/>
          </p:nvSpPr>
          <p:spPr>
            <a:xfrm>
              <a:off x="2113396" y="581459"/>
              <a:ext cx="998072" cy="892706"/>
            </a:xfrm>
            <a:prstGeom prst="flowChartConnector">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3700" dirty="0">
                  <a:solidFill>
                    <a:schemeClr val="tx1"/>
                  </a:solidFill>
                  <a:latin typeface="HGP創英角ﾎﾟｯﾌﾟ体" panose="040B0A00000000000000" pitchFamily="50" charset="-128"/>
                  <a:ea typeface="HGP創英角ﾎﾟｯﾌﾟ体" panose="040B0A00000000000000" pitchFamily="50" charset="-128"/>
                </a:rPr>
                <a:t>ブ</a:t>
              </a:r>
            </a:p>
          </p:txBody>
        </p:sp>
        <p:sp>
          <p:nvSpPr>
            <p:cNvPr id="6" name="フローチャート : 結合子 5"/>
            <p:cNvSpPr/>
            <p:nvPr/>
          </p:nvSpPr>
          <p:spPr>
            <a:xfrm>
              <a:off x="5765436" y="716290"/>
              <a:ext cx="597261" cy="774771"/>
            </a:xfrm>
            <a:prstGeom prst="flowChartConnector">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700" dirty="0">
                  <a:solidFill>
                    <a:schemeClr val="tx1"/>
                  </a:solidFill>
                  <a:latin typeface="HGP創英角ﾎﾟｯﾌﾟ体" panose="040B0A00000000000000" pitchFamily="50" charset="-128"/>
                  <a:ea typeface="HGP創英角ﾎﾟｯﾌﾟ体" panose="040B0A00000000000000" pitchFamily="50" charset="-128"/>
                </a:rPr>
                <a:t>っ</a:t>
              </a:r>
            </a:p>
          </p:txBody>
        </p:sp>
        <p:sp>
          <p:nvSpPr>
            <p:cNvPr id="9" name="フローチャート : 結合子 8"/>
            <p:cNvSpPr/>
            <p:nvPr/>
          </p:nvSpPr>
          <p:spPr>
            <a:xfrm>
              <a:off x="4838021" y="480853"/>
              <a:ext cx="957921" cy="1020821"/>
            </a:xfrm>
            <a:prstGeom prst="flowChartConnector">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4100" dirty="0">
                  <a:solidFill>
                    <a:schemeClr val="tx1"/>
                  </a:solidFill>
                  <a:latin typeface="HGP創英角ﾎﾟｯﾌﾟ体" panose="040B0A00000000000000" pitchFamily="50" charset="-128"/>
                  <a:ea typeface="HGP創英角ﾎﾟｯﾌﾟ体" panose="040B0A00000000000000" pitchFamily="50" charset="-128"/>
                </a:rPr>
                <a:t>ブ</a:t>
              </a:r>
            </a:p>
          </p:txBody>
        </p:sp>
        <p:sp>
          <p:nvSpPr>
            <p:cNvPr id="10" name="フローチャート : 結合子 9"/>
            <p:cNvSpPr/>
            <p:nvPr/>
          </p:nvSpPr>
          <p:spPr>
            <a:xfrm>
              <a:off x="1491092" y="865510"/>
              <a:ext cx="801938" cy="804616"/>
            </a:xfrm>
            <a:prstGeom prst="flowChartConnector">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tx1"/>
                  </a:solidFill>
                  <a:latin typeface="HGP創英角ﾎﾟｯﾌﾟ体" panose="040B0A00000000000000" pitchFamily="50" charset="-128"/>
                  <a:ea typeface="HGP創英角ﾎﾟｯﾌﾟ体" panose="040B0A00000000000000" pitchFamily="50" charset="-128"/>
                </a:rPr>
                <a:t>ヨ</a:t>
              </a:r>
            </a:p>
          </p:txBody>
        </p:sp>
        <p:sp>
          <p:nvSpPr>
            <p:cNvPr id="11" name="フローチャート : 結合子 10"/>
            <p:cNvSpPr/>
            <p:nvPr/>
          </p:nvSpPr>
          <p:spPr>
            <a:xfrm>
              <a:off x="4178851" y="359116"/>
              <a:ext cx="744139" cy="784129"/>
            </a:xfrm>
            <a:prstGeom prst="flowChartConnector">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3700" dirty="0">
                  <a:solidFill>
                    <a:schemeClr val="tx1"/>
                  </a:solidFill>
                  <a:latin typeface="HGP創英角ﾎﾟｯﾌﾟ体" panose="040B0A00000000000000" pitchFamily="50" charset="-128"/>
                  <a:ea typeface="HGP創英角ﾎﾟｯﾌﾟ体" panose="040B0A00000000000000" pitchFamily="50" charset="-128"/>
                </a:rPr>
                <a:t>ラ</a:t>
              </a:r>
            </a:p>
          </p:txBody>
        </p:sp>
        <p:sp>
          <p:nvSpPr>
            <p:cNvPr id="12" name="フローチャート : 結合子 11"/>
            <p:cNvSpPr/>
            <p:nvPr/>
          </p:nvSpPr>
          <p:spPr>
            <a:xfrm>
              <a:off x="6321181" y="772808"/>
              <a:ext cx="952706" cy="1004924"/>
            </a:xfrm>
            <a:prstGeom prst="flowChartConnector">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3200" dirty="0">
                  <a:solidFill>
                    <a:schemeClr val="tx1"/>
                  </a:solidFill>
                  <a:latin typeface="HGP創英角ﾎﾟｯﾌﾟ体" panose="040B0A00000000000000" pitchFamily="50" charset="-128"/>
                  <a:ea typeface="HGP創英角ﾎﾟｯﾌﾟ体" panose="040B0A00000000000000" pitchFamily="50" charset="-128"/>
                </a:rPr>
                <a:t>て</a:t>
              </a:r>
            </a:p>
          </p:txBody>
        </p:sp>
        <p:sp>
          <p:nvSpPr>
            <p:cNvPr id="13" name="フローチャート : 結合子 12"/>
            <p:cNvSpPr/>
            <p:nvPr/>
          </p:nvSpPr>
          <p:spPr>
            <a:xfrm>
              <a:off x="409794" y="328294"/>
              <a:ext cx="1311837" cy="1074431"/>
            </a:xfrm>
            <a:prstGeom prst="flowChartConnector">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6200" dirty="0">
                  <a:solidFill>
                    <a:schemeClr val="tx1"/>
                  </a:solidFill>
                  <a:latin typeface="HGP創英角ﾎﾟｯﾌﾟ体" panose="040B0A00000000000000" pitchFamily="50" charset="-128"/>
                  <a:ea typeface="HGP創英角ﾎﾟｯﾌﾟ体" panose="040B0A00000000000000" pitchFamily="50" charset="-128"/>
                </a:rPr>
                <a:t>ジ</a:t>
              </a:r>
            </a:p>
          </p:txBody>
        </p:sp>
        <p:sp>
          <p:nvSpPr>
            <p:cNvPr id="14" name="フローチャート : 結合子 13"/>
            <p:cNvSpPr/>
            <p:nvPr/>
          </p:nvSpPr>
          <p:spPr>
            <a:xfrm>
              <a:off x="2963332" y="227093"/>
              <a:ext cx="1270275" cy="1048177"/>
            </a:xfrm>
            <a:prstGeom prst="flowChartConnector">
              <a:avLst/>
            </a:prstGeom>
            <a:solidFill>
              <a:srgbClr val="E67B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5500" dirty="0">
                  <a:solidFill>
                    <a:schemeClr val="tx1"/>
                  </a:solidFill>
                  <a:latin typeface="HGP創英角ﾎﾟｯﾌﾟ体" panose="040B0A00000000000000" pitchFamily="50" charset="-128"/>
                  <a:ea typeface="HGP創英角ﾎﾟｯﾌﾟ体" panose="040B0A00000000000000" pitchFamily="50" charset="-128"/>
                </a:rPr>
                <a:t>ク</a:t>
              </a:r>
            </a:p>
          </p:txBody>
        </p:sp>
        <p:grpSp>
          <p:nvGrpSpPr>
            <p:cNvPr id="22" name="グループ化 21"/>
            <p:cNvGrpSpPr/>
            <p:nvPr/>
          </p:nvGrpSpPr>
          <p:grpSpPr>
            <a:xfrm>
              <a:off x="980448" y="1231800"/>
              <a:ext cx="5236041" cy="1294815"/>
              <a:chOff x="869516" y="1474165"/>
              <a:chExt cx="5236041" cy="1294815"/>
            </a:xfrm>
          </p:grpSpPr>
          <p:sp>
            <p:nvSpPr>
              <p:cNvPr id="7" name="フローチャート : 結合子 6"/>
              <p:cNvSpPr/>
              <p:nvPr/>
            </p:nvSpPr>
            <p:spPr>
              <a:xfrm>
                <a:off x="869516" y="1845649"/>
                <a:ext cx="846196" cy="919885"/>
              </a:xfrm>
              <a:prstGeom prst="flowChartConnector">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4800" dirty="0">
                    <a:solidFill>
                      <a:schemeClr val="bg1"/>
                    </a:solidFill>
                    <a:latin typeface="HGP創英角ﾎﾟｯﾌﾟ体" panose="040B0A00000000000000" pitchFamily="50" charset="-128"/>
                    <a:ea typeface="HGP創英角ﾎﾟｯﾌﾟ体" panose="040B0A00000000000000" pitchFamily="50" charset="-128"/>
                  </a:rPr>
                  <a:t>な</a:t>
                </a:r>
              </a:p>
            </p:txBody>
          </p:sp>
          <p:grpSp>
            <p:nvGrpSpPr>
              <p:cNvPr id="21" name="グループ化 20"/>
              <p:cNvGrpSpPr/>
              <p:nvPr/>
            </p:nvGrpSpPr>
            <p:grpSpPr>
              <a:xfrm>
                <a:off x="3598469" y="1474165"/>
                <a:ext cx="2507088" cy="1294815"/>
                <a:chOff x="3494852" y="1672873"/>
                <a:chExt cx="2507088" cy="1294815"/>
              </a:xfrm>
            </p:grpSpPr>
            <p:sp>
              <p:nvSpPr>
                <p:cNvPr id="16" name="テキスト ボックス 15"/>
                <p:cNvSpPr txBox="1"/>
                <p:nvPr/>
              </p:nvSpPr>
              <p:spPr>
                <a:xfrm>
                  <a:off x="4177356" y="1859692"/>
                  <a:ext cx="1086599" cy="1107996"/>
                </a:xfrm>
                <a:prstGeom prst="rect">
                  <a:avLst/>
                </a:prstGeom>
                <a:noFill/>
                <a:ln>
                  <a:noFill/>
                </a:ln>
              </p:spPr>
              <p:txBody>
                <a:bodyPr wrap="square" rtlCol="0">
                  <a:spAutoFit/>
                </a:bodyPr>
                <a:lstStyle/>
                <a:p>
                  <a:r>
                    <a:rPr lang="ja-JP" altLang="en-US" sz="6600" dirty="0">
                      <a:solidFill>
                        <a:srgbClr val="FF0000"/>
                      </a:solidFill>
                      <a:latin typeface="HGP創英角ﾎﾟｯﾌﾟ体" panose="040B0A00000000000000" pitchFamily="50" charset="-128"/>
                      <a:ea typeface="HGP創英角ﾎﾟｯﾌﾟ体" panose="040B0A00000000000000" pitchFamily="50" charset="-128"/>
                    </a:rPr>
                    <a:t>？</a:t>
                  </a:r>
                </a:p>
              </p:txBody>
            </p:sp>
            <p:sp>
              <p:nvSpPr>
                <p:cNvPr id="3" name="テキスト ボックス 2"/>
                <p:cNvSpPr txBox="1"/>
                <p:nvPr/>
              </p:nvSpPr>
              <p:spPr>
                <a:xfrm>
                  <a:off x="4915341" y="1672873"/>
                  <a:ext cx="1086599" cy="1288574"/>
                </a:xfrm>
                <a:prstGeom prst="rect">
                  <a:avLst/>
                </a:prstGeom>
                <a:noFill/>
                <a:ln>
                  <a:noFill/>
                </a:ln>
              </p:spPr>
              <p:txBody>
                <a:bodyPr wrap="square" rtlCol="0">
                  <a:spAutoFit/>
                </a:bodyPr>
                <a:lstStyle/>
                <a:p>
                  <a:r>
                    <a:rPr lang="ja-JP" altLang="en-US" sz="7500" dirty="0">
                      <a:solidFill>
                        <a:srgbClr val="FF0000"/>
                      </a:solidFill>
                      <a:latin typeface="HGP創英角ﾎﾟｯﾌﾟ体" panose="040B0A00000000000000" pitchFamily="50" charset="-128"/>
                      <a:ea typeface="HGP創英角ﾎﾟｯﾌﾟ体" panose="040B0A00000000000000" pitchFamily="50" charset="-128"/>
                    </a:rPr>
                    <a:t>？</a:t>
                  </a:r>
                </a:p>
              </p:txBody>
            </p:sp>
            <p:sp>
              <p:nvSpPr>
                <p:cNvPr id="17" name="テキスト ボックス 16"/>
                <p:cNvSpPr txBox="1"/>
                <p:nvPr/>
              </p:nvSpPr>
              <p:spPr>
                <a:xfrm>
                  <a:off x="3494852" y="2044357"/>
                  <a:ext cx="1086599" cy="923331"/>
                </a:xfrm>
                <a:prstGeom prst="rect">
                  <a:avLst/>
                </a:prstGeom>
                <a:noFill/>
                <a:ln>
                  <a:noFill/>
                </a:ln>
              </p:spPr>
              <p:txBody>
                <a:bodyPr wrap="square" rtlCol="0">
                  <a:spAutoFit/>
                </a:bodyPr>
                <a:lstStyle/>
                <a:p>
                  <a:r>
                    <a:rPr lang="ja-JP" altLang="en-US" sz="5400" dirty="0">
                      <a:solidFill>
                        <a:srgbClr val="FF0000"/>
                      </a:solidFill>
                      <a:latin typeface="HGP創英角ﾎﾟｯﾌﾟ体" panose="040B0A00000000000000" pitchFamily="50" charset="-128"/>
                      <a:ea typeface="HGP創英角ﾎﾟｯﾌﾟ体" panose="040B0A00000000000000" pitchFamily="50" charset="-128"/>
                    </a:rPr>
                    <a:t>？</a:t>
                  </a:r>
                </a:p>
              </p:txBody>
            </p:sp>
          </p:grpSp>
          <p:sp>
            <p:nvSpPr>
              <p:cNvPr id="18" name="フローチャート : 結合子 17"/>
              <p:cNvSpPr/>
              <p:nvPr/>
            </p:nvSpPr>
            <p:spPr>
              <a:xfrm>
                <a:off x="2507289" y="1967113"/>
                <a:ext cx="766697" cy="676956"/>
              </a:xfrm>
              <a:prstGeom prst="flowChartConnector">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3600" dirty="0">
                    <a:solidFill>
                      <a:schemeClr val="bg1"/>
                    </a:solidFill>
                    <a:latin typeface="HGP創英角ﾎﾟｯﾌﾟ体" panose="040B0A00000000000000" pitchFamily="50" charset="-128"/>
                    <a:ea typeface="HGP創英角ﾎﾟｯﾌﾟ体" panose="040B0A00000000000000" pitchFamily="50" charset="-128"/>
                  </a:rPr>
                  <a:t>に</a:t>
                </a:r>
              </a:p>
            </p:txBody>
          </p:sp>
          <p:sp>
            <p:nvSpPr>
              <p:cNvPr id="77" name="フローチャート : 結合子 76"/>
              <p:cNvSpPr/>
              <p:nvPr/>
            </p:nvSpPr>
            <p:spPr>
              <a:xfrm>
                <a:off x="1833823" y="2055303"/>
                <a:ext cx="532211" cy="630401"/>
              </a:xfrm>
              <a:prstGeom prst="flowChartConnector">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800" dirty="0">
                    <a:solidFill>
                      <a:schemeClr val="bg1"/>
                    </a:solidFill>
                    <a:latin typeface="HGP創英角ﾎﾟｯﾌﾟ体" panose="040B0A00000000000000" pitchFamily="50" charset="-128"/>
                    <a:ea typeface="HGP創英角ﾎﾟｯﾌﾟ体" panose="040B0A00000000000000" pitchFamily="50" charset="-128"/>
                  </a:rPr>
                  <a:t>あ</a:t>
                </a:r>
              </a:p>
            </p:txBody>
          </p:sp>
        </p:grpSp>
      </p:grpSp>
      <p:sp>
        <p:nvSpPr>
          <p:cNvPr id="98" name="テキスト ボックス 97"/>
          <p:cNvSpPr txBox="1"/>
          <p:nvPr/>
        </p:nvSpPr>
        <p:spPr>
          <a:xfrm>
            <a:off x="-24902" y="8868587"/>
            <a:ext cx="7580922" cy="1810072"/>
          </a:xfrm>
          <a:prstGeom prst="rect">
            <a:avLst/>
          </a:prstGeom>
          <a:noFill/>
        </p:spPr>
        <p:txBody>
          <a:bodyPr wrap="square" rtlCol="0">
            <a:spAutoFit/>
          </a:bodyPr>
          <a:lstStyle/>
          <a:p>
            <a:endParaRPr kumimoji="1" lang="ja-JP" altLang="en-US" dirty="0"/>
          </a:p>
        </p:txBody>
      </p:sp>
      <p:sp>
        <p:nvSpPr>
          <p:cNvPr id="107" name="テキスト ボックス 106"/>
          <p:cNvSpPr txBox="1"/>
          <p:nvPr/>
        </p:nvSpPr>
        <p:spPr>
          <a:xfrm>
            <a:off x="10524419" y="11844981"/>
            <a:ext cx="3218277" cy="1477328"/>
          </a:xfrm>
          <a:prstGeom prst="rect">
            <a:avLst/>
          </a:prstGeom>
          <a:noFill/>
        </p:spPr>
        <p:txBody>
          <a:bodyPr wrap="square" rtlCol="0">
            <a:spAutoFit/>
          </a:bodyPr>
          <a:lstStyle/>
          <a:p>
            <a:pPr>
              <a:lnSpc>
                <a:spcPts val="1800"/>
              </a:lnSpc>
            </a:pPr>
            <a:r>
              <a:rPr lang="ja-JP" altLang="en-US" sz="1400" dirty="0">
                <a:latin typeface="HGP創英角ｺﾞｼｯｸUB" panose="020B0900000000000000" pitchFamily="50" charset="-128"/>
                <a:ea typeface="HGP創英角ｺﾞｼｯｸUB" panose="020B0900000000000000" pitchFamily="50" charset="-128"/>
              </a:rPr>
              <a:t>東京</a:t>
            </a:r>
            <a:r>
              <a:rPr lang="ja-JP" altLang="en-US" sz="1400" dirty="0" err="1">
                <a:latin typeface="HGP創英角ｺﾞｼｯｸUB" panose="020B0900000000000000" pitchFamily="50" charset="-128"/>
                <a:ea typeface="HGP創英角ｺﾞｼｯｸUB" panose="020B0900000000000000" pitchFamily="50" charset="-128"/>
              </a:rPr>
              <a:t>わか</a:t>
            </a:r>
            <a:r>
              <a:rPr lang="ja-JP" altLang="en-US" sz="1400" dirty="0">
                <a:latin typeface="HGP創英角ｺﾞｼｯｸUB" panose="020B0900000000000000" pitchFamily="50" charset="-128"/>
                <a:ea typeface="HGP創英角ｺﾞｼｯｸUB" panose="020B0900000000000000" pitchFamily="50" charset="-128"/>
              </a:rPr>
              <a:t>ものハローワーク</a:t>
            </a:r>
            <a:endParaRPr lang="en-US" altLang="ja-JP" sz="1400" dirty="0">
              <a:latin typeface="HGP創英角ｺﾞｼｯｸUB" panose="020B0900000000000000" pitchFamily="50" charset="-128"/>
              <a:ea typeface="HGP創英角ｺﾞｼｯｸUB" panose="020B0900000000000000" pitchFamily="50" charset="-128"/>
            </a:endParaRPr>
          </a:p>
          <a:p>
            <a:pPr>
              <a:lnSpc>
                <a:spcPts val="1800"/>
              </a:lnSpc>
            </a:pPr>
            <a:r>
              <a:rPr lang="ja-JP" altLang="en-US" sz="1200" dirty="0">
                <a:latin typeface="HGP創英角ｺﾞｼｯｸUB" panose="020B0900000000000000" pitchFamily="50" charset="-128"/>
                <a:ea typeface="HGP創英角ｺﾞｼｯｸUB" panose="020B0900000000000000" pitchFamily="50" charset="-128"/>
              </a:rPr>
              <a:t>　渋谷区渋谷２－１５－１</a:t>
            </a:r>
            <a:endParaRPr lang="en-US" altLang="ja-JP" sz="1200" dirty="0">
              <a:latin typeface="HGP創英角ｺﾞｼｯｸUB" panose="020B0900000000000000" pitchFamily="50" charset="-128"/>
              <a:ea typeface="HGP創英角ｺﾞｼｯｸUB" panose="020B0900000000000000" pitchFamily="50" charset="-128"/>
            </a:endParaRPr>
          </a:p>
          <a:p>
            <a:pPr>
              <a:lnSpc>
                <a:spcPts val="1800"/>
              </a:lnSpc>
            </a:pPr>
            <a:r>
              <a:rPr lang="ja-JP" altLang="en-US" sz="1200" dirty="0">
                <a:latin typeface="HGP創英角ｺﾞｼｯｸUB" panose="020B0900000000000000" pitchFamily="50" charset="-128"/>
                <a:ea typeface="HGP創英角ｺﾞｼｯｸUB" panose="020B0900000000000000" pitchFamily="50" charset="-128"/>
              </a:rPr>
              <a:t>　渋谷クロスタワー８Ｆ</a:t>
            </a:r>
            <a:endParaRPr lang="en-US" altLang="ja-JP" sz="1200" dirty="0">
              <a:latin typeface="HGP創英角ｺﾞｼｯｸUB" panose="020B0900000000000000" pitchFamily="50" charset="-128"/>
              <a:ea typeface="HGP創英角ｺﾞｼｯｸUB" panose="020B0900000000000000" pitchFamily="50" charset="-128"/>
            </a:endParaRPr>
          </a:p>
          <a:p>
            <a:pPr>
              <a:lnSpc>
                <a:spcPts val="1800"/>
              </a:lnSpc>
            </a:pPr>
            <a:r>
              <a:rPr lang="ja-JP" altLang="en-US" sz="1200" dirty="0">
                <a:latin typeface="HGP創英角ｺﾞｼｯｸUB" panose="020B0900000000000000" pitchFamily="50" charset="-128"/>
                <a:ea typeface="HGP創英角ｺﾞｼｯｸUB" panose="020B0900000000000000" pitchFamily="50" charset="-128"/>
              </a:rPr>
              <a:t> </a:t>
            </a:r>
            <a:endParaRPr lang="en-US" altLang="ja-JP" sz="1200" dirty="0">
              <a:latin typeface="HGP創英角ｺﾞｼｯｸUB" panose="020B0900000000000000" pitchFamily="50" charset="-128"/>
              <a:ea typeface="HGP創英角ｺﾞｼｯｸUB" panose="020B0900000000000000" pitchFamily="50" charset="-128"/>
            </a:endParaRPr>
          </a:p>
          <a:p>
            <a:pPr>
              <a:lnSpc>
                <a:spcPts val="1800"/>
              </a:lnSpc>
            </a:pPr>
            <a:r>
              <a:rPr lang="ja-JP" altLang="en-US" sz="1200" dirty="0">
                <a:latin typeface="HGP創英角ｺﾞｼｯｸUB" panose="020B0900000000000000" pitchFamily="50" charset="-128"/>
                <a:ea typeface="HGP創英角ｺﾞｼｯｸUB" panose="020B0900000000000000" pitchFamily="50" charset="-128"/>
              </a:rPr>
              <a:t>　お問い合わせ：平日</a:t>
            </a:r>
            <a:r>
              <a:rPr lang="en-US" altLang="ja-JP" sz="1200" dirty="0">
                <a:latin typeface="HGP創英角ｺﾞｼｯｸUB" panose="020B0900000000000000" pitchFamily="50" charset="-128"/>
                <a:ea typeface="HGP創英角ｺﾞｼｯｸUB" panose="020B0900000000000000" pitchFamily="50" charset="-128"/>
              </a:rPr>
              <a:t>10</a:t>
            </a:r>
            <a:r>
              <a:rPr lang="ja-JP" altLang="en-US" sz="1200" dirty="0">
                <a:latin typeface="HGP創英角ｺﾞｼｯｸUB" panose="020B0900000000000000" pitchFamily="50" charset="-128"/>
                <a:ea typeface="HGP創英角ｺﾞｼｯｸUB" panose="020B0900000000000000" pitchFamily="50" charset="-128"/>
              </a:rPr>
              <a:t>：</a:t>
            </a:r>
            <a:r>
              <a:rPr lang="en-US" altLang="ja-JP" sz="1200" dirty="0">
                <a:latin typeface="HGP創英角ｺﾞｼｯｸUB" panose="020B0900000000000000" pitchFamily="50" charset="-128"/>
                <a:ea typeface="HGP創英角ｺﾞｼｯｸUB" panose="020B0900000000000000" pitchFamily="50" charset="-128"/>
              </a:rPr>
              <a:t>00</a:t>
            </a:r>
            <a:r>
              <a:rPr lang="ja-JP" altLang="en-US" sz="1200" dirty="0">
                <a:latin typeface="HGP創英角ｺﾞｼｯｸUB" panose="020B0900000000000000" pitchFamily="50" charset="-128"/>
                <a:ea typeface="HGP創英角ｺﾞｼｯｸUB" panose="020B0900000000000000" pitchFamily="50" charset="-128"/>
              </a:rPr>
              <a:t>～</a:t>
            </a:r>
            <a:r>
              <a:rPr lang="en-US" altLang="ja-JP" sz="1200" dirty="0">
                <a:latin typeface="HGP創英角ｺﾞｼｯｸUB" panose="020B0900000000000000" pitchFamily="50" charset="-128"/>
                <a:ea typeface="HGP創英角ｺﾞｼｯｸUB" panose="020B0900000000000000" pitchFamily="50" charset="-128"/>
              </a:rPr>
              <a:t>18</a:t>
            </a:r>
            <a:r>
              <a:rPr lang="ja-JP" altLang="en-US" sz="1200" dirty="0">
                <a:latin typeface="HGP創英角ｺﾞｼｯｸUB" panose="020B0900000000000000" pitchFamily="50" charset="-128"/>
                <a:ea typeface="HGP創英角ｺﾞｼｯｸUB" panose="020B0900000000000000" pitchFamily="50" charset="-128"/>
              </a:rPr>
              <a:t>：</a:t>
            </a:r>
            <a:r>
              <a:rPr lang="en-US" altLang="ja-JP" sz="1200" dirty="0">
                <a:latin typeface="HGP創英角ｺﾞｼｯｸUB" panose="020B0900000000000000" pitchFamily="50" charset="-128"/>
                <a:ea typeface="HGP創英角ｺﾞｼｯｸUB" panose="020B0900000000000000" pitchFamily="50" charset="-128"/>
              </a:rPr>
              <a:t>00</a:t>
            </a:r>
            <a:br>
              <a:rPr lang="en-US" altLang="ja-JP" sz="1200" dirty="0">
                <a:latin typeface="HGP創英角ｺﾞｼｯｸUB" panose="020B0900000000000000" pitchFamily="50" charset="-128"/>
                <a:ea typeface="HGP創英角ｺﾞｼｯｸUB" panose="020B0900000000000000" pitchFamily="50" charset="-128"/>
              </a:rPr>
            </a:br>
            <a:r>
              <a:rPr lang="ja-JP" altLang="en-US" sz="1200" dirty="0">
                <a:latin typeface="HGP創英角ｺﾞｼｯｸUB" panose="020B0900000000000000" pitchFamily="50" charset="-128"/>
                <a:ea typeface="HGP創英角ｺﾞｼｯｸUB" panose="020B0900000000000000" pitchFamily="50" charset="-128"/>
              </a:rPr>
              <a:t>　</a:t>
            </a:r>
            <a:r>
              <a:rPr lang="ja-JP" altLang="en-US" sz="1200" dirty="0">
                <a:solidFill>
                  <a:srgbClr val="FF0000"/>
                </a:solidFill>
                <a:latin typeface="HGP創英角ｺﾞｼｯｸUB" panose="020B0900000000000000" pitchFamily="50" charset="-128"/>
                <a:ea typeface="HGP創英角ｺﾞｼｯｸUB" panose="020B0900000000000000" pitchFamily="50" charset="-128"/>
              </a:rPr>
              <a:t>０３－３４０９－０３２８</a:t>
            </a:r>
            <a:endParaRPr lang="en-US" altLang="ja-JP" sz="1200" dirty="0">
              <a:solidFill>
                <a:srgbClr val="FF0000"/>
              </a:solidFill>
              <a:latin typeface="HGP創英角ｺﾞｼｯｸUB" panose="020B0900000000000000" pitchFamily="50" charset="-128"/>
              <a:ea typeface="HGP創英角ｺﾞｼｯｸUB" panose="020B0900000000000000" pitchFamily="50" charset="-128"/>
            </a:endParaRPr>
          </a:p>
        </p:txBody>
      </p:sp>
      <p:grpSp>
        <p:nvGrpSpPr>
          <p:cNvPr id="5" name="グループ化 4"/>
          <p:cNvGrpSpPr/>
          <p:nvPr/>
        </p:nvGrpSpPr>
        <p:grpSpPr>
          <a:xfrm>
            <a:off x="3447054" y="9115868"/>
            <a:ext cx="1229384" cy="1242611"/>
            <a:chOff x="3366569" y="8887595"/>
            <a:chExt cx="1229384" cy="1242611"/>
          </a:xfrm>
        </p:grpSpPr>
        <p:sp>
          <p:nvSpPr>
            <p:cNvPr id="111" name="テキスト ボックス 374"/>
            <p:cNvSpPr txBox="1"/>
            <p:nvPr/>
          </p:nvSpPr>
          <p:spPr>
            <a:xfrm>
              <a:off x="3366569" y="9876290"/>
              <a:ext cx="1229384" cy="253916"/>
            </a:xfrm>
            <a:prstGeom prst="rect">
              <a:avLst/>
            </a:prstGeom>
            <a:noFill/>
          </p:spPr>
          <p:txBody>
            <a:bodyPr wrap="squar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sz="1050" b="1" dirty="0">
                  <a:latin typeface="メイリオ" pitchFamily="50" charset="-128"/>
                  <a:ea typeface="メイリオ" pitchFamily="50" charset="-128"/>
                </a:rPr>
                <a:t>わかハロＨＰ</a:t>
              </a:r>
              <a:endParaRPr lang="en-US" altLang="ja-JP" sz="1050" b="1" dirty="0">
                <a:latin typeface="メイリオ" pitchFamily="50" charset="-128"/>
                <a:ea typeface="メイリオ" pitchFamily="50" charset="-128"/>
              </a:endParaRPr>
            </a:p>
          </p:txBody>
        </p:sp>
        <p:pic>
          <p:nvPicPr>
            <p:cNvPr id="44" name="図 43" descr="C:\Users\shibuya19\Desktop\QR-HP.png"/>
            <p:cNvPicPr preferRelativeResize="0">
              <a:picLocks noChangeAspect="1"/>
            </p:cNvPicPr>
            <p:nvPr/>
          </p:nvPicPr>
          <p:blipFill rotWithShape="1">
            <a:blip r:embed="rId3">
              <a:extLst>
                <a:ext uri="{28A0092B-C50C-407E-A947-70E740481C1C}">
                  <a14:useLocalDpi xmlns:a14="http://schemas.microsoft.com/office/drawing/2010/main" val="0"/>
                </a:ext>
              </a:extLst>
            </a:blip>
            <a:srcRect l="5465" t="4918" r="5465" b="5464"/>
            <a:stretch/>
          </p:blipFill>
          <p:spPr bwMode="auto">
            <a:xfrm>
              <a:off x="3384918" y="8887595"/>
              <a:ext cx="906082" cy="911641"/>
            </a:xfrm>
            <a:prstGeom prst="rect">
              <a:avLst/>
            </a:prstGeom>
            <a:noFill/>
            <a:ln>
              <a:noFill/>
            </a:ln>
            <a:extLst>
              <a:ext uri="{53640926-AAD7-44D8-BBD7-CCE9431645EC}">
                <a14:shadowObscured xmlns:a14="http://schemas.microsoft.com/office/drawing/2010/main"/>
              </a:ext>
            </a:extLst>
          </p:spPr>
        </p:pic>
      </p:grpSp>
      <p:sp>
        <p:nvSpPr>
          <p:cNvPr id="46" name="正方形/長方形 45"/>
          <p:cNvSpPr/>
          <p:nvPr/>
        </p:nvSpPr>
        <p:spPr>
          <a:xfrm>
            <a:off x="8228130" y="10082948"/>
            <a:ext cx="356208" cy="1292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00" dirty="0">
                <a:solidFill>
                  <a:schemeClr val="tx1"/>
                </a:solidFill>
              </a:rPr>
              <a:t>アクシュ</a:t>
            </a:r>
          </a:p>
        </p:txBody>
      </p:sp>
      <p:sp>
        <p:nvSpPr>
          <p:cNvPr id="25" name="テキスト ボックス 24">
            <a:extLst>
              <a:ext uri="{FF2B5EF4-FFF2-40B4-BE49-F238E27FC236}">
                <a16:creationId xmlns:a16="http://schemas.microsoft.com/office/drawing/2014/main" id="{68798BDD-349B-AF68-8A9D-A3264A127833}"/>
              </a:ext>
            </a:extLst>
          </p:cNvPr>
          <p:cNvSpPr txBox="1"/>
          <p:nvPr/>
        </p:nvSpPr>
        <p:spPr>
          <a:xfrm>
            <a:off x="307863" y="-24382"/>
            <a:ext cx="7316357" cy="1908215"/>
          </a:xfrm>
          <a:prstGeom prst="rect">
            <a:avLst/>
          </a:prstGeom>
          <a:noFill/>
          <a:ln>
            <a:noFill/>
          </a:ln>
        </p:spPr>
        <p:txBody>
          <a:bodyPr wrap="square" rtlCol="0">
            <a:spAutoFit/>
          </a:bodyPr>
          <a:lstStyle/>
          <a:p>
            <a:r>
              <a:rPr kumimoji="1" lang="ja-JP" altLang="en-US" b="1" dirty="0">
                <a:ln>
                  <a:solidFill>
                    <a:srgbClr val="FFFF00"/>
                  </a:solidFill>
                </a:ln>
                <a:solidFill>
                  <a:srgbClr val="FF0000"/>
                </a:solidFill>
              </a:rPr>
              <a:t>　 　　　　　　　         　　　</a:t>
            </a:r>
            <a:endParaRPr lang="en-US" altLang="ja-JP" dirty="0"/>
          </a:p>
          <a:p>
            <a:r>
              <a:rPr lang="ja-JP" altLang="en-US" sz="5500" b="1" dirty="0">
                <a:ln w="9525">
                  <a:solidFill>
                    <a:schemeClr val="bg1"/>
                  </a:solidFill>
                  <a:prstDash val="solid"/>
                </a:ln>
                <a:solidFill>
                  <a:srgbClr val="FF00FF"/>
                </a:solidFill>
                <a:effectLst>
                  <a:outerShdw blurRad="12700" dist="38100" dir="2700000" algn="tl" rotWithShape="0">
                    <a:schemeClr val="bg1">
                      <a:lumMod val="50000"/>
                    </a:schemeClr>
                  </a:outerShdw>
                </a:effectLst>
                <a:latin typeface="HGP創英角ｺﾞｼｯｸUB" panose="020B0900000000000000" pitchFamily="50" charset="-128"/>
                <a:ea typeface="HGP創英角ｺﾞｼｯｸUB" panose="020B0900000000000000" pitchFamily="50" charset="-128"/>
                <a:cs typeface="メイリオ" panose="020B0604030504040204" pitchFamily="50" charset="-128"/>
              </a:rPr>
              <a:t>ジョブクラブ</a:t>
            </a:r>
            <a:r>
              <a:rPr lang="ja-JP" altLang="en-US" sz="5500" b="1" dirty="0">
                <a:ln w="9525">
                  <a:solidFill>
                    <a:schemeClr val="bg1"/>
                  </a:solidFill>
                  <a:prstDash val="solid"/>
                </a:ln>
                <a:effectLst>
                  <a:outerShdw blurRad="12700" dist="38100" dir="2700000" algn="tl" rotWithShape="0">
                    <a:schemeClr val="bg1">
                      <a:lumMod val="50000"/>
                    </a:schemeClr>
                  </a:outerShdw>
                </a:effectLst>
                <a:latin typeface="HGP創英角ｺﾞｼｯｸUB" panose="020B0900000000000000" pitchFamily="50" charset="-128"/>
                <a:ea typeface="HGP創英角ｺﾞｼｯｸUB" panose="020B0900000000000000" pitchFamily="50" charset="-128"/>
                <a:cs typeface="メイリオ" panose="020B0604030504040204" pitchFamily="50" charset="-128"/>
              </a:rPr>
              <a:t>参加者募集</a:t>
            </a:r>
            <a:endParaRPr kumimoji="1" lang="en-US" altLang="ja-JP" sz="5500" b="1" dirty="0">
              <a:ln w="9525">
                <a:solidFill>
                  <a:schemeClr val="bg1"/>
                </a:solidFill>
                <a:prstDash val="solid"/>
              </a:ln>
              <a:effectLst>
                <a:outerShdw blurRad="12700" dist="38100" dir="2700000" algn="tl" rotWithShape="0">
                  <a:schemeClr val="bg1">
                    <a:lumMod val="50000"/>
                  </a:schemeClr>
                </a:outerShdw>
              </a:effectLst>
              <a:latin typeface="HGP創英角ｺﾞｼｯｸUB" panose="020B0900000000000000" pitchFamily="50" charset="-128"/>
              <a:ea typeface="HGP創英角ｺﾞｼｯｸUB" panose="020B0900000000000000" pitchFamily="50" charset="-128"/>
              <a:cs typeface="メイリオ" panose="020B0604030504040204" pitchFamily="50" charset="-128"/>
            </a:endParaRPr>
          </a:p>
          <a:p>
            <a:endParaRPr lang="en-US" altLang="ja-JP" b="1" dirty="0">
              <a:ln w="6600">
                <a:solidFill>
                  <a:schemeClr val="accent2"/>
                </a:solidFill>
                <a:prstDash val="solid"/>
              </a:ln>
              <a:solidFill>
                <a:srgbClr val="FFFFFF"/>
              </a:solidFill>
              <a:effectLst>
                <a:outerShdw dist="38100" dir="2700000" algn="tl" rotWithShape="0">
                  <a:schemeClr val="accent2"/>
                </a:outerShdw>
              </a:effectLst>
            </a:endParaRPr>
          </a:p>
          <a:p>
            <a:endParaRPr kumimoji="1" lang="ja-JP" altLang="en-US" dirty="0"/>
          </a:p>
        </p:txBody>
      </p:sp>
      <p:sp>
        <p:nvSpPr>
          <p:cNvPr id="27" name="正方形/長方形 26">
            <a:extLst>
              <a:ext uri="{FF2B5EF4-FFF2-40B4-BE49-F238E27FC236}">
                <a16:creationId xmlns:a16="http://schemas.microsoft.com/office/drawing/2014/main" id="{5E453EA2-C404-BFA9-1BF7-6910AF3F87D5}"/>
              </a:ext>
            </a:extLst>
          </p:cNvPr>
          <p:cNvSpPr/>
          <p:nvPr/>
        </p:nvSpPr>
        <p:spPr>
          <a:xfrm>
            <a:off x="900559" y="1212629"/>
            <a:ext cx="2565241" cy="382393"/>
          </a:xfrm>
          <a:prstGeom prst="rect">
            <a:avLst/>
          </a:prstGeom>
          <a:solidFill>
            <a:srgbClr val="FCFEB8"/>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ja-JP" altLang="en-US" sz="2400" dirty="0">
                <a:solidFill>
                  <a:schemeClr val="tx1"/>
                </a:solidFill>
                <a:latin typeface="HGP創英角ｺﾞｼｯｸUB"/>
                <a:ea typeface="HGP創英角ｺﾞｼｯｸUB"/>
              </a:rPr>
              <a:t>第 ５ 期</a:t>
            </a:r>
            <a:endParaRPr kumimoji="1" lang="ja-JP" altLang="en-US" sz="2400" dirty="0">
              <a:solidFill>
                <a:schemeClr val="tx1"/>
              </a:solidFill>
              <a:latin typeface="HGP創英角ｺﾞｼｯｸUB"/>
              <a:ea typeface="HGP創英角ｺﾞｼｯｸUB"/>
            </a:endParaRPr>
          </a:p>
        </p:txBody>
      </p:sp>
      <p:sp>
        <p:nvSpPr>
          <p:cNvPr id="34" name="正方形/長方形 33">
            <a:extLst>
              <a:ext uri="{FF2B5EF4-FFF2-40B4-BE49-F238E27FC236}">
                <a16:creationId xmlns:a16="http://schemas.microsoft.com/office/drawing/2014/main" id="{0B317787-AF80-00B1-BBF7-E9820986BEC0}"/>
              </a:ext>
            </a:extLst>
          </p:cNvPr>
          <p:cNvSpPr/>
          <p:nvPr/>
        </p:nvSpPr>
        <p:spPr>
          <a:xfrm>
            <a:off x="-580899" y="-76568"/>
            <a:ext cx="3774352" cy="38571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dirty="0">
                <a:solidFill>
                  <a:schemeClr val="tx1"/>
                </a:solidFill>
                <a:latin typeface="HG丸ｺﾞｼｯｸM-PRO" panose="020F0600000000000000" pitchFamily="50" charset="-128"/>
                <a:ea typeface="HG丸ｺﾞｼｯｸM-PRO" panose="020F0600000000000000" pitchFamily="50" charset="-128"/>
              </a:rPr>
              <a:t>渋谷わかものハローワーク主催</a:t>
            </a:r>
          </a:p>
        </p:txBody>
      </p:sp>
      <p:sp>
        <p:nvSpPr>
          <p:cNvPr id="8" name="正方形/長方形 7">
            <a:extLst>
              <a:ext uri="{FF2B5EF4-FFF2-40B4-BE49-F238E27FC236}">
                <a16:creationId xmlns:a16="http://schemas.microsoft.com/office/drawing/2014/main" id="{60B514E6-6B79-863A-08CB-C7BD06E422B5}"/>
              </a:ext>
            </a:extLst>
          </p:cNvPr>
          <p:cNvSpPr/>
          <p:nvPr/>
        </p:nvSpPr>
        <p:spPr>
          <a:xfrm>
            <a:off x="6107490" y="-73251"/>
            <a:ext cx="1623222" cy="38239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400" b="1" dirty="0">
                <a:solidFill>
                  <a:schemeClr val="tx1"/>
                </a:solidFill>
                <a:latin typeface="HG丸ｺﾞｼｯｸM-PRO" panose="020F0600000000000000" pitchFamily="50" charset="-128"/>
                <a:ea typeface="HG丸ｺﾞｼｯｸM-PRO" panose="020F0600000000000000" pitchFamily="50" charset="-128"/>
              </a:rPr>
              <a:t>2026</a:t>
            </a:r>
            <a:r>
              <a:rPr kumimoji="1" lang="ja-JP" altLang="en-US" sz="1400" b="1" dirty="0">
                <a:solidFill>
                  <a:schemeClr val="tx1"/>
                </a:solidFill>
                <a:latin typeface="HG丸ｺﾞｼｯｸM-PRO" panose="020F0600000000000000" pitchFamily="50" charset="-128"/>
                <a:ea typeface="HG丸ｺﾞｼｯｸM-PRO" panose="020F0600000000000000" pitchFamily="50" charset="-128"/>
              </a:rPr>
              <a:t>年度</a:t>
            </a:r>
          </a:p>
        </p:txBody>
      </p:sp>
      <p:sp>
        <p:nvSpPr>
          <p:cNvPr id="31" name="正方形/長方形 30">
            <a:extLst>
              <a:ext uri="{FF2B5EF4-FFF2-40B4-BE49-F238E27FC236}">
                <a16:creationId xmlns:a16="http://schemas.microsoft.com/office/drawing/2014/main" id="{06ED09A2-04F5-E7C8-6E8A-FE4CD16F6064}"/>
              </a:ext>
            </a:extLst>
          </p:cNvPr>
          <p:cNvSpPr/>
          <p:nvPr/>
        </p:nvSpPr>
        <p:spPr>
          <a:xfrm>
            <a:off x="4143862" y="1212629"/>
            <a:ext cx="2565241" cy="382393"/>
          </a:xfrm>
          <a:prstGeom prst="rect">
            <a:avLst/>
          </a:prstGeom>
          <a:solidFill>
            <a:srgbClr val="FCFEB8"/>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ja-JP" altLang="en-US" sz="2400" dirty="0">
                <a:solidFill>
                  <a:schemeClr val="tx1"/>
                </a:solidFill>
                <a:latin typeface="HGP創英角ｺﾞｼｯｸUB"/>
                <a:ea typeface="HGP創英角ｺﾞｼｯｸUB"/>
              </a:rPr>
              <a:t>第 ６ 期</a:t>
            </a:r>
            <a:endParaRPr kumimoji="1" lang="ja-JP" altLang="en-US" sz="2400" dirty="0">
              <a:solidFill>
                <a:schemeClr val="tx1"/>
              </a:solidFill>
              <a:latin typeface="HGP創英角ｺﾞｼｯｸUB"/>
              <a:ea typeface="HGP創英角ｺﾞｼｯｸUB"/>
            </a:endParaRPr>
          </a:p>
        </p:txBody>
      </p:sp>
      <p:sp>
        <p:nvSpPr>
          <p:cNvPr id="32" name="正方形/長方形 31">
            <a:extLst>
              <a:ext uri="{FF2B5EF4-FFF2-40B4-BE49-F238E27FC236}">
                <a16:creationId xmlns:a16="http://schemas.microsoft.com/office/drawing/2014/main" id="{7F47B3FF-3154-9186-27B4-FF65266ED3EF}"/>
              </a:ext>
            </a:extLst>
          </p:cNvPr>
          <p:cNvSpPr/>
          <p:nvPr/>
        </p:nvSpPr>
        <p:spPr>
          <a:xfrm>
            <a:off x="836566" y="1711784"/>
            <a:ext cx="2839021" cy="1800493"/>
          </a:xfrm>
          <a:prstGeom prst="rect">
            <a:avLst/>
          </a:prstGeom>
          <a:solidFill>
            <a:srgbClr val="FAFED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sz="300" dirty="0">
              <a:solidFill>
                <a:schemeClr val="tx1"/>
              </a:solidFill>
              <a:latin typeface="HGS創英角ｺﾞｼｯｸUB" panose="020B0900000000000000" pitchFamily="50" charset="-128"/>
              <a:ea typeface="HGS創英角ｺﾞｼｯｸUB" panose="020B0900000000000000" pitchFamily="50" charset="-128"/>
            </a:endParaRPr>
          </a:p>
          <a:p>
            <a:r>
              <a:rPr kumimoji="1" lang="ja-JP" altLang="en-US" dirty="0">
                <a:solidFill>
                  <a:schemeClr val="tx1"/>
                </a:solidFill>
                <a:latin typeface="HGS創英角ｺﾞｼｯｸUB" panose="020B0900000000000000" pitchFamily="50" charset="-128"/>
                <a:ea typeface="HGS創英角ｺﾞｼｯｸUB" panose="020B0900000000000000" pitchFamily="50" charset="-128"/>
              </a:rPr>
              <a:t>開催日</a:t>
            </a:r>
          </a:p>
          <a:p>
            <a:pPr algn="ctr"/>
            <a:r>
              <a:rPr kumimoji="1" lang="ja-JP" altLang="en-US" sz="2300" b="1" dirty="0">
                <a:solidFill>
                  <a:schemeClr val="tx2">
                    <a:lumMod val="75000"/>
                  </a:schemeClr>
                </a:solidFill>
                <a:latin typeface="HGS創英角ｺﾞｼｯｸUB" panose="020B0900000000000000" pitchFamily="50" charset="-128"/>
                <a:ea typeface="HGS創英角ｺﾞｼｯｸUB" panose="020B0900000000000000" pitchFamily="50" charset="-128"/>
              </a:rPr>
              <a:t>８月 ２４日（月）</a:t>
            </a:r>
            <a:endParaRPr kumimoji="1" lang="en-US" altLang="ja-JP" sz="2300" b="1" dirty="0">
              <a:solidFill>
                <a:schemeClr val="tx2">
                  <a:lumMod val="75000"/>
                </a:schemeClr>
              </a:solidFill>
              <a:latin typeface="HGS創英角ｺﾞｼｯｸUB" panose="020B0900000000000000" pitchFamily="50" charset="-128"/>
              <a:ea typeface="HGS創英角ｺﾞｼｯｸUB" panose="020B0900000000000000" pitchFamily="50" charset="-128"/>
            </a:endParaRPr>
          </a:p>
          <a:p>
            <a:pPr algn="ctr"/>
            <a:r>
              <a:rPr kumimoji="1" lang="ja-JP" altLang="en-US" sz="2300" b="1" dirty="0">
                <a:solidFill>
                  <a:schemeClr val="tx2">
                    <a:lumMod val="75000"/>
                  </a:schemeClr>
                </a:solidFill>
                <a:latin typeface="HGS創英角ｺﾞｼｯｸUB" panose="020B0900000000000000" pitchFamily="50" charset="-128"/>
                <a:ea typeface="HGS創英角ｺﾞｼｯｸUB" panose="020B0900000000000000" pitchFamily="50" charset="-128"/>
              </a:rPr>
              <a:t>　　 ２５日（火）</a:t>
            </a:r>
            <a:endParaRPr kumimoji="1" lang="en-US" altLang="ja-JP" sz="2300" b="1" dirty="0">
              <a:solidFill>
                <a:schemeClr val="tx2">
                  <a:lumMod val="75000"/>
                </a:schemeClr>
              </a:solidFill>
              <a:latin typeface="HGS創英角ｺﾞｼｯｸUB" panose="020B0900000000000000" pitchFamily="50" charset="-128"/>
              <a:ea typeface="HGS創英角ｺﾞｼｯｸUB" panose="020B0900000000000000" pitchFamily="50" charset="-128"/>
            </a:endParaRPr>
          </a:p>
          <a:p>
            <a:pPr algn="ctr"/>
            <a:r>
              <a:rPr kumimoji="1" lang="ja-JP" altLang="en-US" sz="2300" b="1" dirty="0">
                <a:solidFill>
                  <a:schemeClr val="tx2">
                    <a:lumMod val="75000"/>
                  </a:schemeClr>
                </a:solidFill>
                <a:latin typeface="HGS創英角ｺﾞｼｯｸUB" panose="020B0900000000000000" pitchFamily="50" charset="-128"/>
                <a:ea typeface="HGS創英角ｺﾞｼｯｸUB" panose="020B0900000000000000" pitchFamily="50" charset="-128"/>
              </a:rPr>
              <a:t>　　 ２６日（水）</a:t>
            </a:r>
            <a:endParaRPr kumimoji="1" lang="en-US" altLang="ja-JP" sz="2300" b="1" dirty="0">
              <a:solidFill>
                <a:schemeClr val="tx2">
                  <a:lumMod val="75000"/>
                </a:schemeClr>
              </a:solidFill>
              <a:latin typeface="HGS創英角ｺﾞｼｯｸUB" panose="020B0900000000000000" pitchFamily="50" charset="-128"/>
              <a:ea typeface="HGS創英角ｺﾞｼｯｸUB" panose="020B0900000000000000" pitchFamily="50" charset="-128"/>
            </a:endParaRPr>
          </a:p>
          <a:p>
            <a:pPr algn="ctr"/>
            <a:endParaRPr kumimoji="1" lang="ja-JP" altLang="en-US" sz="600" dirty="0">
              <a:solidFill>
                <a:schemeClr val="tx1"/>
              </a:solidFill>
              <a:latin typeface="HGS創英角ｺﾞｼｯｸUB" panose="020B0900000000000000" pitchFamily="50" charset="-128"/>
              <a:ea typeface="HGS創英角ｺﾞｼｯｸUB" panose="020B0900000000000000" pitchFamily="50" charset="-128"/>
            </a:endParaRPr>
          </a:p>
          <a:p>
            <a:pPr algn="ctr"/>
            <a:r>
              <a:rPr kumimoji="1" lang="ja-JP" altLang="en-US" sz="1600" dirty="0">
                <a:solidFill>
                  <a:schemeClr val="tx1"/>
                </a:solidFill>
                <a:latin typeface="HGS創英角ｺﾞｼｯｸUB" panose="020B0900000000000000" pitchFamily="50" charset="-128"/>
                <a:ea typeface="HGS創英角ｺﾞｼｯｸUB" panose="020B0900000000000000" pitchFamily="50" charset="-128"/>
              </a:rPr>
              <a:t>受付開始  ８月３日</a:t>
            </a:r>
            <a:r>
              <a:rPr kumimoji="1" lang="en-US" altLang="ja-JP" sz="1600" dirty="0">
                <a:solidFill>
                  <a:schemeClr val="tx1"/>
                </a:solidFill>
                <a:latin typeface="HGS創英角ｺﾞｼｯｸUB" panose="020B0900000000000000" pitchFamily="50" charset="-128"/>
                <a:ea typeface="HGS創英角ｺﾞｼｯｸUB" panose="020B0900000000000000" pitchFamily="50" charset="-128"/>
              </a:rPr>
              <a:t>(</a:t>
            </a:r>
            <a:r>
              <a:rPr kumimoji="1" lang="ja-JP" altLang="en-US" sz="1600" dirty="0">
                <a:solidFill>
                  <a:schemeClr val="tx1"/>
                </a:solidFill>
                <a:latin typeface="HGS創英角ｺﾞｼｯｸUB" panose="020B0900000000000000" pitchFamily="50" charset="-128"/>
                <a:ea typeface="HGS創英角ｺﾞｼｯｸUB" panose="020B0900000000000000" pitchFamily="50" charset="-128"/>
              </a:rPr>
              <a:t>月</a:t>
            </a:r>
            <a:r>
              <a:rPr kumimoji="1" lang="en-US" altLang="ja-JP" sz="1600" dirty="0">
                <a:solidFill>
                  <a:schemeClr val="tx1"/>
                </a:solidFill>
                <a:latin typeface="HGS創英角ｺﾞｼｯｸUB" panose="020B0900000000000000" pitchFamily="50" charset="-128"/>
                <a:ea typeface="HGS創英角ｺﾞｼｯｸUB" panose="020B0900000000000000" pitchFamily="50" charset="-128"/>
              </a:rPr>
              <a:t>)</a:t>
            </a:r>
            <a:r>
              <a:rPr kumimoji="1" lang="ja-JP" altLang="en-US" sz="1600" dirty="0">
                <a:solidFill>
                  <a:schemeClr val="tx1"/>
                </a:solidFill>
                <a:latin typeface="HGS創英角ｺﾞｼｯｸUB" panose="020B0900000000000000" pitchFamily="50" charset="-128"/>
                <a:ea typeface="HGS創英角ｺﾞｼｯｸUB" panose="020B0900000000000000" pitchFamily="50" charset="-128"/>
              </a:rPr>
              <a:t>～</a:t>
            </a:r>
          </a:p>
        </p:txBody>
      </p:sp>
      <p:sp>
        <p:nvSpPr>
          <p:cNvPr id="35" name="正方形/長方形 34">
            <a:extLst>
              <a:ext uri="{FF2B5EF4-FFF2-40B4-BE49-F238E27FC236}">
                <a16:creationId xmlns:a16="http://schemas.microsoft.com/office/drawing/2014/main" id="{08CF005C-A119-077C-E256-101F1E9738F3}"/>
              </a:ext>
            </a:extLst>
          </p:cNvPr>
          <p:cNvSpPr/>
          <p:nvPr/>
        </p:nvSpPr>
        <p:spPr>
          <a:xfrm>
            <a:off x="4084172" y="1711784"/>
            <a:ext cx="2839021" cy="1800493"/>
          </a:xfrm>
          <a:prstGeom prst="rect">
            <a:avLst/>
          </a:prstGeom>
          <a:solidFill>
            <a:srgbClr val="FAFED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00" dirty="0">
              <a:solidFill>
                <a:schemeClr val="tx1"/>
              </a:solidFill>
              <a:latin typeface="HGS創英角ｺﾞｼｯｸUB" panose="020B0900000000000000" pitchFamily="50" charset="-128"/>
              <a:ea typeface="HGS創英角ｺﾞｼｯｸUB" panose="020B0900000000000000" pitchFamily="50" charset="-128"/>
            </a:endParaRPr>
          </a:p>
          <a:p>
            <a:r>
              <a:rPr kumimoji="1" lang="ja-JP" altLang="en-US" dirty="0">
                <a:solidFill>
                  <a:schemeClr val="tx1"/>
                </a:solidFill>
                <a:latin typeface="HGS創英角ｺﾞｼｯｸUB" panose="020B0900000000000000" pitchFamily="50" charset="-128"/>
                <a:ea typeface="HGS創英角ｺﾞｼｯｸUB" panose="020B0900000000000000" pitchFamily="50" charset="-128"/>
              </a:rPr>
              <a:t>開催日</a:t>
            </a:r>
          </a:p>
          <a:p>
            <a:pPr algn="ctr"/>
            <a:r>
              <a:rPr kumimoji="1" lang="ja-JP" altLang="en-US" sz="2300" b="1" dirty="0">
                <a:solidFill>
                  <a:schemeClr val="tx2">
                    <a:lumMod val="75000"/>
                  </a:schemeClr>
                </a:solidFill>
                <a:latin typeface="HGS創英角ｺﾞｼｯｸUB" panose="020B0900000000000000" pitchFamily="50" charset="-128"/>
                <a:ea typeface="HGS創英角ｺﾞｼｯｸUB" panose="020B0900000000000000" pitchFamily="50" charset="-128"/>
              </a:rPr>
              <a:t>９月 １４日（月）</a:t>
            </a:r>
            <a:endParaRPr kumimoji="1" lang="en-US" altLang="ja-JP" sz="2300" b="1" dirty="0">
              <a:solidFill>
                <a:schemeClr val="tx2">
                  <a:lumMod val="75000"/>
                </a:schemeClr>
              </a:solidFill>
              <a:latin typeface="HGS創英角ｺﾞｼｯｸUB" panose="020B0900000000000000" pitchFamily="50" charset="-128"/>
              <a:ea typeface="HGS創英角ｺﾞｼｯｸUB" panose="020B0900000000000000" pitchFamily="50" charset="-128"/>
            </a:endParaRPr>
          </a:p>
          <a:p>
            <a:pPr algn="ctr"/>
            <a:r>
              <a:rPr kumimoji="1" lang="ja-JP" altLang="en-US" sz="2300" b="1" dirty="0">
                <a:solidFill>
                  <a:schemeClr val="tx2">
                    <a:lumMod val="75000"/>
                  </a:schemeClr>
                </a:solidFill>
                <a:latin typeface="HGS創英角ｺﾞｼｯｸUB" panose="020B0900000000000000" pitchFamily="50" charset="-128"/>
                <a:ea typeface="HGS創英角ｺﾞｼｯｸUB" panose="020B0900000000000000" pitchFamily="50" charset="-128"/>
              </a:rPr>
              <a:t>　　 １５日（火）</a:t>
            </a:r>
            <a:endParaRPr kumimoji="1" lang="en-US" altLang="ja-JP" sz="2300" b="1" dirty="0">
              <a:solidFill>
                <a:schemeClr val="tx2">
                  <a:lumMod val="75000"/>
                </a:schemeClr>
              </a:solidFill>
              <a:latin typeface="HGS創英角ｺﾞｼｯｸUB" panose="020B0900000000000000" pitchFamily="50" charset="-128"/>
              <a:ea typeface="HGS創英角ｺﾞｼｯｸUB" panose="020B0900000000000000" pitchFamily="50" charset="-128"/>
            </a:endParaRPr>
          </a:p>
          <a:p>
            <a:pPr algn="ctr"/>
            <a:r>
              <a:rPr kumimoji="1" lang="ja-JP" altLang="en-US" sz="2300" b="1" dirty="0">
                <a:solidFill>
                  <a:schemeClr val="tx2">
                    <a:lumMod val="75000"/>
                  </a:schemeClr>
                </a:solidFill>
                <a:latin typeface="HGS創英角ｺﾞｼｯｸUB" panose="020B0900000000000000" pitchFamily="50" charset="-128"/>
                <a:ea typeface="HGS創英角ｺﾞｼｯｸUB" panose="020B0900000000000000" pitchFamily="50" charset="-128"/>
              </a:rPr>
              <a:t>　　 １６日（水）</a:t>
            </a:r>
            <a:endParaRPr kumimoji="1" lang="en-US" altLang="ja-JP" sz="2300" b="1" dirty="0">
              <a:solidFill>
                <a:schemeClr val="tx2">
                  <a:lumMod val="75000"/>
                </a:schemeClr>
              </a:solidFill>
              <a:latin typeface="HGS創英角ｺﾞｼｯｸUB" panose="020B0900000000000000" pitchFamily="50" charset="-128"/>
              <a:ea typeface="HGS創英角ｺﾞｼｯｸUB" panose="020B0900000000000000" pitchFamily="50" charset="-128"/>
            </a:endParaRPr>
          </a:p>
          <a:p>
            <a:pPr algn="ctr"/>
            <a:endParaRPr kumimoji="1" lang="ja-JP" altLang="en-US" sz="600" dirty="0">
              <a:solidFill>
                <a:schemeClr val="tx1"/>
              </a:solidFill>
              <a:latin typeface="HGS創英角ｺﾞｼｯｸUB" panose="020B0900000000000000" pitchFamily="50" charset="-128"/>
              <a:ea typeface="HGS創英角ｺﾞｼｯｸUB" panose="020B0900000000000000" pitchFamily="50" charset="-128"/>
            </a:endParaRPr>
          </a:p>
          <a:p>
            <a:pPr algn="ctr"/>
            <a:r>
              <a:rPr kumimoji="1" lang="ja-JP" altLang="en-US" sz="1600" dirty="0">
                <a:solidFill>
                  <a:schemeClr val="tx1"/>
                </a:solidFill>
                <a:latin typeface="HGS創英角ｺﾞｼｯｸUB" panose="020B0900000000000000" pitchFamily="50" charset="-128"/>
                <a:ea typeface="HGS創英角ｺﾞｼｯｸUB" panose="020B0900000000000000" pitchFamily="50" charset="-128"/>
              </a:rPr>
              <a:t>受付開始  ８月２４日</a:t>
            </a:r>
            <a:r>
              <a:rPr kumimoji="1" lang="en-US" altLang="ja-JP" sz="1600" dirty="0">
                <a:solidFill>
                  <a:schemeClr val="tx1"/>
                </a:solidFill>
                <a:latin typeface="HGS創英角ｺﾞｼｯｸUB" panose="020B0900000000000000" pitchFamily="50" charset="-128"/>
                <a:ea typeface="HGS創英角ｺﾞｼｯｸUB" panose="020B0900000000000000" pitchFamily="50" charset="-128"/>
              </a:rPr>
              <a:t>(</a:t>
            </a:r>
            <a:r>
              <a:rPr kumimoji="1" lang="ja-JP" altLang="en-US" sz="1600" dirty="0">
                <a:solidFill>
                  <a:schemeClr val="tx1"/>
                </a:solidFill>
                <a:latin typeface="HGS創英角ｺﾞｼｯｸUB" panose="020B0900000000000000" pitchFamily="50" charset="-128"/>
                <a:ea typeface="HGS創英角ｺﾞｼｯｸUB" panose="020B0900000000000000" pitchFamily="50" charset="-128"/>
              </a:rPr>
              <a:t>月</a:t>
            </a:r>
            <a:r>
              <a:rPr kumimoji="1" lang="en-US" altLang="ja-JP" sz="1600" dirty="0">
                <a:solidFill>
                  <a:schemeClr val="tx1"/>
                </a:solidFill>
                <a:latin typeface="HGS創英角ｺﾞｼｯｸUB" panose="020B0900000000000000" pitchFamily="50" charset="-128"/>
                <a:ea typeface="HGS創英角ｺﾞｼｯｸUB" panose="020B0900000000000000" pitchFamily="50" charset="-128"/>
              </a:rPr>
              <a:t>)</a:t>
            </a:r>
            <a:r>
              <a:rPr kumimoji="1" lang="ja-JP" altLang="en-US" sz="1600" dirty="0">
                <a:solidFill>
                  <a:schemeClr val="tx1"/>
                </a:solidFill>
                <a:latin typeface="HGS創英角ｺﾞｼｯｸUB" panose="020B0900000000000000" pitchFamily="50" charset="-128"/>
                <a:ea typeface="HGS創英角ｺﾞｼｯｸUB" panose="020B0900000000000000" pitchFamily="50" charset="-128"/>
              </a:rPr>
              <a:t>～</a:t>
            </a:r>
          </a:p>
        </p:txBody>
      </p:sp>
      <p:sp>
        <p:nvSpPr>
          <p:cNvPr id="36" name="正方形/長方形 35">
            <a:extLst>
              <a:ext uri="{FF2B5EF4-FFF2-40B4-BE49-F238E27FC236}">
                <a16:creationId xmlns:a16="http://schemas.microsoft.com/office/drawing/2014/main" id="{D933AE56-E054-2B3B-837B-6E6137D186BE}"/>
              </a:ext>
            </a:extLst>
          </p:cNvPr>
          <p:cNvSpPr/>
          <p:nvPr/>
        </p:nvSpPr>
        <p:spPr>
          <a:xfrm>
            <a:off x="984663" y="10439373"/>
            <a:ext cx="5769528" cy="246221"/>
          </a:xfrm>
          <a:prstGeom prst="rect">
            <a:avLst/>
          </a:prstGeom>
        </p:spPr>
        <p:txBody>
          <a:bodyPr wrap="none">
            <a:spAutoFit/>
          </a:bodyPr>
          <a:lstStyle/>
          <a:p>
            <a:r>
              <a:rPr kumimoji="1" lang="ja-JP" altLang="en-US" sz="1000" dirty="0">
                <a:solidFill>
                  <a:schemeClr val="tx1"/>
                </a:solidFill>
                <a:latin typeface="HGP創英角ｺﾞｼｯｸUB" panose="020B0900000000000000" pitchFamily="50" charset="-128"/>
                <a:ea typeface="HGP創英角ｺﾞｼｯｸUB" panose="020B0900000000000000" pitchFamily="50" charset="-128"/>
              </a:rPr>
              <a:t>＊ 「渋谷わかものハローワーク」は、</a:t>
            </a:r>
            <a:r>
              <a:rPr kumimoji="1" lang="en-US" altLang="ja-JP" sz="1000" dirty="0">
                <a:solidFill>
                  <a:schemeClr val="tx1"/>
                </a:solidFill>
                <a:latin typeface="HGP創英角ｺﾞｼｯｸUB" panose="020B0900000000000000" pitchFamily="50" charset="-128"/>
                <a:ea typeface="HGP創英角ｺﾞｼｯｸUB" panose="020B0900000000000000" pitchFamily="50" charset="-128"/>
              </a:rPr>
              <a:t>2026</a:t>
            </a:r>
            <a:r>
              <a:rPr kumimoji="1" lang="ja-JP" altLang="en-US" sz="1000" dirty="0">
                <a:solidFill>
                  <a:schemeClr val="tx1"/>
                </a:solidFill>
                <a:latin typeface="HGP創英角ｺﾞｼｯｸUB" panose="020B0900000000000000" pitchFamily="50" charset="-128"/>
                <a:ea typeface="HGP創英角ｺﾞｼｯｸUB" panose="020B0900000000000000" pitchFamily="50" charset="-128"/>
              </a:rPr>
              <a:t>年</a:t>
            </a:r>
            <a:r>
              <a:rPr kumimoji="1" lang="en-US" altLang="ja-JP" sz="1000" dirty="0">
                <a:solidFill>
                  <a:schemeClr val="tx1"/>
                </a:solidFill>
                <a:latin typeface="HGP創英角ｺﾞｼｯｸUB" panose="020B0900000000000000" pitchFamily="50" charset="-128"/>
                <a:ea typeface="HGP創英角ｺﾞｼｯｸUB" panose="020B0900000000000000" pitchFamily="50" charset="-128"/>
              </a:rPr>
              <a:t>3</a:t>
            </a:r>
            <a:r>
              <a:rPr kumimoji="1" lang="ja-JP" altLang="en-US" sz="1000" dirty="0">
                <a:solidFill>
                  <a:schemeClr val="tx1"/>
                </a:solidFill>
                <a:latin typeface="HGP創英角ｺﾞｼｯｸUB" panose="020B0900000000000000" pitchFamily="50" charset="-128"/>
                <a:ea typeface="HGP創英角ｺﾞｼｯｸUB" panose="020B0900000000000000" pitchFamily="50" charset="-128"/>
              </a:rPr>
              <a:t>月</a:t>
            </a:r>
            <a:r>
              <a:rPr kumimoji="1" lang="en-US" altLang="ja-JP" sz="1000" dirty="0">
                <a:solidFill>
                  <a:schemeClr val="tx1"/>
                </a:solidFill>
                <a:latin typeface="HGP創英角ｺﾞｼｯｸUB" panose="020B0900000000000000" pitchFamily="50" charset="-128"/>
                <a:ea typeface="HGP創英角ｺﾞｼｯｸUB" panose="020B0900000000000000" pitchFamily="50" charset="-128"/>
              </a:rPr>
              <a:t>30</a:t>
            </a:r>
            <a:r>
              <a:rPr kumimoji="1" lang="ja-JP" altLang="en-US" sz="1000" dirty="0">
                <a:solidFill>
                  <a:schemeClr val="tx1"/>
                </a:solidFill>
                <a:latin typeface="HGP創英角ｺﾞｼｯｸUB" panose="020B0900000000000000" pitchFamily="50" charset="-128"/>
                <a:ea typeface="HGP創英角ｺﾞｼｯｸUB" panose="020B0900000000000000" pitchFamily="50" charset="-128"/>
              </a:rPr>
              <a:t>日「東京わかものハローワーク」から名称変更しました。</a:t>
            </a:r>
            <a:endParaRPr lang="en-US" altLang="ja-JP" sz="1000" dirty="0">
              <a:latin typeface="HGP創英角ｺﾞｼｯｸUB" panose="020B0900000000000000" pitchFamily="50" charset="-128"/>
              <a:ea typeface="HGP創英角ｺﾞｼｯｸUB" panose="020B0900000000000000" pitchFamily="50" charset="-128"/>
            </a:endParaRPr>
          </a:p>
        </p:txBody>
      </p:sp>
      <p:sp>
        <p:nvSpPr>
          <p:cNvPr id="37" name="正方形/長方形 36">
            <a:extLst>
              <a:ext uri="{FF2B5EF4-FFF2-40B4-BE49-F238E27FC236}">
                <a16:creationId xmlns:a16="http://schemas.microsoft.com/office/drawing/2014/main" id="{B10CFDD4-E530-4EE9-BEAB-B9C6521A306D}"/>
              </a:ext>
            </a:extLst>
          </p:cNvPr>
          <p:cNvSpPr/>
          <p:nvPr/>
        </p:nvSpPr>
        <p:spPr>
          <a:xfrm>
            <a:off x="858351" y="8594641"/>
            <a:ext cx="5756143" cy="292388"/>
          </a:xfrm>
          <a:prstGeom prst="rect">
            <a:avLst/>
          </a:prstGeom>
        </p:spPr>
        <p:txBody>
          <a:bodyPr wrap="square">
            <a:spAutoFit/>
          </a:bodyPr>
          <a:lstStyle/>
          <a:p>
            <a:pPr algn="ctr"/>
            <a:r>
              <a:rPr lang="en-US" altLang="ja-JP" sz="1300" dirty="0">
                <a:solidFill>
                  <a:srgbClr val="FF0000"/>
                </a:solidFill>
                <a:latin typeface="+mj-ea"/>
                <a:ea typeface="+mj-ea"/>
              </a:rPr>
              <a:t>※</a:t>
            </a:r>
            <a:r>
              <a:rPr lang="ja-JP" altLang="en-US" sz="1300" dirty="0">
                <a:solidFill>
                  <a:srgbClr val="FF0000"/>
                </a:solidFill>
                <a:latin typeface="+mj-ea"/>
                <a:ea typeface="+mj-ea"/>
              </a:rPr>
              <a:t>　参加には、事前に渋谷わかものハローワークの求職申込が必要です</a:t>
            </a:r>
            <a:endParaRPr lang="en-US" altLang="ja-JP" sz="1300" dirty="0">
              <a:solidFill>
                <a:srgbClr val="FF0000"/>
              </a:solidFill>
              <a:latin typeface="+mj-ea"/>
              <a:ea typeface="+mj-ea"/>
            </a:endParaRPr>
          </a:p>
        </p:txBody>
      </p:sp>
      <p:sp>
        <p:nvSpPr>
          <p:cNvPr id="38" name="テキスト ボックス 37">
            <a:extLst>
              <a:ext uri="{FF2B5EF4-FFF2-40B4-BE49-F238E27FC236}">
                <a16:creationId xmlns:a16="http://schemas.microsoft.com/office/drawing/2014/main" id="{860A4327-792E-4CF0-610B-E69C70773C13}"/>
              </a:ext>
            </a:extLst>
          </p:cNvPr>
          <p:cNvSpPr txBox="1"/>
          <p:nvPr/>
        </p:nvSpPr>
        <p:spPr>
          <a:xfrm>
            <a:off x="312231" y="9129621"/>
            <a:ext cx="3218277" cy="1231106"/>
          </a:xfrm>
          <a:prstGeom prst="rect">
            <a:avLst/>
          </a:prstGeom>
          <a:noFill/>
        </p:spPr>
        <p:txBody>
          <a:bodyPr wrap="square" rtlCol="0">
            <a:spAutoFit/>
          </a:bodyPr>
          <a:lstStyle/>
          <a:p>
            <a:r>
              <a:rPr lang="ja-JP" altLang="en-US" sz="1400" dirty="0">
                <a:latin typeface="HGP創英角ｺﾞｼｯｸUB" panose="020B0900000000000000" pitchFamily="50" charset="-128"/>
                <a:ea typeface="HGP創英角ｺﾞｼｯｸUB" panose="020B0900000000000000" pitchFamily="50" charset="-128"/>
              </a:rPr>
              <a:t>渋谷わかものハローワーク</a:t>
            </a:r>
            <a:endParaRPr lang="en-US" altLang="ja-JP" sz="1400" dirty="0">
              <a:latin typeface="HGP創英角ｺﾞｼｯｸUB" panose="020B0900000000000000" pitchFamily="50" charset="-128"/>
              <a:ea typeface="HGP創英角ｺﾞｼｯｸUB" panose="020B0900000000000000" pitchFamily="50" charset="-128"/>
            </a:endParaRPr>
          </a:p>
          <a:p>
            <a:r>
              <a:rPr lang="ja-JP" altLang="en-US" sz="1200" dirty="0">
                <a:latin typeface="HGP創英角ｺﾞｼｯｸUB" panose="020B0900000000000000" pitchFamily="50" charset="-128"/>
                <a:ea typeface="HGP創英角ｺﾞｼｯｸUB" panose="020B0900000000000000" pitchFamily="50" charset="-128"/>
              </a:rPr>
              <a:t>　〒</a:t>
            </a:r>
            <a:r>
              <a:rPr lang="en-US" altLang="ja-JP" sz="1200" dirty="0">
                <a:latin typeface="HGP創英角ｺﾞｼｯｸUB" panose="020B0900000000000000" pitchFamily="50" charset="-128"/>
                <a:ea typeface="HGP創英角ｺﾞｼｯｸUB" panose="020B0900000000000000" pitchFamily="50" charset="-128"/>
              </a:rPr>
              <a:t>150-0002</a:t>
            </a:r>
            <a:r>
              <a:rPr lang="ja-JP" altLang="en-US" sz="1200" dirty="0">
                <a:latin typeface="HGP創英角ｺﾞｼｯｸUB" panose="020B0900000000000000" pitchFamily="50" charset="-128"/>
                <a:ea typeface="HGP創英角ｺﾞｼｯｸUB" panose="020B0900000000000000" pitchFamily="50" charset="-128"/>
              </a:rPr>
              <a:t>　渋谷区渋谷２－１５－１</a:t>
            </a:r>
            <a:endParaRPr lang="en-US" altLang="ja-JP" sz="1200" dirty="0">
              <a:latin typeface="HGP創英角ｺﾞｼｯｸUB" panose="020B0900000000000000" pitchFamily="50" charset="-128"/>
              <a:ea typeface="HGP創英角ｺﾞｼｯｸUB" panose="020B0900000000000000" pitchFamily="50" charset="-128"/>
            </a:endParaRPr>
          </a:p>
          <a:p>
            <a:r>
              <a:rPr lang="ja-JP" altLang="en-US" sz="1200" dirty="0">
                <a:latin typeface="HGP創英角ｺﾞｼｯｸUB" panose="020B0900000000000000" pitchFamily="50" charset="-128"/>
                <a:ea typeface="HGP創英角ｺﾞｼｯｸUB" panose="020B0900000000000000" pitchFamily="50" charset="-128"/>
              </a:rPr>
              <a:t>　　　　　　　　　　　渋谷クロスタワー８Ｆ</a:t>
            </a:r>
            <a:endParaRPr lang="en-US" altLang="ja-JP" sz="1200" dirty="0">
              <a:latin typeface="HGP創英角ｺﾞｼｯｸUB" panose="020B0900000000000000" pitchFamily="50" charset="-128"/>
              <a:ea typeface="HGP創英角ｺﾞｼｯｸUB" panose="020B0900000000000000" pitchFamily="50" charset="-128"/>
            </a:endParaRPr>
          </a:p>
          <a:p>
            <a:r>
              <a:rPr lang="ja-JP" altLang="en-US" sz="1200" dirty="0">
                <a:latin typeface="HGP創英角ｺﾞｼｯｸUB" panose="020B0900000000000000" pitchFamily="50" charset="-128"/>
                <a:ea typeface="HGP創英角ｺﾞｼｯｸUB" panose="020B0900000000000000" pitchFamily="50" charset="-128"/>
              </a:rPr>
              <a:t>　      </a:t>
            </a:r>
            <a:r>
              <a:rPr lang="en-US" altLang="ja-JP" sz="1200" dirty="0">
                <a:latin typeface="HGP創英角ｺﾞｼｯｸUB" panose="020B0900000000000000" pitchFamily="50" charset="-128"/>
                <a:ea typeface="HGP創英角ｺﾞｼｯｸUB" panose="020B0900000000000000" pitchFamily="50" charset="-128"/>
              </a:rPr>
              <a:t>Tel.</a:t>
            </a:r>
            <a:r>
              <a:rPr lang="ja-JP" altLang="en-US" sz="1200" dirty="0">
                <a:latin typeface="HGP創英角ｺﾞｼｯｸUB" panose="020B0900000000000000" pitchFamily="50" charset="-128"/>
                <a:ea typeface="HGP創英角ｺﾞｼｯｸUB" panose="020B0900000000000000" pitchFamily="50" charset="-128"/>
              </a:rPr>
              <a:t>　０３－３４０９－０３２８</a:t>
            </a:r>
            <a:endParaRPr lang="en-US" altLang="ja-JP" sz="1200" dirty="0">
              <a:latin typeface="HGP創英角ｺﾞｼｯｸUB" panose="020B0900000000000000" pitchFamily="50" charset="-128"/>
              <a:ea typeface="HGP創英角ｺﾞｼｯｸUB" panose="020B0900000000000000" pitchFamily="50" charset="-128"/>
            </a:endParaRPr>
          </a:p>
          <a:p>
            <a:r>
              <a:rPr lang="en-US" altLang="ja-JP" sz="1200" dirty="0">
                <a:latin typeface="HGP創英角ｺﾞｼｯｸUB" panose="020B0900000000000000" pitchFamily="50" charset="-128"/>
                <a:ea typeface="HGP創英角ｺﾞｼｯｸUB" panose="020B0900000000000000" pitchFamily="50" charset="-128"/>
              </a:rPr>
              <a:t>    </a:t>
            </a:r>
            <a:r>
              <a:rPr lang="ja-JP" altLang="en-US" sz="1200" dirty="0">
                <a:latin typeface="HGP創英角ｺﾞｼｯｸUB" panose="020B0900000000000000" pitchFamily="50" charset="-128"/>
                <a:ea typeface="HGP創英角ｺﾞｼｯｸUB" panose="020B0900000000000000" pitchFamily="50" charset="-128"/>
              </a:rPr>
              <a:t>平日</a:t>
            </a:r>
            <a:r>
              <a:rPr lang="en-US" altLang="ja-JP" sz="1200" dirty="0">
                <a:latin typeface="HGP創英角ｺﾞｼｯｸUB" panose="020B0900000000000000" pitchFamily="50" charset="-128"/>
                <a:ea typeface="HGP創英角ｺﾞｼｯｸUB" panose="020B0900000000000000" pitchFamily="50" charset="-128"/>
              </a:rPr>
              <a:t>10</a:t>
            </a:r>
            <a:r>
              <a:rPr lang="ja-JP" altLang="en-US" sz="1200" dirty="0">
                <a:latin typeface="HGP創英角ｺﾞｼｯｸUB" panose="020B0900000000000000" pitchFamily="50" charset="-128"/>
                <a:ea typeface="HGP創英角ｺﾞｼｯｸUB" panose="020B0900000000000000" pitchFamily="50" charset="-128"/>
              </a:rPr>
              <a:t>：</a:t>
            </a:r>
            <a:r>
              <a:rPr lang="en-US" altLang="ja-JP" sz="1200" dirty="0">
                <a:latin typeface="HGP創英角ｺﾞｼｯｸUB" panose="020B0900000000000000" pitchFamily="50" charset="-128"/>
                <a:ea typeface="HGP創英角ｺﾞｼｯｸUB" panose="020B0900000000000000" pitchFamily="50" charset="-128"/>
              </a:rPr>
              <a:t>00</a:t>
            </a:r>
            <a:r>
              <a:rPr lang="ja-JP" altLang="en-US" sz="1200" dirty="0">
                <a:latin typeface="HGP創英角ｺﾞｼｯｸUB" panose="020B0900000000000000" pitchFamily="50" charset="-128"/>
                <a:ea typeface="HGP創英角ｺﾞｼｯｸUB" panose="020B0900000000000000" pitchFamily="50" charset="-128"/>
              </a:rPr>
              <a:t>～</a:t>
            </a:r>
            <a:r>
              <a:rPr lang="en-US" altLang="ja-JP" sz="1200" dirty="0">
                <a:latin typeface="HGP創英角ｺﾞｼｯｸUB" panose="020B0900000000000000" pitchFamily="50" charset="-128"/>
                <a:ea typeface="HGP創英角ｺﾞｼｯｸUB" panose="020B0900000000000000" pitchFamily="50" charset="-128"/>
              </a:rPr>
              <a:t>18</a:t>
            </a:r>
            <a:r>
              <a:rPr lang="ja-JP" altLang="en-US" sz="1200" dirty="0">
                <a:latin typeface="HGP創英角ｺﾞｼｯｸUB" panose="020B0900000000000000" pitchFamily="50" charset="-128"/>
                <a:ea typeface="HGP創英角ｺﾞｼｯｸUB" panose="020B0900000000000000" pitchFamily="50" charset="-128"/>
              </a:rPr>
              <a:t>：</a:t>
            </a:r>
            <a:r>
              <a:rPr lang="en-US" altLang="ja-JP" sz="1200" dirty="0">
                <a:latin typeface="HGP創英角ｺﾞｼｯｸUB" panose="020B0900000000000000" pitchFamily="50" charset="-128"/>
                <a:ea typeface="HGP創英角ｺﾞｼｯｸUB" panose="020B0900000000000000" pitchFamily="50" charset="-128"/>
              </a:rPr>
              <a:t>00</a:t>
            </a:r>
            <a:r>
              <a:rPr lang="ja-JP" altLang="en-US" sz="1200" dirty="0">
                <a:latin typeface="HGP創英角ｺﾞｼｯｸUB" panose="020B0900000000000000" pitchFamily="50" charset="-128"/>
                <a:ea typeface="HGP創英角ｺﾞｼｯｸUB" panose="020B0900000000000000" pitchFamily="50" charset="-128"/>
              </a:rPr>
              <a:t>　（土日祝はお休み）</a:t>
            </a:r>
            <a:br>
              <a:rPr lang="en-US" altLang="ja-JP" sz="1200" dirty="0">
                <a:latin typeface="HGP創英角ｺﾞｼｯｸUB" panose="020B0900000000000000" pitchFamily="50" charset="-128"/>
                <a:ea typeface="HGP創英角ｺﾞｼｯｸUB" panose="020B0900000000000000" pitchFamily="50" charset="-128"/>
              </a:rPr>
            </a:br>
            <a:endParaRPr lang="en-US" altLang="ja-JP" sz="1200" dirty="0">
              <a:latin typeface="HGP創英角ｺﾞｼｯｸUB" panose="020B0900000000000000" pitchFamily="50" charset="-128"/>
              <a:ea typeface="HGP創英角ｺﾞｼｯｸUB" panose="020B0900000000000000" pitchFamily="50" charset="-128"/>
            </a:endParaRPr>
          </a:p>
        </p:txBody>
      </p:sp>
      <p:grpSp>
        <p:nvGrpSpPr>
          <p:cNvPr id="41" name="グループ化 40">
            <a:extLst>
              <a:ext uri="{FF2B5EF4-FFF2-40B4-BE49-F238E27FC236}">
                <a16:creationId xmlns:a16="http://schemas.microsoft.com/office/drawing/2014/main" id="{830358B6-2068-D75C-3B72-34BEB1AD5691}"/>
              </a:ext>
            </a:extLst>
          </p:cNvPr>
          <p:cNvGrpSpPr/>
          <p:nvPr/>
        </p:nvGrpSpPr>
        <p:grpSpPr>
          <a:xfrm>
            <a:off x="1432387" y="7827341"/>
            <a:ext cx="5182107" cy="769441"/>
            <a:chOff x="1494810" y="7351666"/>
            <a:chExt cx="5182107" cy="769441"/>
          </a:xfrm>
        </p:grpSpPr>
        <p:sp>
          <p:nvSpPr>
            <p:cNvPr id="47" name="テキスト ボックス 46">
              <a:extLst>
                <a:ext uri="{FF2B5EF4-FFF2-40B4-BE49-F238E27FC236}">
                  <a16:creationId xmlns:a16="http://schemas.microsoft.com/office/drawing/2014/main" id="{22777021-8138-FD64-0251-327283B1ACCD}"/>
                </a:ext>
              </a:extLst>
            </p:cNvPr>
            <p:cNvSpPr txBox="1"/>
            <p:nvPr/>
          </p:nvSpPr>
          <p:spPr>
            <a:xfrm>
              <a:off x="1494810" y="7351666"/>
              <a:ext cx="4803095" cy="769441"/>
            </a:xfrm>
            <a:prstGeom prst="rect">
              <a:avLst/>
            </a:prstGeom>
            <a:solidFill>
              <a:srgbClr val="E4F880"/>
            </a:solidFill>
            <a:ln w="3175">
              <a:solidFill>
                <a:schemeClr val="tx1"/>
              </a:solidFill>
            </a:ln>
          </p:spPr>
          <p:txBody>
            <a:bodyPr wrap="square" rtlCol="0">
              <a:spAutoFit/>
            </a:bodyPr>
            <a:lstStyle/>
            <a:p>
              <a:r>
                <a:rPr kumimoji="1" lang="ja-JP" altLang="en-US" sz="1600" b="1" dirty="0">
                  <a:latin typeface="HGP明朝B" panose="02020800000000000000" pitchFamily="18" charset="-128"/>
                  <a:ea typeface="HGP明朝B" panose="02020800000000000000" pitchFamily="18" charset="-128"/>
                </a:rPr>
                <a:t>　　　　　　　　　　　     </a:t>
              </a:r>
              <a:r>
                <a:rPr lang="ja-JP" altLang="en-US" sz="1400" dirty="0">
                  <a:latin typeface="HGP明朝B" panose="02020800000000000000" pitchFamily="18" charset="-128"/>
                  <a:ea typeface="HGP明朝B" panose="02020800000000000000" pitchFamily="18" charset="-128"/>
                </a:rPr>
                <a:t>　　　</a:t>
              </a:r>
              <a:endParaRPr lang="en-US" altLang="ja-JP" sz="1400" dirty="0">
                <a:latin typeface="HGP明朝B" panose="02020800000000000000" pitchFamily="18" charset="-128"/>
                <a:ea typeface="HGP明朝B" panose="02020800000000000000" pitchFamily="18" charset="-128"/>
              </a:endParaRPr>
            </a:p>
            <a:p>
              <a:r>
                <a:rPr lang="ja-JP" altLang="en-US" sz="1400" dirty="0">
                  <a:latin typeface="Meiryo UI" panose="020B0604030504040204" pitchFamily="50" charset="-128"/>
                  <a:ea typeface="Meiryo UI" panose="020B0604030504040204" pitchFamily="50" charset="-128"/>
                </a:rPr>
                <a:t>　    　 　　　　　　　　　　　正社員での就職を目指している方</a:t>
              </a:r>
              <a:endParaRPr lang="en-US" altLang="ja-JP" sz="1400" dirty="0">
                <a:latin typeface="Meiryo UI" panose="020B0604030504040204" pitchFamily="50" charset="-128"/>
                <a:ea typeface="Meiryo UI" panose="020B0604030504040204" pitchFamily="50" charset="-128"/>
              </a:endParaRPr>
            </a:p>
            <a:p>
              <a:r>
                <a:rPr lang="ja-JP" altLang="en-US" sz="1400" dirty="0">
                  <a:latin typeface="Meiryo UI" panose="020B0604030504040204" pitchFamily="50" charset="-128"/>
                  <a:ea typeface="Meiryo UI" panose="020B0604030504040204" pitchFamily="50" charset="-128"/>
                </a:rPr>
                <a:t>　　　　　　　　       　      </a:t>
              </a:r>
              <a:r>
                <a:rPr lang="en-US" altLang="ja-JP" sz="1400" dirty="0">
                  <a:latin typeface="Meiryo UI" panose="020B0604030504040204" pitchFamily="50" charset="-128"/>
                  <a:ea typeface="Meiryo UI" panose="020B0604030504040204" pitchFamily="50" charset="-128"/>
                </a:rPr>
                <a:t>3</a:t>
              </a:r>
              <a:r>
                <a:rPr lang="ja-JP" altLang="en-US" sz="1400" dirty="0">
                  <a:latin typeface="Meiryo UI" panose="020B0604030504040204" pitchFamily="50" charset="-128"/>
                  <a:ea typeface="Meiryo UI" panose="020B0604030504040204" pitchFamily="50" charset="-128"/>
                </a:rPr>
                <a:t>日間すべてに参加できる方</a:t>
              </a:r>
              <a:endParaRPr kumimoji="1" lang="ja-JP" altLang="en-US" sz="1400" dirty="0">
                <a:latin typeface="Meiryo UI" panose="020B0604030504040204" pitchFamily="50" charset="-128"/>
                <a:ea typeface="Meiryo UI" panose="020B0604030504040204" pitchFamily="50" charset="-128"/>
              </a:endParaRPr>
            </a:p>
          </p:txBody>
        </p:sp>
        <p:sp>
          <p:nvSpPr>
            <p:cNvPr id="48" name="テキスト ボックス 47">
              <a:extLst>
                <a:ext uri="{FF2B5EF4-FFF2-40B4-BE49-F238E27FC236}">
                  <a16:creationId xmlns:a16="http://schemas.microsoft.com/office/drawing/2014/main" id="{FAAEC94A-806C-2848-0106-D212D417F141}"/>
                </a:ext>
              </a:extLst>
            </p:cNvPr>
            <p:cNvSpPr txBox="1"/>
            <p:nvPr/>
          </p:nvSpPr>
          <p:spPr>
            <a:xfrm>
              <a:off x="3099248" y="7377926"/>
              <a:ext cx="3577669" cy="307777"/>
            </a:xfrm>
            <a:prstGeom prst="rect">
              <a:avLst/>
            </a:prstGeom>
            <a:noFill/>
          </p:spPr>
          <p:txBody>
            <a:bodyPr wrap="square" rtlCol="0">
              <a:spAutoFit/>
            </a:bodyPr>
            <a:lstStyle/>
            <a:p>
              <a:r>
                <a:rPr lang="ja-JP" altLang="en-US" sz="1400" dirty="0">
                  <a:latin typeface="Meiryo UI" panose="020B0604030504040204" pitchFamily="50" charset="-128"/>
                  <a:ea typeface="Meiryo UI" panose="020B0604030504040204" pitchFamily="50" charset="-128"/>
                </a:rPr>
                <a:t>　　</a:t>
              </a:r>
              <a:r>
                <a:rPr lang="en-US" altLang="ja-JP" sz="1400" dirty="0">
                  <a:latin typeface="Meiryo UI" panose="020B0604030504040204" pitchFamily="50" charset="-128"/>
                  <a:ea typeface="Meiryo UI" panose="020B0604030504040204" pitchFamily="50" charset="-128"/>
                </a:rPr>
                <a:t>34</a:t>
              </a:r>
              <a:r>
                <a:rPr lang="ja-JP" altLang="en-US" sz="1400" dirty="0">
                  <a:latin typeface="Meiryo UI" panose="020B0604030504040204" pitchFamily="50" charset="-128"/>
                  <a:ea typeface="Meiryo UI" panose="020B0604030504040204" pitchFamily="50" charset="-128"/>
                </a:rPr>
                <a:t>歳以下の方（在学中の方は除く）</a:t>
              </a:r>
              <a:endParaRPr kumimoji="1" lang="ja-JP" altLang="en-US" sz="1400" dirty="0">
                <a:latin typeface="Meiryo UI" panose="020B0604030504040204" pitchFamily="50" charset="-128"/>
                <a:ea typeface="Meiryo UI" panose="020B0604030504040204" pitchFamily="50" charset="-128"/>
              </a:endParaRPr>
            </a:p>
          </p:txBody>
        </p:sp>
      </p:grpSp>
      <p:sp>
        <p:nvSpPr>
          <p:cNvPr id="49" name="テキスト ボックス 48">
            <a:extLst>
              <a:ext uri="{FF2B5EF4-FFF2-40B4-BE49-F238E27FC236}">
                <a16:creationId xmlns:a16="http://schemas.microsoft.com/office/drawing/2014/main" id="{60EED559-EB5F-FF91-BB0B-C98A6ECE0B58}"/>
              </a:ext>
            </a:extLst>
          </p:cNvPr>
          <p:cNvSpPr txBox="1"/>
          <p:nvPr/>
        </p:nvSpPr>
        <p:spPr>
          <a:xfrm>
            <a:off x="1787333" y="8006555"/>
            <a:ext cx="1368151" cy="369332"/>
          </a:xfrm>
          <a:prstGeom prst="rect">
            <a:avLst/>
          </a:prstGeom>
          <a:noFill/>
        </p:spPr>
        <p:txBody>
          <a:bodyPr wrap="square" rtlCol="0">
            <a:spAutoFit/>
          </a:bodyPr>
          <a:lstStyle/>
          <a:p>
            <a:r>
              <a:rPr lang="ja-JP" altLang="en-US" sz="1800" dirty="0">
                <a:latin typeface="HGP創英角ｺﾞｼｯｸUB" panose="020B0900000000000000" pitchFamily="50" charset="-128"/>
                <a:ea typeface="HGP創英角ｺﾞｼｯｸUB" panose="020B0900000000000000" pitchFamily="50" charset="-128"/>
              </a:rPr>
              <a:t>ご利用対象</a:t>
            </a:r>
            <a:endParaRPr kumimoji="1" lang="ja-JP" altLang="en-US" sz="1800" dirty="0">
              <a:latin typeface="HGP創英角ｺﾞｼｯｸUB" panose="020B0900000000000000" pitchFamily="50" charset="-128"/>
              <a:ea typeface="HGP創英角ｺﾞｼｯｸUB" panose="020B0900000000000000" pitchFamily="50" charset="-128"/>
            </a:endParaRPr>
          </a:p>
        </p:txBody>
      </p:sp>
      <p:sp>
        <p:nvSpPr>
          <p:cNvPr id="51" name="メモ 17">
            <a:extLst>
              <a:ext uri="{FF2B5EF4-FFF2-40B4-BE49-F238E27FC236}">
                <a16:creationId xmlns:a16="http://schemas.microsoft.com/office/drawing/2014/main" id="{2C2975FA-20B4-6232-E804-3321E069200A}"/>
              </a:ext>
            </a:extLst>
          </p:cNvPr>
          <p:cNvSpPr/>
          <p:nvPr/>
        </p:nvSpPr>
        <p:spPr>
          <a:xfrm>
            <a:off x="11979161" y="10743884"/>
            <a:ext cx="360040" cy="286292"/>
          </a:xfrm>
          <a:prstGeom prst="foldedCorner">
            <a:avLst/>
          </a:prstGeom>
          <a:solidFill>
            <a:schemeClr val="accent5">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500" dirty="0">
              <a:solidFill>
                <a:schemeClr val="tx1"/>
              </a:solidFill>
            </a:endParaRPr>
          </a:p>
          <a:p>
            <a:pPr algn="ctr"/>
            <a:r>
              <a:rPr kumimoji="1" lang="ja-JP" altLang="en-US" sz="500" b="1" dirty="0">
                <a:solidFill>
                  <a:schemeClr val="tx1"/>
                </a:solidFill>
              </a:rPr>
              <a:t>渋谷</a:t>
            </a:r>
          </a:p>
          <a:p>
            <a:pPr algn="ctr"/>
            <a:r>
              <a:rPr kumimoji="1" lang="ja-JP" altLang="en-US" sz="500" b="1" dirty="0">
                <a:solidFill>
                  <a:schemeClr val="tx1"/>
                </a:solidFill>
              </a:rPr>
              <a:t>クロス</a:t>
            </a:r>
          </a:p>
          <a:p>
            <a:pPr algn="ctr"/>
            <a:r>
              <a:rPr kumimoji="1" lang="ja-JP" altLang="en-US" sz="500" b="1" dirty="0">
                <a:solidFill>
                  <a:schemeClr val="tx1"/>
                </a:solidFill>
              </a:rPr>
              <a:t>タワー</a:t>
            </a:r>
          </a:p>
        </p:txBody>
      </p:sp>
      <p:grpSp>
        <p:nvGrpSpPr>
          <p:cNvPr id="52" name="Group 49">
            <a:extLst>
              <a:ext uri="{FF2B5EF4-FFF2-40B4-BE49-F238E27FC236}">
                <a16:creationId xmlns:a16="http://schemas.microsoft.com/office/drawing/2014/main" id="{5AE418D2-D728-34A0-26C8-EEFCFFEAA60A}"/>
              </a:ext>
            </a:extLst>
          </p:cNvPr>
          <p:cNvGrpSpPr>
            <a:grpSpLocks/>
          </p:cNvGrpSpPr>
          <p:nvPr/>
        </p:nvGrpSpPr>
        <p:grpSpPr bwMode="auto">
          <a:xfrm>
            <a:off x="11732803" y="11145214"/>
            <a:ext cx="124848" cy="208531"/>
            <a:chOff x="757" y="1086"/>
            <a:chExt cx="1149" cy="2165"/>
          </a:xfrm>
        </p:grpSpPr>
        <p:grpSp>
          <p:nvGrpSpPr>
            <p:cNvPr id="54" name="Group 50">
              <a:extLst>
                <a:ext uri="{FF2B5EF4-FFF2-40B4-BE49-F238E27FC236}">
                  <a16:creationId xmlns:a16="http://schemas.microsoft.com/office/drawing/2014/main" id="{76B38114-05E9-F26F-C015-0D2336BAC673}"/>
                </a:ext>
              </a:extLst>
            </p:cNvPr>
            <p:cNvGrpSpPr>
              <a:grpSpLocks/>
            </p:cNvGrpSpPr>
            <p:nvPr/>
          </p:nvGrpSpPr>
          <p:grpSpPr bwMode="auto">
            <a:xfrm>
              <a:off x="757" y="1086"/>
              <a:ext cx="1149" cy="2165"/>
              <a:chOff x="1379" y="742"/>
              <a:chExt cx="1149" cy="2165"/>
            </a:xfrm>
          </p:grpSpPr>
          <p:sp>
            <p:nvSpPr>
              <p:cNvPr id="58" name="Freeform 51">
                <a:extLst>
                  <a:ext uri="{FF2B5EF4-FFF2-40B4-BE49-F238E27FC236}">
                    <a16:creationId xmlns:a16="http://schemas.microsoft.com/office/drawing/2014/main" id="{A5676C6B-8C29-0795-0874-E6506451C4CF}"/>
                  </a:ext>
                </a:extLst>
              </p:cNvPr>
              <p:cNvSpPr>
                <a:spLocks/>
              </p:cNvSpPr>
              <p:nvPr/>
            </p:nvSpPr>
            <p:spPr bwMode="auto">
              <a:xfrm>
                <a:off x="1379" y="2189"/>
                <a:ext cx="273" cy="422"/>
              </a:xfrm>
              <a:custGeom>
                <a:avLst/>
                <a:gdLst/>
                <a:ahLst/>
                <a:cxnLst>
                  <a:cxn ang="0">
                    <a:pos x="46" y="29"/>
                  </a:cxn>
                  <a:cxn ang="0">
                    <a:pos x="18" y="14"/>
                  </a:cxn>
                  <a:cxn ang="0">
                    <a:pos x="6" y="3"/>
                  </a:cxn>
                  <a:cxn ang="0">
                    <a:pos x="2" y="28"/>
                  </a:cxn>
                  <a:cxn ang="0">
                    <a:pos x="31" y="71"/>
                  </a:cxn>
                </a:cxnLst>
                <a:rect l="0" t="0" r="r" b="b"/>
                <a:pathLst>
                  <a:path w="46" h="71">
                    <a:moveTo>
                      <a:pt x="46" y="29"/>
                    </a:moveTo>
                    <a:cubicBezTo>
                      <a:pt x="35" y="29"/>
                      <a:pt x="22" y="20"/>
                      <a:pt x="18" y="14"/>
                    </a:cubicBezTo>
                    <a:cubicBezTo>
                      <a:pt x="14" y="9"/>
                      <a:pt x="11" y="0"/>
                      <a:pt x="6" y="3"/>
                    </a:cubicBezTo>
                    <a:cubicBezTo>
                      <a:pt x="0" y="6"/>
                      <a:pt x="0" y="18"/>
                      <a:pt x="2" y="28"/>
                    </a:cubicBezTo>
                    <a:cubicBezTo>
                      <a:pt x="4" y="38"/>
                      <a:pt x="12" y="55"/>
                      <a:pt x="31" y="71"/>
                    </a:cubicBezTo>
                  </a:path>
                </a:pathLst>
              </a:custGeom>
              <a:solidFill>
                <a:srgbClr val="FCD475"/>
              </a:solidFill>
              <a:ln w="10795" cap="rnd">
                <a:solidFill>
                  <a:srgbClr val="040000"/>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9" name="Freeform 52">
                <a:extLst>
                  <a:ext uri="{FF2B5EF4-FFF2-40B4-BE49-F238E27FC236}">
                    <a16:creationId xmlns:a16="http://schemas.microsoft.com/office/drawing/2014/main" id="{1029A1A3-C63D-CC40-97A8-F89710C5347E}"/>
                  </a:ext>
                </a:extLst>
              </p:cNvPr>
              <p:cNvSpPr>
                <a:spLocks/>
              </p:cNvSpPr>
              <p:nvPr/>
            </p:nvSpPr>
            <p:spPr bwMode="auto">
              <a:xfrm>
                <a:off x="1450" y="1620"/>
                <a:ext cx="1078" cy="1157"/>
              </a:xfrm>
              <a:custGeom>
                <a:avLst/>
                <a:gdLst/>
                <a:ahLst/>
                <a:cxnLst>
                  <a:cxn ang="0">
                    <a:pos x="167" y="195"/>
                  </a:cxn>
                  <a:cxn ang="0">
                    <a:pos x="140" y="78"/>
                  </a:cxn>
                  <a:cxn ang="0">
                    <a:pos x="118" y="0"/>
                  </a:cxn>
                  <a:cxn ang="0">
                    <a:pos x="64" y="0"/>
                  </a:cxn>
                  <a:cxn ang="0">
                    <a:pos x="42" y="78"/>
                  </a:cxn>
                  <a:cxn ang="0">
                    <a:pos x="15" y="195"/>
                  </a:cxn>
                </a:cxnLst>
                <a:rect l="0" t="0" r="r" b="b"/>
                <a:pathLst>
                  <a:path w="182" h="195">
                    <a:moveTo>
                      <a:pt x="167" y="195"/>
                    </a:moveTo>
                    <a:cubicBezTo>
                      <a:pt x="182" y="153"/>
                      <a:pt x="151" y="98"/>
                      <a:pt x="140" y="78"/>
                    </a:cubicBezTo>
                    <a:cubicBezTo>
                      <a:pt x="128" y="58"/>
                      <a:pt x="120" y="21"/>
                      <a:pt x="118" y="0"/>
                    </a:cubicBezTo>
                    <a:cubicBezTo>
                      <a:pt x="64" y="0"/>
                      <a:pt x="64" y="0"/>
                      <a:pt x="64" y="0"/>
                    </a:cubicBezTo>
                    <a:cubicBezTo>
                      <a:pt x="62" y="21"/>
                      <a:pt x="54" y="58"/>
                      <a:pt x="42" y="78"/>
                    </a:cubicBezTo>
                    <a:cubicBezTo>
                      <a:pt x="31" y="98"/>
                      <a:pt x="0" y="153"/>
                      <a:pt x="15" y="195"/>
                    </a:cubicBezTo>
                  </a:path>
                </a:pathLst>
              </a:custGeom>
              <a:solidFill>
                <a:srgbClr val="FCD475"/>
              </a:solidFill>
              <a:ln w="10795" cap="rnd">
                <a:solidFill>
                  <a:srgbClr val="040000"/>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0" name="Freeform 53">
                <a:extLst>
                  <a:ext uri="{FF2B5EF4-FFF2-40B4-BE49-F238E27FC236}">
                    <a16:creationId xmlns:a16="http://schemas.microsoft.com/office/drawing/2014/main" id="{374CB698-7654-9544-A09F-FC012964C37A}"/>
                  </a:ext>
                </a:extLst>
              </p:cNvPr>
              <p:cNvSpPr>
                <a:spLocks/>
              </p:cNvSpPr>
              <p:nvPr/>
            </p:nvSpPr>
            <p:spPr bwMode="auto">
              <a:xfrm>
                <a:off x="1622" y="742"/>
                <a:ext cx="231" cy="373"/>
              </a:xfrm>
              <a:custGeom>
                <a:avLst/>
                <a:gdLst/>
                <a:ahLst/>
                <a:cxnLst>
                  <a:cxn ang="0">
                    <a:pos x="4" y="63"/>
                  </a:cxn>
                  <a:cxn ang="0">
                    <a:pos x="7" y="3"/>
                  </a:cxn>
                  <a:cxn ang="0">
                    <a:pos x="39" y="29"/>
                  </a:cxn>
                </a:cxnLst>
                <a:rect l="0" t="0" r="r" b="b"/>
                <a:pathLst>
                  <a:path w="39" h="63">
                    <a:moveTo>
                      <a:pt x="4" y="63"/>
                    </a:moveTo>
                    <a:cubicBezTo>
                      <a:pt x="0" y="54"/>
                      <a:pt x="1" y="6"/>
                      <a:pt x="7" y="3"/>
                    </a:cubicBezTo>
                    <a:cubicBezTo>
                      <a:pt x="12" y="0"/>
                      <a:pt x="31" y="18"/>
                      <a:pt x="39" y="29"/>
                    </a:cubicBezTo>
                  </a:path>
                </a:pathLst>
              </a:custGeom>
              <a:noFill/>
              <a:ln w="14605" cap="rnd">
                <a:solidFill>
                  <a:srgbClr val="000000"/>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1" name="Freeform 54">
                <a:extLst>
                  <a:ext uri="{FF2B5EF4-FFF2-40B4-BE49-F238E27FC236}">
                    <a16:creationId xmlns:a16="http://schemas.microsoft.com/office/drawing/2014/main" id="{3190F5C6-E2F9-4B41-6B6E-BC3D14768B11}"/>
                  </a:ext>
                </a:extLst>
              </p:cNvPr>
              <p:cNvSpPr>
                <a:spLocks/>
              </p:cNvSpPr>
              <p:nvPr/>
            </p:nvSpPr>
            <p:spPr bwMode="auto">
              <a:xfrm>
                <a:off x="2126" y="742"/>
                <a:ext cx="230" cy="373"/>
              </a:xfrm>
              <a:custGeom>
                <a:avLst/>
                <a:gdLst/>
                <a:ahLst/>
                <a:cxnLst>
                  <a:cxn ang="0">
                    <a:pos x="35" y="63"/>
                  </a:cxn>
                  <a:cxn ang="0">
                    <a:pos x="32" y="3"/>
                  </a:cxn>
                  <a:cxn ang="0">
                    <a:pos x="0" y="29"/>
                  </a:cxn>
                </a:cxnLst>
                <a:rect l="0" t="0" r="r" b="b"/>
                <a:pathLst>
                  <a:path w="39" h="63">
                    <a:moveTo>
                      <a:pt x="35" y="63"/>
                    </a:moveTo>
                    <a:cubicBezTo>
                      <a:pt x="39" y="54"/>
                      <a:pt x="38" y="6"/>
                      <a:pt x="32" y="3"/>
                    </a:cubicBezTo>
                    <a:cubicBezTo>
                      <a:pt x="27" y="0"/>
                      <a:pt x="8" y="18"/>
                      <a:pt x="0" y="29"/>
                    </a:cubicBezTo>
                  </a:path>
                </a:pathLst>
              </a:custGeom>
              <a:solidFill>
                <a:srgbClr val="FFFFFF"/>
              </a:solidFill>
              <a:ln w="14605" cap="rnd">
                <a:solidFill>
                  <a:srgbClr val="000000"/>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2" name="Freeform 55">
                <a:extLst>
                  <a:ext uri="{FF2B5EF4-FFF2-40B4-BE49-F238E27FC236}">
                    <a16:creationId xmlns:a16="http://schemas.microsoft.com/office/drawing/2014/main" id="{45CB7719-FE10-5C27-8AA2-CA6F5D312455}"/>
                  </a:ext>
                </a:extLst>
              </p:cNvPr>
              <p:cNvSpPr>
                <a:spLocks/>
              </p:cNvSpPr>
              <p:nvPr/>
            </p:nvSpPr>
            <p:spPr bwMode="auto">
              <a:xfrm>
                <a:off x="1681" y="837"/>
                <a:ext cx="119" cy="189"/>
              </a:xfrm>
              <a:custGeom>
                <a:avLst/>
                <a:gdLst/>
                <a:ahLst/>
                <a:cxnLst>
                  <a:cxn ang="0">
                    <a:pos x="2" y="32"/>
                  </a:cxn>
                  <a:cxn ang="0">
                    <a:pos x="4" y="2"/>
                  </a:cxn>
                  <a:cxn ang="0">
                    <a:pos x="20" y="15"/>
                  </a:cxn>
                </a:cxnLst>
                <a:rect l="0" t="0" r="r" b="b"/>
                <a:pathLst>
                  <a:path w="20" h="32">
                    <a:moveTo>
                      <a:pt x="2" y="32"/>
                    </a:moveTo>
                    <a:cubicBezTo>
                      <a:pt x="0" y="27"/>
                      <a:pt x="1" y="3"/>
                      <a:pt x="4" y="2"/>
                    </a:cubicBezTo>
                    <a:cubicBezTo>
                      <a:pt x="6" y="0"/>
                      <a:pt x="16" y="10"/>
                      <a:pt x="20" y="15"/>
                    </a:cubicBezTo>
                  </a:path>
                </a:pathLst>
              </a:custGeom>
              <a:solidFill>
                <a:srgbClr val="C0AE72"/>
              </a:solidFill>
              <a:ln w="10795" cap="rnd">
                <a:solidFill>
                  <a:srgbClr val="040000"/>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3" name="Freeform 56">
                <a:extLst>
                  <a:ext uri="{FF2B5EF4-FFF2-40B4-BE49-F238E27FC236}">
                    <a16:creationId xmlns:a16="http://schemas.microsoft.com/office/drawing/2014/main" id="{4E0053E9-140C-3E28-88B9-E64A016E5289}"/>
                  </a:ext>
                </a:extLst>
              </p:cNvPr>
              <p:cNvSpPr>
                <a:spLocks/>
              </p:cNvSpPr>
              <p:nvPr/>
            </p:nvSpPr>
            <p:spPr bwMode="auto">
              <a:xfrm>
                <a:off x="2179" y="837"/>
                <a:ext cx="118" cy="189"/>
              </a:xfrm>
              <a:custGeom>
                <a:avLst/>
                <a:gdLst/>
                <a:ahLst/>
                <a:cxnLst>
                  <a:cxn ang="0">
                    <a:pos x="18" y="32"/>
                  </a:cxn>
                  <a:cxn ang="0">
                    <a:pos x="16" y="2"/>
                  </a:cxn>
                  <a:cxn ang="0">
                    <a:pos x="0" y="15"/>
                  </a:cxn>
                </a:cxnLst>
                <a:rect l="0" t="0" r="r" b="b"/>
                <a:pathLst>
                  <a:path w="20" h="32">
                    <a:moveTo>
                      <a:pt x="18" y="32"/>
                    </a:moveTo>
                    <a:cubicBezTo>
                      <a:pt x="20" y="27"/>
                      <a:pt x="19" y="3"/>
                      <a:pt x="16" y="2"/>
                    </a:cubicBezTo>
                    <a:cubicBezTo>
                      <a:pt x="14" y="0"/>
                      <a:pt x="4" y="10"/>
                      <a:pt x="0" y="15"/>
                    </a:cubicBezTo>
                  </a:path>
                </a:pathLst>
              </a:custGeom>
              <a:noFill/>
              <a:ln w="10795" cap="rnd">
                <a:solidFill>
                  <a:srgbClr val="040000"/>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4" name="Oval 57">
                <a:extLst>
                  <a:ext uri="{FF2B5EF4-FFF2-40B4-BE49-F238E27FC236}">
                    <a16:creationId xmlns:a16="http://schemas.microsoft.com/office/drawing/2014/main" id="{C0BEBC04-608D-6D06-943F-304F4D187A36}"/>
                  </a:ext>
                </a:extLst>
              </p:cNvPr>
              <p:cNvSpPr>
                <a:spLocks noChangeArrowheads="1"/>
              </p:cNvSpPr>
              <p:nvPr/>
            </p:nvSpPr>
            <p:spPr bwMode="auto">
              <a:xfrm>
                <a:off x="1829" y="1436"/>
                <a:ext cx="320" cy="391"/>
              </a:xfrm>
              <a:prstGeom prst="ellipse">
                <a:avLst/>
              </a:prstGeom>
              <a:solidFill>
                <a:srgbClr val="FCD475"/>
              </a:solidFill>
              <a:ln w="10795" cap="rnd">
                <a:solidFill>
                  <a:srgbClr val="040000"/>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7" name="Freeform 58">
                <a:extLst>
                  <a:ext uri="{FF2B5EF4-FFF2-40B4-BE49-F238E27FC236}">
                    <a16:creationId xmlns:a16="http://schemas.microsoft.com/office/drawing/2014/main" id="{81659B7E-BFCF-6851-B467-6659F72E0BE1}"/>
                  </a:ext>
                </a:extLst>
              </p:cNvPr>
              <p:cNvSpPr>
                <a:spLocks/>
              </p:cNvSpPr>
              <p:nvPr/>
            </p:nvSpPr>
            <p:spPr bwMode="auto">
              <a:xfrm>
                <a:off x="1616" y="872"/>
                <a:ext cx="746" cy="1074"/>
              </a:xfrm>
              <a:custGeom>
                <a:avLst/>
                <a:gdLst/>
                <a:ahLst/>
                <a:cxnLst>
                  <a:cxn ang="0">
                    <a:pos x="126" y="66"/>
                  </a:cxn>
                  <a:cxn ang="0">
                    <a:pos x="63" y="134"/>
                  </a:cxn>
                  <a:cxn ang="0">
                    <a:pos x="0" y="66"/>
                  </a:cxn>
                  <a:cxn ang="0">
                    <a:pos x="63" y="0"/>
                  </a:cxn>
                  <a:cxn ang="0">
                    <a:pos x="126" y="66"/>
                  </a:cxn>
                </a:cxnLst>
                <a:rect l="0" t="0" r="r" b="b"/>
                <a:pathLst>
                  <a:path w="126" h="181">
                    <a:moveTo>
                      <a:pt x="126" y="66"/>
                    </a:moveTo>
                    <a:cubicBezTo>
                      <a:pt x="126" y="102"/>
                      <a:pt x="91" y="181"/>
                      <a:pt x="63" y="134"/>
                    </a:cubicBezTo>
                    <a:cubicBezTo>
                      <a:pt x="35" y="181"/>
                      <a:pt x="0" y="102"/>
                      <a:pt x="0" y="66"/>
                    </a:cubicBezTo>
                    <a:cubicBezTo>
                      <a:pt x="0" y="30"/>
                      <a:pt x="27" y="0"/>
                      <a:pt x="63" y="0"/>
                    </a:cubicBezTo>
                    <a:cubicBezTo>
                      <a:pt x="99" y="0"/>
                      <a:pt x="126" y="30"/>
                      <a:pt x="126" y="66"/>
                    </a:cubicBezTo>
                    <a:close/>
                  </a:path>
                </a:pathLst>
              </a:custGeom>
              <a:solidFill>
                <a:srgbClr val="FCD475"/>
              </a:solidFill>
              <a:ln w="10795" cap="rnd">
                <a:solidFill>
                  <a:srgbClr val="040000"/>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8" name="Oval 59">
                <a:extLst>
                  <a:ext uri="{FF2B5EF4-FFF2-40B4-BE49-F238E27FC236}">
                    <a16:creationId xmlns:a16="http://schemas.microsoft.com/office/drawing/2014/main" id="{BADB5644-FE68-E3F9-6695-280C0F5364EB}"/>
                  </a:ext>
                </a:extLst>
              </p:cNvPr>
              <p:cNvSpPr>
                <a:spLocks noChangeArrowheads="1"/>
              </p:cNvSpPr>
              <p:nvPr/>
            </p:nvSpPr>
            <p:spPr bwMode="auto">
              <a:xfrm>
                <a:off x="1812" y="1240"/>
                <a:ext cx="71" cy="154"/>
              </a:xfrm>
              <a:prstGeom prst="ellipse">
                <a:avLst/>
              </a:pr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9" name="Oval 60">
                <a:extLst>
                  <a:ext uri="{FF2B5EF4-FFF2-40B4-BE49-F238E27FC236}">
                    <a16:creationId xmlns:a16="http://schemas.microsoft.com/office/drawing/2014/main" id="{08825925-0BAD-C66B-12FC-3B6DB6B57DF1}"/>
                  </a:ext>
                </a:extLst>
              </p:cNvPr>
              <p:cNvSpPr>
                <a:spLocks noChangeArrowheads="1"/>
              </p:cNvSpPr>
              <p:nvPr/>
            </p:nvSpPr>
            <p:spPr bwMode="auto">
              <a:xfrm>
                <a:off x="2096" y="1240"/>
                <a:ext cx="71" cy="154"/>
              </a:xfrm>
              <a:prstGeom prst="ellipse">
                <a:avLst/>
              </a:pr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70" name="Oval 61">
                <a:extLst>
                  <a:ext uri="{FF2B5EF4-FFF2-40B4-BE49-F238E27FC236}">
                    <a16:creationId xmlns:a16="http://schemas.microsoft.com/office/drawing/2014/main" id="{9005B8CA-4B2B-E619-32F7-675F5B84D7C8}"/>
                  </a:ext>
                </a:extLst>
              </p:cNvPr>
              <p:cNvSpPr>
                <a:spLocks noChangeArrowheads="1"/>
              </p:cNvSpPr>
              <p:nvPr/>
            </p:nvSpPr>
            <p:spPr bwMode="auto">
              <a:xfrm>
                <a:off x="1889" y="1513"/>
                <a:ext cx="201" cy="154"/>
              </a:xfrm>
              <a:prstGeom prst="ellipse">
                <a:avLst/>
              </a:pr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71" name="Freeform 62">
                <a:extLst>
                  <a:ext uri="{FF2B5EF4-FFF2-40B4-BE49-F238E27FC236}">
                    <a16:creationId xmlns:a16="http://schemas.microsoft.com/office/drawing/2014/main" id="{8F09E20F-7B96-C3B6-53C2-B14FBE38DF30}"/>
                  </a:ext>
                </a:extLst>
              </p:cNvPr>
              <p:cNvSpPr>
                <a:spLocks/>
              </p:cNvSpPr>
              <p:nvPr/>
            </p:nvSpPr>
            <p:spPr bwMode="auto">
              <a:xfrm>
                <a:off x="1717" y="2207"/>
                <a:ext cx="545" cy="617"/>
              </a:xfrm>
              <a:custGeom>
                <a:avLst/>
                <a:gdLst/>
                <a:ahLst/>
                <a:cxnLst>
                  <a:cxn ang="0">
                    <a:pos x="88" y="0"/>
                  </a:cxn>
                  <a:cxn ang="0">
                    <a:pos x="92" y="29"/>
                  </a:cxn>
                  <a:cxn ang="0">
                    <a:pos x="46" y="104"/>
                  </a:cxn>
                  <a:cxn ang="0">
                    <a:pos x="0" y="29"/>
                  </a:cxn>
                  <a:cxn ang="0">
                    <a:pos x="3" y="0"/>
                  </a:cxn>
                </a:cxnLst>
                <a:rect l="0" t="0" r="r" b="b"/>
                <a:pathLst>
                  <a:path w="92" h="104">
                    <a:moveTo>
                      <a:pt x="88" y="0"/>
                    </a:moveTo>
                    <a:cubicBezTo>
                      <a:pt x="91" y="9"/>
                      <a:pt x="92" y="18"/>
                      <a:pt x="92" y="29"/>
                    </a:cubicBezTo>
                    <a:cubicBezTo>
                      <a:pt x="92" y="70"/>
                      <a:pt x="71" y="104"/>
                      <a:pt x="46" y="104"/>
                    </a:cubicBezTo>
                    <a:cubicBezTo>
                      <a:pt x="21" y="104"/>
                      <a:pt x="0" y="70"/>
                      <a:pt x="0" y="29"/>
                    </a:cubicBezTo>
                    <a:cubicBezTo>
                      <a:pt x="0" y="19"/>
                      <a:pt x="1" y="9"/>
                      <a:pt x="3" y="0"/>
                    </a:cubicBezTo>
                  </a:path>
                </a:pathLst>
              </a:custGeom>
              <a:solidFill>
                <a:srgbClr val="FCD475"/>
              </a:solidFill>
              <a:ln w="10795" cap="rnd">
                <a:solidFill>
                  <a:srgbClr val="040000"/>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72" name="Freeform 63">
                <a:extLst>
                  <a:ext uri="{FF2B5EF4-FFF2-40B4-BE49-F238E27FC236}">
                    <a16:creationId xmlns:a16="http://schemas.microsoft.com/office/drawing/2014/main" id="{27051B4F-34DB-64B6-D37C-318C8C635654}"/>
                  </a:ext>
                </a:extLst>
              </p:cNvPr>
              <p:cNvSpPr>
                <a:spLocks/>
              </p:cNvSpPr>
              <p:nvPr/>
            </p:nvSpPr>
            <p:spPr bwMode="auto">
              <a:xfrm>
                <a:off x="1474" y="2652"/>
                <a:ext cx="432" cy="255"/>
              </a:xfrm>
              <a:custGeom>
                <a:avLst/>
                <a:gdLst/>
                <a:ahLst/>
                <a:cxnLst>
                  <a:cxn ang="0">
                    <a:pos x="73" y="22"/>
                  </a:cxn>
                  <a:cxn ang="0">
                    <a:pos x="37" y="37"/>
                  </a:cxn>
                  <a:cxn ang="0">
                    <a:pos x="0" y="22"/>
                  </a:cxn>
                  <a:cxn ang="0">
                    <a:pos x="37" y="0"/>
                  </a:cxn>
                  <a:cxn ang="0">
                    <a:pos x="73" y="22"/>
                  </a:cxn>
                </a:cxnLst>
                <a:rect l="0" t="0" r="r" b="b"/>
                <a:pathLst>
                  <a:path w="73" h="43">
                    <a:moveTo>
                      <a:pt x="73" y="22"/>
                    </a:moveTo>
                    <a:cubicBezTo>
                      <a:pt x="73" y="34"/>
                      <a:pt x="57" y="43"/>
                      <a:pt x="37" y="37"/>
                    </a:cubicBezTo>
                    <a:cubicBezTo>
                      <a:pt x="16" y="42"/>
                      <a:pt x="0" y="34"/>
                      <a:pt x="0" y="22"/>
                    </a:cubicBezTo>
                    <a:cubicBezTo>
                      <a:pt x="0" y="10"/>
                      <a:pt x="16" y="0"/>
                      <a:pt x="37" y="0"/>
                    </a:cubicBezTo>
                    <a:cubicBezTo>
                      <a:pt x="57" y="0"/>
                      <a:pt x="73" y="10"/>
                      <a:pt x="73" y="22"/>
                    </a:cubicBezTo>
                    <a:close/>
                  </a:path>
                </a:pathLst>
              </a:custGeom>
              <a:solidFill>
                <a:srgbClr val="FCD475"/>
              </a:solidFill>
              <a:ln w="10795" cap="rnd">
                <a:solidFill>
                  <a:srgbClr val="040000"/>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73" name="Freeform 64">
                <a:extLst>
                  <a:ext uri="{FF2B5EF4-FFF2-40B4-BE49-F238E27FC236}">
                    <a16:creationId xmlns:a16="http://schemas.microsoft.com/office/drawing/2014/main" id="{51C029C3-DC5D-8990-D0B2-A8F28458F57F}"/>
                  </a:ext>
                </a:extLst>
              </p:cNvPr>
              <p:cNvSpPr>
                <a:spLocks/>
              </p:cNvSpPr>
              <p:nvPr/>
            </p:nvSpPr>
            <p:spPr bwMode="auto">
              <a:xfrm>
                <a:off x="2072" y="2652"/>
                <a:ext cx="433" cy="255"/>
              </a:xfrm>
              <a:custGeom>
                <a:avLst/>
                <a:gdLst/>
                <a:ahLst/>
                <a:cxnLst>
                  <a:cxn ang="0">
                    <a:pos x="0" y="22"/>
                  </a:cxn>
                  <a:cxn ang="0">
                    <a:pos x="36" y="37"/>
                  </a:cxn>
                  <a:cxn ang="0">
                    <a:pos x="73" y="22"/>
                  </a:cxn>
                  <a:cxn ang="0">
                    <a:pos x="36" y="0"/>
                  </a:cxn>
                  <a:cxn ang="0">
                    <a:pos x="0" y="22"/>
                  </a:cxn>
                </a:cxnLst>
                <a:rect l="0" t="0" r="r" b="b"/>
                <a:pathLst>
                  <a:path w="73" h="43">
                    <a:moveTo>
                      <a:pt x="0" y="22"/>
                    </a:moveTo>
                    <a:cubicBezTo>
                      <a:pt x="0" y="34"/>
                      <a:pt x="16" y="43"/>
                      <a:pt x="36" y="37"/>
                    </a:cubicBezTo>
                    <a:cubicBezTo>
                      <a:pt x="57" y="42"/>
                      <a:pt x="73" y="34"/>
                      <a:pt x="73" y="22"/>
                    </a:cubicBezTo>
                    <a:cubicBezTo>
                      <a:pt x="73" y="10"/>
                      <a:pt x="57" y="0"/>
                      <a:pt x="36" y="0"/>
                    </a:cubicBezTo>
                    <a:cubicBezTo>
                      <a:pt x="16" y="0"/>
                      <a:pt x="0" y="10"/>
                      <a:pt x="0" y="22"/>
                    </a:cubicBezTo>
                    <a:close/>
                  </a:path>
                </a:pathLst>
              </a:custGeom>
              <a:solidFill>
                <a:srgbClr val="FCD475"/>
              </a:solidFill>
              <a:ln w="10795" cap="rnd">
                <a:solidFill>
                  <a:srgbClr val="040000"/>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grpSp>
        <p:sp>
          <p:nvSpPr>
            <p:cNvPr id="55" name="Freeform 65">
              <a:extLst>
                <a:ext uri="{FF2B5EF4-FFF2-40B4-BE49-F238E27FC236}">
                  <a16:creationId xmlns:a16="http://schemas.microsoft.com/office/drawing/2014/main" id="{5D75DAC1-2C64-9D9C-6AFC-78A8F3BFC891}"/>
                </a:ext>
              </a:extLst>
            </p:cNvPr>
            <p:cNvSpPr>
              <a:spLocks/>
            </p:cNvSpPr>
            <p:nvPr/>
          </p:nvSpPr>
          <p:spPr bwMode="auto">
            <a:xfrm>
              <a:off x="983" y="3121"/>
              <a:ext cx="195" cy="95"/>
            </a:xfrm>
            <a:custGeom>
              <a:avLst/>
              <a:gdLst/>
              <a:ahLst/>
              <a:cxnLst>
                <a:cxn ang="0">
                  <a:pos x="33" y="0"/>
                </a:cxn>
                <a:cxn ang="0">
                  <a:pos x="17" y="16"/>
                </a:cxn>
                <a:cxn ang="0">
                  <a:pos x="0" y="0"/>
                </a:cxn>
              </a:cxnLst>
              <a:rect l="0" t="0" r="r" b="b"/>
              <a:pathLst>
                <a:path w="33" h="16">
                  <a:moveTo>
                    <a:pt x="33" y="0"/>
                  </a:moveTo>
                  <a:cubicBezTo>
                    <a:pt x="33" y="9"/>
                    <a:pt x="26" y="16"/>
                    <a:pt x="17" y="16"/>
                  </a:cubicBezTo>
                  <a:cubicBezTo>
                    <a:pt x="7" y="16"/>
                    <a:pt x="0" y="9"/>
                    <a:pt x="0" y="0"/>
                  </a:cubicBezTo>
                </a:path>
              </a:pathLst>
            </a:custGeom>
            <a:noFill/>
            <a:ln w="10795" cap="rnd">
              <a:solidFill>
                <a:srgbClr val="040000"/>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6" name="Freeform 66">
              <a:extLst>
                <a:ext uri="{FF2B5EF4-FFF2-40B4-BE49-F238E27FC236}">
                  <a16:creationId xmlns:a16="http://schemas.microsoft.com/office/drawing/2014/main" id="{0BF9E135-E75F-0B99-6044-358170B4EB6C}"/>
                </a:ext>
              </a:extLst>
            </p:cNvPr>
            <p:cNvSpPr>
              <a:spLocks/>
            </p:cNvSpPr>
            <p:nvPr/>
          </p:nvSpPr>
          <p:spPr bwMode="auto">
            <a:xfrm>
              <a:off x="1557" y="3121"/>
              <a:ext cx="195" cy="95"/>
            </a:xfrm>
            <a:custGeom>
              <a:avLst/>
              <a:gdLst/>
              <a:ahLst/>
              <a:cxnLst>
                <a:cxn ang="0">
                  <a:pos x="0" y="0"/>
                </a:cxn>
                <a:cxn ang="0">
                  <a:pos x="16" y="16"/>
                </a:cxn>
                <a:cxn ang="0">
                  <a:pos x="33" y="0"/>
                </a:cxn>
              </a:cxnLst>
              <a:rect l="0" t="0" r="r" b="b"/>
              <a:pathLst>
                <a:path w="33" h="16">
                  <a:moveTo>
                    <a:pt x="0" y="0"/>
                  </a:moveTo>
                  <a:cubicBezTo>
                    <a:pt x="0" y="9"/>
                    <a:pt x="7" y="16"/>
                    <a:pt x="16" y="16"/>
                  </a:cubicBezTo>
                  <a:cubicBezTo>
                    <a:pt x="26" y="16"/>
                    <a:pt x="33" y="9"/>
                    <a:pt x="33" y="0"/>
                  </a:cubicBezTo>
                </a:path>
              </a:pathLst>
            </a:custGeom>
            <a:noFill/>
            <a:ln w="10795" cap="rnd">
              <a:solidFill>
                <a:srgbClr val="040000"/>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7" name="Freeform 67">
              <a:extLst>
                <a:ext uri="{FF2B5EF4-FFF2-40B4-BE49-F238E27FC236}">
                  <a16:creationId xmlns:a16="http://schemas.microsoft.com/office/drawing/2014/main" id="{B9E5AAFF-884E-F00B-283D-4939258E756E}"/>
                </a:ext>
              </a:extLst>
            </p:cNvPr>
            <p:cNvSpPr>
              <a:spLocks/>
            </p:cNvSpPr>
            <p:nvPr/>
          </p:nvSpPr>
          <p:spPr bwMode="auto">
            <a:xfrm>
              <a:off x="1557" y="1181"/>
              <a:ext cx="106" cy="173"/>
            </a:xfrm>
            <a:custGeom>
              <a:avLst/>
              <a:gdLst/>
              <a:ahLst/>
              <a:cxnLst>
                <a:cxn ang="0">
                  <a:pos x="16" y="29"/>
                </a:cxn>
                <a:cxn ang="0">
                  <a:pos x="15" y="2"/>
                </a:cxn>
                <a:cxn ang="0">
                  <a:pos x="0" y="13"/>
                </a:cxn>
              </a:cxnLst>
              <a:rect l="0" t="0" r="r" b="b"/>
              <a:pathLst>
                <a:path w="18" h="29">
                  <a:moveTo>
                    <a:pt x="16" y="29"/>
                  </a:moveTo>
                  <a:cubicBezTo>
                    <a:pt x="18" y="25"/>
                    <a:pt x="17" y="3"/>
                    <a:pt x="15" y="2"/>
                  </a:cubicBezTo>
                  <a:cubicBezTo>
                    <a:pt x="12" y="0"/>
                    <a:pt x="4" y="9"/>
                    <a:pt x="0" y="13"/>
                  </a:cubicBezTo>
                </a:path>
              </a:pathLst>
            </a:custGeom>
            <a:solidFill>
              <a:srgbClr val="C0AE72"/>
            </a:solidFill>
            <a:ln w="10795" cap="rnd">
              <a:solidFill>
                <a:srgbClr val="040000"/>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grpSp>
      <p:pic>
        <p:nvPicPr>
          <p:cNvPr id="106" name="図 105" descr="http://ord.yahoo.co.jp/o/image/SIG=12ukq5g7h/EXP=1434096000;_ylc=X3IDMgRmc3QDMARpZHgDMARvaWQDQU5kOUdjVFI0QjJfYkg4aUozcDBFamVsaVFSaWE2RVY3WDMxNnVTY3hydkNMQ1A0Q0haX1Y5ajdKME1zaG5FBHADNW9xODQ0R1g0NE9VNDRPeklPT0NwT09EcWVPQ3VlT0RpQ0RuaEtIbWxway0EcG9zAzI3BHNlYwNzaHcEc2xrA3Jp/**http%3a/images.clipartlogo.com/files/images/18/186717/thumbtack-pushpin-2_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80211" y="7797326"/>
            <a:ext cx="511064" cy="424626"/>
          </a:xfrm>
          <a:prstGeom prst="rect">
            <a:avLst/>
          </a:prstGeom>
          <a:noFill/>
        </p:spPr>
      </p:pic>
      <p:pic>
        <p:nvPicPr>
          <p:cNvPr id="113" name="グラフィックス 112">
            <a:extLst>
              <a:ext uri="{FF2B5EF4-FFF2-40B4-BE49-F238E27FC236}">
                <a16:creationId xmlns:a16="http://schemas.microsoft.com/office/drawing/2014/main" id="{11CF4538-358A-5339-1997-4745A0F1A04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150872" y="5974323"/>
            <a:ext cx="5632596" cy="7542524"/>
          </a:xfrm>
          <a:prstGeom prst="rect">
            <a:avLst/>
          </a:prstGeom>
        </p:spPr>
      </p:pic>
      <p:sp>
        <p:nvSpPr>
          <p:cNvPr id="114" name="四角形: 角を丸くする 113">
            <a:extLst>
              <a:ext uri="{FF2B5EF4-FFF2-40B4-BE49-F238E27FC236}">
                <a16:creationId xmlns:a16="http://schemas.microsoft.com/office/drawing/2014/main" id="{B32CA783-1C08-832F-D3DA-61624D8248D6}"/>
              </a:ext>
            </a:extLst>
          </p:cNvPr>
          <p:cNvSpPr/>
          <p:nvPr/>
        </p:nvSpPr>
        <p:spPr>
          <a:xfrm>
            <a:off x="307863" y="8898002"/>
            <a:ext cx="7041972" cy="1520358"/>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4802648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9FC6C"/>
        </a:solidFill>
        <a:effectLst/>
      </p:bgPr>
    </p:bg>
    <p:spTree>
      <p:nvGrpSpPr>
        <p:cNvPr id="1" name=""/>
        <p:cNvGrpSpPr/>
        <p:nvPr/>
      </p:nvGrpSpPr>
      <p:grpSpPr>
        <a:xfrm>
          <a:off x="0" y="0"/>
          <a:ext cx="0" cy="0"/>
          <a:chOff x="0" y="0"/>
          <a:chExt cx="0" cy="0"/>
        </a:xfrm>
      </p:grpSpPr>
      <p:sp>
        <p:nvSpPr>
          <p:cNvPr id="67" name="正方形/長方形 66">
            <a:extLst>
              <a:ext uri="{FF2B5EF4-FFF2-40B4-BE49-F238E27FC236}">
                <a16:creationId xmlns:a16="http://schemas.microsoft.com/office/drawing/2014/main" id="{593D29B9-7757-2429-EFD4-B6A3788543E6}"/>
              </a:ext>
            </a:extLst>
          </p:cNvPr>
          <p:cNvSpPr/>
          <p:nvPr/>
        </p:nvSpPr>
        <p:spPr>
          <a:xfrm>
            <a:off x="228739" y="8526704"/>
            <a:ext cx="7136014" cy="207658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p:cNvSpPr txBox="1"/>
          <p:nvPr/>
        </p:nvSpPr>
        <p:spPr>
          <a:xfrm>
            <a:off x="-35060" y="-65163"/>
            <a:ext cx="7683434" cy="10781830"/>
          </a:xfrm>
          <a:prstGeom prst="rect">
            <a:avLst/>
          </a:prstGeom>
          <a:solidFill>
            <a:srgbClr val="FAFED0"/>
          </a:solidFill>
        </p:spPr>
        <p:txBody>
          <a:bodyPr wrap="square" rtlCol="0">
            <a:noAutofit/>
          </a:bodyPr>
          <a:lstStyle/>
          <a:p>
            <a:endParaRPr kumimoji="1" lang="ja-JP" altLang="en-US" dirty="0"/>
          </a:p>
        </p:txBody>
      </p:sp>
      <p:pic>
        <p:nvPicPr>
          <p:cNvPr id="8" name="Picture 2" descr="E:\USR\OYHJVS\デスクトップ\ロゴ-[更新済み](更新)_20190122163604.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333359" y="9739188"/>
            <a:ext cx="825932" cy="734162"/>
          </a:xfrm>
          <a:prstGeom prst="rect">
            <a:avLst/>
          </a:prstGeom>
          <a:noFill/>
          <a:extLst>
            <a:ext uri="{909E8E84-426E-40DD-AFC4-6F175D3DCCD1}">
              <a14:hiddenFill xmlns:a14="http://schemas.microsoft.com/office/drawing/2010/main">
                <a:solidFill>
                  <a:srgbClr val="FFFFFF"/>
                </a:solidFill>
              </a14:hiddenFill>
            </a:ext>
          </a:extLst>
        </p:spPr>
      </p:pic>
      <p:grpSp>
        <p:nvGrpSpPr>
          <p:cNvPr id="30" name="グループ化 29"/>
          <p:cNvGrpSpPr/>
          <p:nvPr/>
        </p:nvGrpSpPr>
        <p:grpSpPr>
          <a:xfrm>
            <a:off x="228656" y="4758308"/>
            <a:ext cx="3593425" cy="3270236"/>
            <a:chOff x="-814176" y="2029281"/>
            <a:chExt cx="8999783" cy="7187282"/>
          </a:xfrm>
        </p:grpSpPr>
        <p:sp>
          <p:nvSpPr>
            <p:cNvPr id="60" name="雲形吹き出し 59"/>
            <p:cNvSpPr/>
            <p:nvPr/>
          </p:nvSpPr>
          <p:spPr>
            <a:xfrm>
              <a:off x="3984700" y="3931281"/>
              <a:ext cx="3075277" cy="843047"/>
            </a:xfrm>
            <a:prstGeom prst="cloudCallout">
              <a:avLst>
                <a:gd name="adj1" fmla="val -21317"/>
                <a:gd name="adj2" fmla="val 99463"/>
              </a:avLst>
            </a:prstGeom>
            <a:solidFill>
              <a:schemeClr val="bg1"/>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900" dirty="0">
                <a:solidFill>
                  <a:schemeClr val="tx1"/>
                </a:solidFill>
                <a:latin typeface="HGP創英角ﾎﾟｯﾌﾟ体" panose="040B0A00000000000000" pitchFamily="50" charset="-128"/>
                <a:ea typeface="HGP創英角ﾎﾟｯﾌﾟ体" panose="040B0A00000000000000" pitchFamily="50" charset="-128"/>
              </a:endParaRPr>
            </a:p>
          </p:txBody>
        </p:sp>
        <p:grpSp>
          <p:nvGrpSpPr>
            <p:cNvPr id="70" name="グループ化 69"/>
            <p:cNvGrpSpPr/>
            <p:nvPr/>
          </p:nvGrpSpPr>
          <p:grpSpPr>
            <a:xfrm>
              <a:off x="-814176" y="2029281"/>
              <a:ext cx="8999783" cy="7187282"/>
              <a:chOff x="1976204" y="4578235"/>
              <a:chExt cx="10567224" cy="6860135"/>
            </a:xfrm>
          </p:grpSpPr>
          <p:grpSp>
            <p:nvGrpSpPr>
              <p:cNvPr id="71" name="グループ化 70"/>
              <p:cNvGrpSpPr/>
              <p:nvPr/>
            </p:nvGrpSpPr>
            <p:grpSpPr>
              <a:xfrm>
                <a:off x="1976204" y="4578235"/>
                <a:ext cx="10567224" cy="6860135"/>
                <a:chOff x="-2448951" y="543863"/>
                <a:chExt cx="16655080" cy="10807286"/>
              </a:xfrm>
            </p:grpSpPr>
            <p:pic>
              <p:nvPicPr>
                <p:cNvPr id="76" name="Picture 3" descr="http://2.bp.blogspot.com/-qYmknZhNwZ8/Ub5Z1wpFSWI/AAAAAAAAU1U/U-3569lMGxk/s800/komatta_woman.png"/>
                <p:cNvPicPr>
                  <a:picLocks noChangeAspect="1" noChangeArrowheads="1"/>
                </p:cNvPicPr>
                <p:nvPr/>
              </p:nvPicPr>
              <p:blipFill>
                <a:blip r:embed="rId4" cstate="print"/>
                <a:srcRect/>
                <a:stretch>
                  <a:fillRect/>
                </a:stretch>
              </p:blipFill>
              <p:spPr bwMode="auto">
                <a:xfrm>
                  <a:off x="3910351" y="5263856"/>
                  <a:ext cx="3821895" cy="3053651"/>
                </a:xfrm>
                <a:prstGeom prst="rect">
                  <a:avLst/>
                </a:prstGeom>
                <a:noFill/>
              </p:spPr>
            </p:pic>
            <p:grpSp>
              <p:nvGrpSpPr>
                <p:cNvPr id="77" name="グループ化 76"/>
                <p:cNvGrpSpPr/>
                <p:nvPr/>
              </p:nvGrpSpPr>
              <p:grpSpPr>
                <a:xfrm>
                  <a:off x="7139768" y="8568720"/>
                  <a:ext cx="7066361" cy="2431222"/>
                  <a:chOff x="7243738" y="8433751"/>
                  <a:chExt cx="7066361" cy="2431222"/>
                </a:xfrm>
              </p:grpSpPr>
              <p:sp>
                <p:nvSpPr>
                  <p:cNvPr id="85" name="雲形吹き出し 84"/>
                  <p:cNvSpPr/>
                  <p:nvPr/>
                </p:nvSpPr>
                <p:spPr>
                  <a:xfrm>
                    <a:off x="7243738" y="8433751"/>
                    <a:ext cx="6699376" cy="2431222"/>
                  </a:xfrm>
                  <a:prstGeom prst="cloudCallout">
                    <a:avLst>
                      <a:gd name="adj1" fmla="val -43505"/>
                      <a:gd name="adj2" fmla="val -103326"/>
                    </a:avLst>
                  </a:prstGeom>
                  <a:solidFill>
                    <a:schemeClr val="bg1"/>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6" name="テキスト ボックス 85"/>
                  <p:cNvSpPr txBox="1"/>
                  <p:nvPr/>
                </p:nvSpPr>
                <p:spPr>
                  <a:xfrm>
                    <a:off x="7556866" y="9108450"/>
                    <a:ext cx="6753233" cy="1220547"/>
                  </a:xfrm>
                  <a:prstGeom prst="rect">
                    <a:avLst/>
                  </a:prstGeom>
                  <a:noFill/>
                </p:spPr>
                <p:txBody>
                  <a:bodyPr wrap="square" rtlCol="0">
                    <a:spAutoFit/>
                  </a:bodyPr>
                  <a:lstStyle/>
                  <a:p>
                    <a:r>
                      <a:rPr kumimoji="1" lang="ja-JP" altLang="en-US" sz="900" dirty="0">
                        <a:solidFill>
                          <a:srgbClr val="002060"/>
                        </a:solidFill>
                        <a:latin typeface="HGP創英角ﾎﾟｯﾌﾟ体" panose="040B0A00000000000000" pitchFamily="50" charset="-128"/>
                        <a:ea typeface="HGP創英角ﾎﾟｯﾌﾟ体" panose="040B0A00000000000000" pitchFamily="50" charset="-128"/>
                      </a:rPr>
                      <a:t>自分にどんな仕事ができるのかわからない</a:t>
                    </a:r>
                  </a:p>
                </p:txBody>
              </p:sp>
            </p:grpSp>
            <p:grpSp>
              <p:nvGrpSpPr>
                <p:cNvPr id="78" name="グループ化 77"/>
                <p:cNvGrpSpPr/>
                <p:nvPr/>
              </p:nvGrpSpPr>
              <p:grpSpPr>
                <a:xfrm>
                  <a:off x="-2448951" y="8978126"/>
                  <a:ext cx="7681718" cy="2373023"/>
                  <a:chOff x="-2083479" y="8791476"/>
                  <a:chExt cx="7462238" cy="2030250"/>
                </a:xfrm>
              </p:grpSpPr>
              <p:sp>
                <p:nvSpPr>
                  <p:cNvPr id="83" name="雲形吹き出し 82"/>
                  <p:cNvSpPr/>
                  <p:nvPr/>
                </p:nvSpPr>
                <p:spPr>
                  <a:xfrm>
                    <a:off x="-2083479" y="8791476"/>
                    <a:ext cx="7462238" cy="2030250"/>
                  </a:xfrm>
                  <a:prstGeom prst="cloudCallout">
                    <a:avLst>
                      <a:gd name="adj1" fmla="val 33975"/>
                      <a:gd name="adj2" fmla="val -122228"/>
                    </a:avLst>
                  </a:prstGeom>
                  <a:solidFill>
                    <a:schemeClr val="bg1"/>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4" name="テキスト ボックス 83"/>
                  <p:cNvSpPr txBox="1"/>
                  <p:nvPr/>
                </p:nvSpPr>
                <p:spPr>
                  <a:xfrm>
                    <a:off x="-1371939" y="9269980"/>
                    <a:ext cx="6329471" cy="1044244"/>
                  </a:xfrm>
                  <a:prstGeom prst="rect">
                    <a:avLst/>
                  </a:prstGeom>
                  <a:noFill/>
                </p:spPr>
                <p:txBody>
                  <a:bodyPr wrap="square" rtlCol="0">
                    <a:spAutoFit/>
                  </a:bodyPr>
                  <a:lstStyle/>
                  <a:p>
                    <a:r>
                      <a:rPr kumimoji="1" lang="ja-JP" altLang="en-US" sz="900" dirty="0">
                        <a:solidFill>
                          <a:srgbClr val="002060"/>
                        </a:solidFill>
                        <a:latin typeface="HGP創英角ﾎﾟｯﾌﾟ体" panose="040B0A00000000000000" pitchFamily="50" charset="-128"/>
                        <a:ea typeface="HGP創英角ﾎﾟｯﾌﾟ体" panose="040B0A00000000000000" pitchFamily="50" charset="-128"/>
                      </a:rPr>
                      <a:t>バイトしか経験ないけど正社員になれるか</a:t>
                    </a:r>
                    <a:r>
                      <a:rPr lang="ja-JP" altLang="en-US" sz="900" dirty="0">
                        <a:solidFill>
                          <a:srgbClr val="002060"/>
                        </a:solidFill>
                        <a:latin typeface="HGP創英角ﾎﾟｯﾌﾟ体" panose="040B0A00000000000000" pitchFamily="50" charset="-128"/>
                        <a:ea typeface="HGP創英角ﾎﾟｯﾌﾟ体" panose="040B0A00000000000000" pitchFamily="50" charset="-128"/>
                      </a:rPr>
                      <a:t>な～</a:t>
                    </a:r>
                    <a:endParaRPr kumimoji="1" lang="ja-JP" altLang="en-US" sz="900" dirty="0">
                      <a:solidFill>
                        <a:srgbClr val="002060"/>
                      </a:solidFill>
                      <a:latin typeface="HGP創英角ﾎﾟｯﾌﾟ体" panose="040B0A00000000000000" pitchFamily="50" charset="-128"/>
                      <a:ea typeface="HGP創英角ﾎﾟｯﾌﾟ体" panose="040B0A00000000000000" pitchFamily="50" charset="-128"/>
                    </a:endParaRPr>
                  </a:p>
                </p:txBody>
              </p:sp>
            </p:grpSp>
            <p:grpSp>
              <p:nvGrpSpPr>
                <p:cNvPr id="80" name="グループ化 79"/>
                <p:cNvGrpSpPr/>
                <p:nvPr/>
              </p:nvGrpSpPr>
              <p:grpSpPr>
                <a:xfrm>
                  <a:off x="1347449" y="543863"/>
                  <a:ext cx="7799872" cy="2148566"/>
                  <a:chOff x="1347449" y="543863"/>
                  <a:chExt cx="7799872" cy="2148566"/>
                </a:xfrm>
              </p:grpSpPr>
              <p:sp>
                <p:nvSpPr>
                  <p:cNvPr id="81" name="雲形吹き出し 80"/>
                  <p:cNvSpPr/>
                  <p:nvPr/>
                </p:nvSpPr>
                <p:spPr>
                  <a:xfrm>
                    <a:off x="1347449" y="543863"/>
                    <a:ext cx="7799872" cy="2148566"/>
                  </a:xfrm>
                  <a:prstGeom prst="cloudCallout">
                    <a:avLst>
                      <a:gd name="adj1" fmla="val 2188"/>
                      <a:gd name="adj2" fmla="val 135802"/>
                    </a:avLst>
                  </a:prstGeom>
                  <a:solidFill>
                    <a:schemeClr val="bg1"/>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2" name="テキスト ボックス 81"/>
                  <p:cNvSpPr txBox="1"/>
                  <p:nvPr/>
                </p:nvSpPr>
                <p:spPr>
                  <a:xfrm>
                    <a:off x="2130284" y="913109"/>
                    <a:ext cx="6814488" cy="1220548"/>
                  </a:xfrm>
                  <a:prstGeom prst="rect">
                    <a:avLst/>
                  </a:prstGeom>
                  <a:noFill/>
                </p:spPr>
                <p:txBody>
                  <a:bodyPr wrap="square" rtlCol="0">
                    <a:spAutoFit/>
                  </a:bodyPr>
                  <a:lstStyle/>
                  <a:p>
                    <a:r>
                      <a:rPr kumimoji="1" lang="ja-JP" altLang="en-US" sz="900" dirty="0">
                        <a:solidFill>
                          <a:srgbClr val="002060"/>
                        </a:solidFill>
                        <a:latin typeface="HGP創英角ﾎﾟｯﾌﾟ体" panose="040B0A00000000000000" pitchFamily="50" charset="-128"/>
                        <a:ea typeface="HGP創英角ﾎﾟｯﾌﾟ体" panose="040B0A00000000000000" pitchFamily="50" charset="-128"/>
                      </a:rPr>
                      <a:t>就活って</a:t>
                    </a:r>
                    <a:r>
                      <a:rPr lang="ja-JP" altLang="en-US" sz="900" dirty="0">
                        <a:solidFill>
                          <a:srgbClr val="002060"/>
                        </a:solidFill>
                        <a:latin typeface="HGP創英角ﾎﾟｯﾌﾟ体" panose="040B0A00000000000000" pitchFamily="50" charset="-128"/>
                        <a:ea typeface="HGP創英角ﾎﾟｯﾌﾟ体" panose="040B0A00000000000000" pitchFamily="50" charset="-128"/>
                      </a:rPr>
                      <a:t>まず何したら</a:t>
                    </a:r>
                    <a:r>
                      <a:rPr kumimoji="1" lang="ja-JP" altLang="en-US" sz="900" dirty="0">
                        <a:solidFill>
                          <a:srgbClr val="002060"/>
                        </a:solidFill>
                        <a:latin typeface="HGP創英角ﾎﾟｯﾌﾟ体" panose="040B0A00000000000000" pitchFamily="50" charset="-128"/>
                        <a:ea typeface="HGP創英角ﾎﾟｯﾌﾟ体" panose="040B0A00000000000000" pitchFamily="50" charset="-128"/>
                      </a:rPr>
                      <a:t>いいんだろう・・・</a:t>
                    </a:r>
                  </a:p>
                </p:txBody>
              </p:sp>
            </p:grpSp>
          </p:grpSp>
          <p:sp>
            <p:nvSpPr>
              <p:cNvPr id="72" name="テキスト ボックス 71"/>
              <p:cNvSpPr txBox="1"/>
              <p:nvPr/>
            </p:nvSpPr>
            <p:spPr>
              <a:xfrm>
                <a:off x="8088624" y="6482993"/>
                <a:ext cx="3714117" cy="484228"/>
              </a:xfrm>
              <a:prstGeom prst="rect">
                <a:avLst/>
              </a:prstGeom>
              <a:noFill/>
            </p:spPr>
            <p:txBody>
              <a:bodyPr wrap="square" rtlCol="0">
                <a:spAutoFit/>
              </a:bodyPr>
              <a:lstStyle/>
              <a:p>
                <a:r>
                  <a:rPr kumimoji="1" lang="ja-JP" altLang="en-US" sz="900" dirty="0">
                    <a:solidFill>
                      <a:srgbClr val="002060"/>
                    </a:solidFill>
                    <a:latin typeface="HGP創英角ﾎﾟｯﾌﾟ体" panose="040B0A00000000000000" pitchFamily="50" charset="-128"/>
                    <a:ea typeface="HGP創英角ﾎﾟｯﾌﾟ体" panose="040B0A00000000000000" pitchFamily="50" charset="-128"/>
                  </a:rPr>
                  <a:t>面接が苦手</a:t>
                </a:r>
                <a:r>
                  <a:rPr lang="ja-JP" altLang="en-US" sz="900" dirty="0">
                    <a:solidFill>
                      <a:srgbClr val="002060"/>
                    </a:solidFill>
                    <a:latin typeface="HGP創英角ﾎﾟｯﾌﾟ体" panose="040B0A00000000000000" pitchFamily="50" charset="-128"/>
                    <a:ea typeface="HGP創英角ﾎﾟｯﾌﾟ体" panose="040B0A00000000000000" pitchFamily="50" charset="-128"/>
                  </a:rPr>
                  <a:t>！</a:t>
                </a:r>
                <a:endParaRPr kumimoji="1" lang="ja-JP" altLang="en-US" sz="900" dirty="0">
                  <a:solidFill>
                    <a:srgbClr val="002060"/>
                  </a:solidFill>
                  <a:latin typeface="HGP創英角ﾎﾟｯﾌﾟ体" panose="040B0A00000000000000" pitchFamily="50" charset="-128"/>
                  <a:ea typeface="HGP創英角ﾎﾟｯﾌﾟ体" panose="040B0A00000000000000" pitchFamily="50" charset="-128"/>
                </a:endParaRPr>
              </a:p>
            </p:txBody>
          </p:sp>
        </p:grpSp>
      </p:grpSp>
      <p:grpSp>
        <p:nvGrpSpPr>
          <p:cNvPr id="20" name="グループ化 19"/>
          <p:cNvGrpSpPr/>
          <p:nvPr/>
        </p:nvGrpSpPr>
        <p:grpSpPr>
          <a:xfrm>
            <a:off x="218497" y="5659345"/>
            <a:ext cx="1649989" cy="577951"/>
            <a:chOff x="255114" y="5201614"/>
            <a:chExt cx="1654646" cy="598793"/>
          </a:xfrm>
        </p:grpSpPr>
        <p:sp>
          <p:nvSpPr>
            <p:cNvPr id="15" name="雲形吹き出し 14"/>
            <p:cNvSpPr/>
            <p:nvPr/>
          </p:nvSpPr>
          <p:spPr>
            <a:xfrm>
              <a:off x="255114" y="5201614"/>
              <a:ext cx="1500790" cy="598793"/>
            </a:xfrm>
            <a:prstGeom prst="cloudCallout">
              <a:avLst>
                <a:gd name="adj1" fmla="val 45987"/>
                <a:gd name="adj2" fmla="val 80780"/>
              </a:avLst>
            </a:prstGeom>
            <a:solidFill>
              <a:schemeClr val="bg1"/>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テキスト ボックス 16"/>
            <p:cNvSpPr txBox="1"/>
            <p:nvPr/>
          </p:nvSpPr>
          <p:spPr>
            <a:xfrm>
              <a:off x="362951" y="5309685"/>
              <a:ext cx="1546809" cy="382651"/>
            </a:xfrm>
            <a:prstGeom prst="rect">
              <a:avLst/>
            </a:prstGeom>
            <a:noFill/>
          </p:spPr>
          <p:txBody>
            <a:bodyPr wrap="square" rtlCol="0">
              <a:spAutoFit/>
            </a:bodyPr>
            <a:lstStyle/>
            <a:p>
              <a:r>
                <a:rPr kumimoji="1" lang="ja-JP" altLang="en-US" sz="900" dirty="0">
                  <a:solidFill>
                    <a:srgbClr val="002060"/>
                  </a:solidFill>
                  <a:latin typeface="HGP創英角ﾎﾟｯﾌﾟ体" panose="040B0A00000000000000" pitchFamily="50" charset="-128"/>
                  <a:ea typeface="HGP創英角ﾎﾟｯﾌﾟ体" panose="040B0A00000000000000" pitchFamily="50" charset="-128"/>
                </a:rPr>
                <a:t>年上の人と話すの</a:t>
              </a:r>
              <a:r>
                <a:rPr lang="ja-JP" altLang="en-US" sz="900" dirty="0">
                  <a:solidFill>
                    <a:srgbClr val="002060"/>
                  </a:solidFill>
                  <a:latin typeface="HGP創英角ﾎﾟｯﾌﾟ体" panose="040B0A00000000000000" pitchFamily="50" charset="-128"/>
                  <a:ea typeface="HGP創英角ﾎﾟｯﾌﾟ体" panose="040B0A00000000000000" pitchFamily="50" charset="-128"/>
                </a:rPr>
                <a:t>　</a:t>
              </a:r>
              <a:endParaRPr lang="en-US" altLang="ja-JP" sz="900" dirty="0">
                <a:solidFill>
                  <a:srgbClr val="002060"/>
                </a:solidFill>
                <a:latin typeface="HGP創英角ﾎﾟｯﾌﾟ体" panose="040B0A00000000000000" pitchFamily="50" charset="-128"/>
                <a:ea typeface="HGP創英角ﾎﾟｯﾌﾟ体" panose="040B0A00000000000000" pitchFamily="50" charset="-128"/>
              </a:endParaRPr>
            </a:p>
            <a:p>
              <a:r>
                <a:rPr kumimoji="1" lang="ja-JP" altLang="en-US" sz="900" dirty="0">
                  <a:solidFill>
                    <a:srgbClr val="002060"/>
                  </a:solidFill>
                  <a:latin typeface="HGP創英角ﾎﾟｯﾌﾟ体" panose="040B0A00000000000000" pitchFamily="50" charset="-128"/>
                  <a:ea typeface="HGP創英角ﾎﾟｯﾌﾟ体" panose="040B0A00000000000000" pitchFamily="50" charset="-128"/>
                </a:rPr>
                <a:t>　　　　　　　怖いな～</a:t>
              </a:r>
            </a:p>
          </p:txBody>
        </p:sp>
      </p:grpSp>
      <p:sp>
        <p:nvSpPr>
          <p:cNvPr id="32" name="右矢印 31"/>
          <p:cNvSpPr/>
          <p:nvPr/>
        </p:nvSpPr>
        <p:spPr>
          <a:xfrm>
            <a:off x="2988543" y="6426820"/>
            <a:ext cx="384098" cy="336845"/>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タイトル 1"/>
          <p:cNvSpPr txBox="1">
            <a:spLocks/>
          </p:cNvSpPr>
          <p:nvPr/>
        </p:nvSpPr>
        <p:spPr>
          <a:xfrm>
            <a:off x="669784" y="268131"/>
            <a:ext cx="6273746" cy="576064"/>
          </a:xfrm>
          <a:prstGeom prst="rect">
            <a:avLst/>
          </a:prstGeom>
          <a:noFill/>
          <a:ln w="38100">
            <a:noFill/>
          </a:ln>
        </p:spPr>
        <p:txBody>
          <a:bodyPr>
            <a:noAutofit/>
          </a:bodyPr>
          <a:lstStyle>
            <a:lvl1pPr algn="ctr" defTabSz="1042911" rtl="0" eaLnBrk="1" latinLnBrk="0" hangingPunct="1">
              <a:spcBef>
                <a:spcPct val="0"/>
              </a:spcBef>
              <a:buNone/>
              <a:defRPr kumimoji="1" sz="5000" kern="1200">
                <a:solidFill>
                  <a:schemeClr val="tx1"/>
                </a:solidFill>
                <a:latin typeface="+mj-lt"/>
                <a:ea typeface="+mj-ea"/>
                <a:cs typeface="+mj-cs"/>
              </a:defRPr>
            </a:lvl1pPr>
          </a:lstStyle>
          <a:p>
            <a:pPr algn="l"/>
            <a:r>
              <a:rPr lang="ja-JP" altLang="en-US" sz="2800" b="1" dirty="0">
                <a:latin typeface="HG丸ｺﾞｼｯｸM-PRO" panose="020F0600000000000000" pitchFamily="50" charset="-128"/>
                <a:ea typeface="HG丸ｺﾞｼｯｸM-PRO" panose="020F0600000000000000" pitchFamily="50" charset="-128"/>
              </a:rPr>
              <a:t>　</a:t>
            </a:r>
            <a:r>
              <a:rPr lang="ja-JP" altLang="en-US" sz="2800" b="1" dirty="0">
                <a:latin typeface="HGS創英角ｺﾞｼｯｸUB" panose="020B0900000000000000" pitchFamily="50" charset="-128"/>
                <a:ea typeface="HGS創英角ｺﾞｼｯｸUB" panose="020B0900000000000000" pitchFamily="50" charset="-128"/>
              </a:rPr>
              <a:t>スケジュールとカリキュラム</a:t>
            </a:r>
            <a:r>
              <a:rPr lang="ja-JP" altLang="en-US" sz="2000" b="1" dirty="0">
                <a:latin typeface="HGS創英角ｺﾞｼｯｸUB" panose="020B0900000000000000" pitchFamily="50" charset="-128"/>
                <a:ea typeface="HGS創英角ｺﾞｼｯｸUB" panose="020B0900000000000000" pitchFamily="50" charset="-128"/>
              </a:rPr>
              <a:t>（予定）</a:t>
            </a:r>
          </a:p>
        </p:txBody>
      </p:sp>
      <p:sp>
        <p:nvSpPr>
          <p:cNvPr id="101" name="円/楕円 100"/>
          <p:cNvSpPr/>
          <p:nvPr/>
        </p:nvSpPr>
        <p:spPr>
          <a:xfrm>
            <a:off x="-1513290" y="5239372"/>
            <a:ext cx="945293" cy="937957"/>
          </a:xfrm>
          <a:prstGeom prst="ellipse">
            <a:avLst/>
          </a:prstGeom>
          <a:solidFill>
            <a:srgbClr val="FF0000"/>
          </a:solidFill>
          <a:ln>
            <a:noFill/>
          </a:ln>
          <a:effectLst>
            <a:outerShdw blurRad="50800" dist="38100" dir="5400000" algn="ctr" rotWithShape="0">
              <a:srgbClr val="FF0000">
                <a:alpha val="41000"/>
              </a:srgbClr>
            </a:outerShdw>
          </a:effectLst>
          <a:scene3d>
            <a:camera prst="orthographicFront"/>
            <a:lightRig rig="soft" dir="t">
              <a:rot lat="0" lon="0" rev="0"/>
            </a:lightRig>
          </a:scene3d>
          <a:sp3d extrusionH="101600" prstMaterial="matte">
            <a:bevelT w="101600" h="222250" prst="riblet"/>
            <a:bevelB w="114300" h="222250" prst="artDeco"/>
            <a:extrusionClr>
              <a:srgbClr val="FF0000"/>
            </a:extrusionClr>
            <a:contourClr>
              <a:srgbClr val="FF0000"/>
            </a:contourClr>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ja-JP" altLang="en-US"/>
          </a:p>
        </p:txBody>
      </p:sp>
      <p:sp>
        <p:nvSpPr>
          <p:cNvPr id="100" name="円/楕円 4"/>
          <p:cNvSpPr/>
          <p:nvPr/>
        </p:nvSpPr>
        <p:spPr>
          <a:xfrm>
            <a:off x="-1513290" y="5391394"/>
            <a:ext cx="1055448" cy="586465"/>
          </a:xfrm>
          <a:prstGeom prst="rect">
            <a:avLst/>
          </a:prstGeom>
          <a:ln>
            <a:noFill/>
          </a:ln>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1466850">
              <a:lnSpc>
                <a:spcPct val="90000"/>
              </a:lnSpc>
              <a:spcBef>
                <a:spcPct val="0"/>
              </a:spcBef>
              <a:spcAft>
                <a:spcPct val="35000"/>
              </a:spcAft>
            </a:pPr>
            <a:r>
              <a:rPr kumimoji="1" lang="ja-JP" altLang="en-US" sz="1400" kern="1200" dirty="0">
                <a:solidFill>
                  <a:schemeClr val="bg1"/>
                </a:solidFill>
              </a:rPr>
              <a:t>ジョブクラブ</a:t>
            </a:r>
          </a:p>
        </p:txBody>
      </p:sp>
      <p:sp>
        <p:nvSpPr>
          <p:cNvPr id="11" name="テキスト ボックス 10"/>
          <p:cNvSpPr txBox="1"/>
          <p:nvPr/>
        </p:nvSpPr>
        <p:spPr>
          <a:xfrm>
            <a:off x="303702" y="3838274"/>
            <a:ext cx="7281437" cy="430887"/>
          </a:xfrm>
          <a:prstGeom prst="rect">
            <a:avLst/>
          </a:prstGeom>
          <a:noFill/>
        </p:spPr>
        <p:txBody>
          <a:bodyPr wrap="square" rtlCol="0">
            <a:spAutoFit/>
          </a:bodyPr>
          <a:lstStyle/>
          <a:p>
            <a:r>
              <a:rPr lang="ja-JP" altLang="en-US" sz="1100" dirty="0">
                <a:solidFill>
                  <a:srgbClr val="FF0000"/>
                </a:solidFill>
                <a:latin typeface="HGP創英角ｺﾞｼｯｸUB" panose="020B0900000000000000" pitchFamily="50" charset="-128"/>
                <a:ea typeface="HGP創英角ｺﾞｼｯｸUB" panose="020B0900000000000000" pitchFamily="50" charset="-128"/>
                <a:cs typeface="メイリオ" panose="020B0604030504040204" pitchFamily="50" charset="-128"/>
              </a:rPr>
              <a:t>１週間のうち、</a:t>
            </a:r>
            <a:r>
              <a:rPr lang="en-US" altLang="ja-JP" sz="1100" dirty="0">
                <a:solidFill>
                  <a:srgbClr val="FF0000"/>
                </a:solidFill>
                <a:latin typeface="HGP創英角ｺﾞｼｯｸUB" panose="020B0900000000000000" pitchFamily="50" charset="-128"/>
                <a:ea typeface="HGP創英角ｺﾞｼｯｸUB" panose="020B0900000000000000" pitchFamily="50" charset="-128"/>
                <a:cs typeface="メイリオ" panose="020B0604030504040204" pitchFamily="50" charset="-128"/>
              </a:rPr>
              <a:t>3</a:t>
            </a:r>
            <a:r>
              <a:rPr lang="ja-JP" altLang="en-US" sz="1100" dirty="0">
                <a:solidFill>
                  <a:srgbClr val="FF0000"/>
                </a:solidFill>
                <a:latin typeface="HGP創英角ｺﾞｼｯｸUB" panose="020B0900000000000000" pitchFamily="50" charset="-128"/>
                <a:ea typeface="HGP創英角ｺﾞｼｯｸUB" panose="020B0900000000000000" pitchFamily="50" charset="-128"/>
                <a:cs typeface="メイリオ" panose="020B0604030504040204" pitchFamily="50" charset="-128"/>
              </a:rPr>
              <a:t>日間（月・火・水）の日程です。　　　実施時間 １０：３０～１６：３０　（お昼休憩 １２：３０～１３：３０）</a:t>
            </a:r>
            <a:endParaRPr lang="en-US" altLang="ja-JP" sz="1100" dirty="0">
              <a:solidFill>
                <a:srgbClr val="FF0000"/>
              </a:solidFill>
              <a:latin typeface="HGP創英角ｺﾞｼｯｸUB" panose="020B0900000000000000" pitchFamily="50" charset="-128"/>
              <a:ea typeface="HGP創英角ｺﾞｼｯｸUB" panose="020B0900000000000000" pitchFamily="50" charset="-128"/>
              <a:cs typeface="メイリオ" panose="020B0604030504040204" pitchFamily="50" charset="-128"/>
            </a:endParaRPr>
          </a:p>
          <a:p>
            <a:pPr>
              <a:defRPr/>
            </a:pPr>
            <a:r>
              <a:rPr lang="en-US" altLang="ja-JP" sz="1100" dirty="0">
                <a:latin typeface="HGP創英角ｺﾞｼｯｸUB" panose="020B0900000000000000" pitchFamily="50" charset="-128"/>
                <a:ea typeface="HGP創英角ｺﾞｼｯｸUB" panose="020B0900000000000000" pitchFamily="50" charset="-128"/>
              </a:rPr>
              <a:t>※</a:t>
            </a:r>
            <a:r>
              <a:rPr lang="ja-JP" altLang="en-US" sz="1100" dirty="0">
                <a:latin typeface="HGP創英角ｺﾞｼｯｸUB" panose="020B0900000000000000" pitchFamily="50" charset="-128"/>
                <a:ea typeface="HGP創英角ｺﾞｼｯｸUB" panose="020B0900000000000000" pitchFamily="50" charset="-128"/>
              </a:rPr>
              <a:t> 終了時間はカリキュラムの進行状況により変動する場合があります。</a:t>
            </a:r>
            <a:endParaRPr lang="en-US" altLang="ja-JP" sz="1100" dirty="0">
              <a:latin typeface="HG丸ｺﾞｼｯｸM-PRO" panose="020F0600000000000000" pitchFamily="50" charset="-128"/>
              <a:ea typeface="HG丸ｺﾞｼｯｸM-PRO" panose="020F0600000000000000" pitchFamily="50" charset="-128"/>
            </a:endParaRPr>
          </a:p>
        </p:txBody>
      </p:sp>
      <p:grpSp>
        <p:nvGrpSpPr>
          <p:cNvPr id="40" name="グループ化 39"/>
          <p:cNvGrpSpPr/>
          <p:nvPr/>
        </p:nvGrpSpPr>
        <p:grpSpPr>
          <a:xfrm>
            <a:off x="3792890" y="4635583"/>
            <a:ext cx="3610553" cy="3451135"/>
            <a:chOff x="2966176" y="4390882"/>
            <a:chExt cx="4502096" cy="4020282"/>
          </a:xfrm>
        </p:grpSpPr>
        <p:grpSp>
          <p:nvGrpSpPr>
            <p:cNvPr id="97" name="グループ化 96"/>
            <p:cNvGrpSpPr/>
            <p:nvPr/>
          </p:nvGrpSpPr>
          <p:grpSpPr>
            <a:xfrm>
              <a:off x="3606250" y="4656343"/>
              <a:ext cx="3489195" cy="3754821"/>
              <a:chOff x="1626107" y="5364507"/>
              <a:chExt cx="4298209" cy="4495313"/>
            </a:xfrm>
          </p:grpSpPr>
          <p:sp>
            <p:nvSpPr>
              <p:cNvPr id="36" name="アーチ 35"/>
              <p:cNvSpPr/>
              <p:nvPr/>
            </p:nvSpPr>
            <p:spPr>
              <a:xfrm rot="10800000">
                <a:off x="1626107" y="5364507"/>
                <a:ext cx="4298209" cy="4435528"/>
              </a:xfrm>
              <a:prstGeom prst="blockArc">
                <a:avLst>
                  <a:gd name="adj1" fmla="val 10738939"/>
                  <a:gd name="adj2" fmla="val 13004"/>
                  <a:gd name="adj3" fmla="val 6197"/>
                </a:avLst>
              </a:prstGeom>
              <a:solidFill>
                <a:srgbClr val="477B4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0" name="アーチ 9"/>
              <p:cNvSpPr/>
              <p:nvPr/>
            </p:nvSpPr>
            <p:spPr>
              <a:xfrm>
                <a:off x="1641739" y="5515713"/>
                <a:ext cx="4190860" cy="4344107"/>
              </a:xfrm>
              <a:prstGeom prst="blockArc">
                <a:avLst>
                  <a:gd name="adj1" fmla="val 10872262"/>
                  <a:gd name="adj2" fmla="val 21448844"/>
                  <a:gd name="adj3" fmla="val 5303"/>
                </a:avLst>
              </a:prstGeom>
              <a:solidFill>
                <a:srgbClr val="477B4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grpSp>
        <p:grpSp>
          <p:nvGrpSpPr>
            <p:cNvPr id="39" name="グループ化 38"/>
            <p:cNvGrpSpPr/>
            <p:nvPr/>
          </p:nvGrpSpPr>
          <p:grpSpPr>
            <a:xfrm>
              <a:off x="2966176" y="4390882"/>
              <a:ext cx="4502096" cy="3814541"/>
              <a:chOff x="2966176" y="4390882"/>
              <a:chExt cx="4502096" cy="3814541"/>
            </a:xfrm>
          </p:grpSpPr>
          <p:grpSp>
            <p:nvGrpSpPr>
              <p:cNvPr id="92" name="グループ化 91"/>
              <p:cNvGrpSpPr/>
              <p:nvPr/>
            </p:nvGrpSpPr>
            <p:grpSpPr>
              <a:xfrm>
                <a:off x="2966176" y="5380595"/>
                <a:ext cx="1665643" cy="1263537"/>
                <a:chOff x="-3912652" y="4177547"/>
                <a:chExt cx="3747617" cy="2219115"/>
              </a:xfrm>
            </p:grpSpPr>
            <p:grpSp>
              <p:nvGrpSpPr>
                <p:cNvPr id="91" name="グループ化 90"/>
                <p:cNvGrpSpPr/>
                <p:nvPr/>
              </p:nvGrpSpPr>
              <p:grpSpPr>
                <a:xfrm>
                  <a:off x="-3912652" y="4177547"/>
                  <a:ext cx="3747617" cy="2219115"/>
                  <a:chOff x="-3415772" y="4150619"/>
                  <a:chExt cx="3747617" cy="2219115"/>
                </a:xfrm>
              </p:grpSpPr>
              <p:sp>
                <p:nvSpPr>
                  <p:cNvPr id="42" name="フローチャート : 結合子 41"/>
                  <p:cNvSpPr/>
                  <p:nvPr/>
                </p:nvSpPr>
                <p:spPr>
                  <a:xfrm>
                    <a:off x="-2619417" y="4979015"/>
                    <a:ext cx="1956958" cy="1390719"/>
                  </a:xfrm>
                  <a:prstGeom prst="flowChartConnector">
                    <a:avLst/>
                  </a:prstGeom>
                  <a:solidFill>
                    <a:schemeClr val="bg1">
                      <a:lumMod val="95000"/>
                    </a:schemeClr>
                  </a:solidFill>
                  <a:ln>
                    <a:solidFill>
                      <a:srgbClr val="477B49"/>
                    </a:solidFill>
                  </a:ln>
                  <a:effectLst>
                    <a:outerShdw blurRad="50800" dist="1524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79" name="グループ化 78"/>
                  <p:cNvGrpSpPr/>
                  <p:nvPr/>
                </p:nvGrpSpPr>
                <p:grpSpPr>
                  <a:xfrm>
                    <a:off x="-3415772" y="4150619"/>
                    <a:ext cx="3747617" cy="888183"/>
                    <a:chOff x="-3949728" y="3922461"/>
                    <a:chExt cx="3747617" cy="888183"/>
                  </a:xfrm>
                </p:grpSpPr>
                <p:sp>
                  <p:nvSpPr>
                    <p:cNvPr id="59" name="角丸四角形 58"/>
                    <p:cNvSpPr/>
                    <p:nvPr/>
                  </p:nvSpPr>
                  <p:spPr>
                    <a:xfrm>
                      <a:off x="-3761884" y="3922461"/>
                      <a:ext cx="3371932" cy="857244"/>
                    </a:xfrm>
                    <a:prstGeom prst="roundRect">
                      <a:avLst>
                        <a:gd name="adj" fmla="val 40133"/>
                      </a:avLst>
                    </a:prstGeom>
                    <a:solidFill>
                      <a:srgbClr val="FFFF0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solidFill>
                          <a:schemeClr val="tx1"/>
                        </a:solidFill>
                      </a:endParaRPr>
                    </a:p>
                  </p:txBody>
                </p:sp>
                <p:sp>
                  <p:nvSpPr>
                    <p:cNvPr id="52" name="テキスト ボックス 51"/>
                    <p:cNvSpPr txBox="1"/>
                    <p:nvPr/>
                  </p:nvSpPr>
                  <p:spPr>
                    <a:xfrm>
                      <a:off x="-3949728" y="3992055"/>
                      <a:ext cx="3747617" cy="818589"/>
                    </a:xfrm>
                    <a:prstGeom prst="rect">
                      <a:avLst/>
                    </a:prstGeom>
                    <a:noFill/>
                  </p:spPr>
                  <p:txBody>
                    <a:bodyPr wrap="square" rtlCol="0">
                      <a:spAutoFit/>
                    </a:bodyPr>
                    <a:lstStyle/>
                    <a:p>
                      <a:pPr algn="ctr"/>
                      <a:r>
                        <a:rPr lang="ja-JP" altLang="en-US" sz="1000" dirty="0"/>
                        <a:t>コミュニケーション</a:t>
                      </a:r>
                      <a:endParaRPr lang="en-US" altLang="ja-JP" sz="1000" dirty="0"/>
                    </a:p>
                    <a:p>
                      <a:pPr algn="ctr"/>
                      <a:r>
                        <a:rPr lang="ja-JP" altLang="en-US" sz="1000" dirty="0"/>
                        <a:t>能力ＵＰ</a:t>
                      </a:r>
                      <a:endParaRPr kumimoji="1" lang="ja-JP" altLang="en-US" sz="1000" dirty="0"/>
                    </a:p>
                  </p:txBody>
                </p:sp>
              </p:grpSp>
            </p:grpSp>
            <p:pic>
              <p:nvPicPr>
                <p:cNvPr id="22" name="図 21" descr="E:\USR\OYHJVS\デスクトップ\PC\kaiwa_communication_business[1].pn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736116" y="5169358"/>
                  <a:ext cx="1240236" cy="935027"/>
                </a:xfrm>
                <a:prstGeom prst="rect">
                  <a:avLst/>
                </a:prstGeom>
                <a:noFill/>
                <a:ln>
                  <a:noFill/>
                </a:ln>
              </p:spPr>
            </p:pic>
          </p:grpSp>
          <p:pic>
            <p:nvPicPr>
              <p:cNvPr id="87" name="Picture 2" descr="http://1.bp.blogspot.com/-lzxzcYbXLQQ/UgsvEyVDbkI/AAAAAAAAXPA/omZhvDn30BQ/s800/gutspose_woman.png"/>
              <p:cNvPicPr>
                <a:picLocks noChangeAspect="1" noChangeArrowheads="1"/>
              </p:cNvPicPr>
              <p:nvPr/>
            </p:nvPicPr>
            <p:blipFill>
              <a:blip r:embed="rId6" cstate="print"/>
              <a:srcRect/>
              <a:stretch>
                <a:fillRect/>
              </a:stretch>
            </p:blipFill>
            <p:spPr bwMode="auto">
              <a:xfrm>
                <a:off x="4717155" y="6073800"/>
                <a:ext cx="1118453" cy="1398471"/>
              </a:xfrm>
              <a:prstGeom prst="rect">
                <a:avLst/>
              </a:prstGeom>
              <a:noFill/>
            </p:spPr>
          </p:pic>
          <p:grpSp>
            <p:nvGrpSpPr>
              <p:cNvPr id="31" name="グループ化 30"/>
              <p:cNvGrpSpPr/>
              <p:nvPr/>
            </p:nvGrpSpPr>
            <p:grpSpPr>
              <a:xfrm>
                <a:off x="3511461" y="7133835"/>
                <a:ext cx="1098959" cy="1064938"/>
                <a:chOff x="3390985" y="6976191"/>
                <a:chExt cx="1098959" cy="1064938"/>
              </a:xfrm>
            </p:grpSpPr>
            <p:sp>
              <p:nvSpPr>
                <p:cNvPr id="102" name="フローチャート : 結合子 101"/>
                <p:cNvSpPr/>
                <p:nvPr/>
              </p:nvSpPr>
              <p:spPr>
                <a:xfrm>
                  <a:off x="3547227" y="7249272"/>
                  <a:ext cx="869778" cy="791857"/>
                </a:xfrm>
                <a:prstGeom prst="flowChartConnector">
                  <a:avLst/>
                </a:prstGeom>
                <a:solidFill>
                  <a:schemeClr val="bg1">
                    <a:lumMod val="95000"/>
                  </a:schemeClr>
                </a:solidFill>
                <a:ln>
                  <a:solidFill>
                    <a:srgbClr val="477B49"/>
                  </a:solidFill>
                </a:ln>
                <a:effectLst>
                  <a:outerShdw blurRad="50800" dist="1524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4" name="図 23" descr="E:\USR\OYHJVS\デスクトップ\PC\syukatsu_mensetsu_man[1].png"/>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689143" y="7379617"/>
                  <a:ext cx="549128" cy="542791"/>
                </a:xfrm>
                <a:prstGeom prst="rect">
                  <a:avLst/>
                </a:prstGeom>
                <a:noFill/>
                <a:ln>
                  <a:noFill/>
                </a:ln>
              </p:spPr>
            </p:pic>
            <p:sp>
              <p:nvSpPr>
                <p:cNvPr id="61" name="角丸四角形 60"/>
                <p:cNvSpPr/>
                <p:nvPr/>
              </p:nvSpPr>
              <p:spPr>
                <a:xfrm>
                  <a:off x="3390985" y="6988364"/>
                  <a:ext cx="869776" cy="267397"/>
                </a:xfrm>
                <a:prstGeom prst="roundRect">
                  <a:avLst>
                    <a:gd name="adj" fmla="val 40133"/>
                  </a:avLst>
                </a:prstGeom>
                <a:solidFill>
                  <a:srgbClr val="FFFF0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solidFill>
                      <a:schemeClr val="tx1"/>
                    </a:solidFill>
                  </a:endParaRPr>
                </a:p>
              </p:txBody>
            </p:sp>
            <p:sp>
              <p:nvSpPr>
                <p:cNvPr id="13" name="テキスト ボックス 12"/>
                <p:cNvSpPr txBox="1"/>
                <p:nvPr/>
              </p:nvSpPr>
              <p:spPr>
                <a:xfrm>
                  <a:off x="3400716" y="6976191"/>
                  <a:ext cx="1089228" cy="346867"/>
                </a:xfrm>
                <a:prstGeom prst="rect">
                  <a:avLst/>
                </a:prstGeom>
                <a:noFill/>
              </p:spPr>
              <p:txBody>
                <a:bodyPr wrap="square" rtlCol="0">
                  <a:spAutoFit/>
                </a:bodyPr>
                <a:lstStyle/>
                <a:p>
                  <a:r>
                    <a:rPr lang="ja-JP" altLang="en-US" sz="1000" dirty="0"/>
                    <a:t>面接対策</a:t>
                  </a:r>
                  <a:endParaRPr kumimoji="1" lang="ja-JP" altLang="en-US" sz="1000" dirty="0"/>
                </a:p>
              </p:txBody>
            </p:sp>
          </p:grpSp>
          <p:grpSp>
            <p:nvGrpSpPr>
              <p:cNvPr id="38" name="グループ化 37"/>
              <p:cNvGrpSpPr/>
              <p:nvPr/>
            </p:nvGrpSpPr>
            <p:grpSpPr>
              <a:xfrm>
                <a:off x="4411627" y="4390882"/>
                <a:ext cx="1632652" cy="1353273"/>
                <a:chOff x="4328394" y="4390882"/>
                <a:chExt cx="1632652" cy="1353273"/>
              </a:xfrm>
            </p:grpSpPr>
            <p:sp>
              <p:nvSpPr>
                <p:cNvPr id="94" name="フローチャート : 結合子 93"/>
                <p:cNvSpPr/>
                <p:nvPr/>
              </p:nvSpPr>
              <p:spPr>
                <a:xfrm>
                  <a:off x="4786456" y="4952297"/>
                  <a:ext cx="869778" cy="791858"/>
                </a:xfrm>
                <a:prstGeom prst="flowChartConnector">
                  <a:avLst/>
                </a:prstGeom>
                <a:solidFill>
                  <a:schemeClr val="bg1">
                    <a:lumMod val="95000"/>
                  </a:schemeClr>
                </a:solidFill>
                <a:ln>
                  <a:solidFill>
                    <a:srgbClr val="477B49"/>
                  </a:solidFill>
                </a:ln>
                <a:effectLst>
                  <a:outerShdw blurRad="50800" dist="1524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5" name="図 24" descr="E:\USR\OYHJVS\デスクトップ\high_touch_man_woman[1].png"/>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975095" y="5097561"/>
                  <a:ext cx="533789" cy="492211"/>
                </a:xfrm>
                <a:prstGeom prst="rect">
                  <a:avLst/>
                </a:prstGeom>
                <a:noFill/>
                <a:ln>
                  <a:noFill/>
                </a:ln>
              </p:spPr>
            </p:pic>
            <p:sp>
              <p:nvSpPr>
                <p:cNvPr id="96" name="角丸四角形 95"/>
                <p:cNvSpPr/>
                <p:nvPr/>
              </p:nvSpPr>
              <p:spPr>
                <a:xfrm>
                  <a:off x="4620776" y="4390882"/>
                  <a:ext cx="1262492" cy="590647"/>
                </a:xfrm>
                <a:prstGeom prst="roundRect">
                  <a:avLst>
                    <a:gd name="adj" fmla="val 40133"/>
                  </a:avLst>
                </a:prstGeom>
                <a:solidFill>
                  <a:srgbClr val="FFFF0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solidFill>
                      <a:schemeClr val="tx1"/>
                    </a:solidFill>
                  </a:endParaRPr>
                </a:p>
              </p:txBody>
            </p:sp>
            <p:sp>
              <p:nvSpPr>
                <p:cNvPr id="28" name="テキスト ボックス 27"/>
                <p:cNvSpPr txBox="1"/>
                <p:nvPr/>
              </p:nvSpPr>
              <p:spPr>
                <a:xfrm>
                  <a:off x="4328394" y="4411427"/>
                  <a:ext cx="1632652" cy="650378"/>
                </a:xfrm>
                <a:prstGeom prst="rect">
                  <a:avLst/>
                </a:prstGeom>
                <a:noFill/>
              </p:spPr>
              <p:txBody>
                <a:bodyPr wrap="square" rtlCol="0">
                  <a:spAutoFit/>
                </a:bodyPr>
                <a:lstStyle/>
                <a:p>
                  <a:r>
                    <a:rPr lang="ja-JP" altLang="en-US" sz="1400" dirty="0"/>
                    <a:t>　　</a:t>
                  </a:r>
                  <a:r>
                    <a:rPr lang="ja-JP" altLang="en-US" sz="1000" dirty="0"/>
                    <a:t>自己理解の</a:t>
                  </a:r>
                  <a:endParaRPr lang="en-US" altLang="ja-JP" sz="1000" dirty="0"/>
                </a:p>
                <a:p>
                  <a:pPr algn="ctr"/>
                  <a:r>
                    <a:rPr kumimoji="1" lang="ja-JP" altLang="en-US" sz="1000" dirty="0"/>
                    <a:t>　　　　　　　再確認</a:t>
                  </a:r>
                </a:p>
              </p:txBody>
            </p:sp>
          </p:grpSp>
          <p:grpSp>
            <p:nvGrpSpPr>
              <p:cNvPr id="33" name="グループ化 32"/>
              <p:cNvGrpSpPr/>
              <p:nvPr/>
            </p:nvGrpSpPr>
            <p:grpSpPr>
              <a:xfrm>
                <a:off x="5846794" y="7150598"/>
                <a:ext cx="1162251" cy="1054825"/>
                <a:chOff x="5763561" y="7150598"/>
                <a:chExt cx="1162251" cy="1054825"/>
              </a:xfrm>
            </p:grpSpPr>
            <p:sp>
              <p:nvSpPr>
                <p:cNvPr id="99" name="フローチャート : 結合子 98"/>
                <p:cNvSpPr/>
                <p:nvPr/>
              </p:nvSpPr>
              <p:spPr>
                <a:xfrm>
                  <a:off x="5789709" y="7413565"/>
                  <a:ext cx="869777" cy="791858"/>
                </a:xfrm>
                <a:prstGeom prst="flowChartConnector">
                  <a:avLst/>
                </a:prstGeom>
                <a:solidFill>
                  <a:schemeClr val="bg1">
                    <a:lumMod val="95000"/>
                  </a:schemeClr>
                </a:solidFill>
                <a:ln>
                  <a:solidFill>
                    <a:srgbClr val="477B49"/>
                  </a:solidFill>
                </a:ln>
                <a:effectLst>
                  <a:outerShdw blurRad="50800" dist="1524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3" name="角丸四角形 62"/>
                <p:cNvSpPr/>
                <p:nvPr/>
              </p:nvSpPr>
              <p:spPr>
                <a:xfrm>
                  <a:off x="5784574" y="7168726"/>
                  <a:ext cx="1016165" cy="266437"/>
                </a:xfrm>
                <a:prstGeom prst="roundRect">
                  <a:avLst>
                    <a:gd name="adj" fmla="val 40133"/>
                  </a:avLst>
                </a:prstGeom>
                <a:solidFill>
                  <a:srgbClr val="FFFF0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solidFill>
                      <a:schemeClr val="tx1"/>
                    </a:solidFill>
                  </a:endParaRPr>
                </a:p>
              </p:txBody>
            </p:sp>
            <p:sp>
              <p:nvSpPr>
                <p:cNvPr id="27" name="テキスト ボックス 26"/>
                <p:cNvSpPr txBox="1"/>
                <p:nvPr/>
              </p:nvSpPr>
              <p:spPr>
                <a:xfrm>
                  <a:off x="5763561" y="7150598"/>
                  <a:ext cx="1162251" cy="346868"/>
                </a:xfrm>
                <a:prstGeom prst="rect">
                  <a:avLst/>
                </a:prstGeom>
                <a:noFill/>
              </p:spPr>
              <p:txBody>
                <a:bodyPr wrap="square" rtlCol="0">
                  <a:spAutoFit/>
                </a:bodyPr>
                <a:lstStyle/>
                <a:p>
                  <a:r>
                    <a:rPr kumimoji="1" lang="ja-JP" altLang="en-US" sz="1000" dirty="0"/>
                    <a:t>方向性</a:t>
                  </a:r>
                  <a:r>
                    <a:rPr lang="ja-JP" altLang="en-US" sz="1000" dirty="0"/>
                    <a:t>発見</a:t>
                  </a:r>
                  <a:endParaRPr kumimoji="1" lang="ja-JP" altLang="en-US" sz="1000" dirty="0"/>
                </a:p>
              </p:txBody>
            </p:sp>
            <p:pic>
              <p:nvPicPr>
                <p:cNvPr id="21" name="Picture 23" descr="嬉しい表情の女性のイラスト（6段階）"/>
                <p:cNvPicPr>
                  <a:picLocks noChangeAspect="1" noChangeArrowheads="1"/>
                </p:cNvPicPr>
                <p:nvPr/>
              </p:nvPicPr>
              <p:blipFill>
                <a:blip r:embed="rId9" cstate="print"/>
                <a:srcRect/>
                <a:stretch>
                  <a:fillRect/>
                </a:stretch>
              </p:blipFill>
              <p:spPr bwMode="auto">
                <a:xfrm>
                  <a:off x="5996215" y="7586672"/>
                  <a:ext cx="473990" cy="484902"/>
                </a:xfrm>
                <a:prstGeom prst="rect">
                  <a:avLst/>
                </a:prstGeom>
                <a:noFill/>
              </p:spPr>
            </p:pic>
          </p:grpSp>
          <p:grpSp>
            <p:nvGrpSpPr>
              <p:cNvPr id="37" name="グループ化 36"/>
              <p:cNvGrpSpPr/>
              <p:nvPr/>
            </p:nvGrpSpPr>
            <p:grpSpPr>
              <a:xfrm>
                <a:off x="5835621" y="5357003"/>
                <a:ext cx="1632651" cy="1273191"/>
                <a:chOff x="5680380" y="5357003"/>
                <a:chExt cx="1632651" cy="1273191"/>
              </a:xfrm>
            </p:grpSpPr>
            <p:sp>
              <p:nvSpPr>
                <p:cNvPr id="95" name="フローチャート : 結合子 94"/>
                <p:cNvSpPr/>
                <p:nvPr/>
              </p:nvSpPr>
              <p:spPr>
                <a:xfrm>
                  <a:off x="6138733" y="5838336"/>
                  <a:ext cx="869776" cy="791858"/>
                </a:xfrm>
                <a:prstGeom prst="flowChartConnector">
                  <a:avLst/>
                </a:prstGeom>
                <a:solidFill>
                  <a:schemeClr val="bg1">
                    <a:lumMod val="95000"/>
                  </a:schemeClr>
                </a:solidFill>
                <a:ln>
                  <a:solidFill>
                    <a:srgbClr val="477B49"/>
                  </a:solidFill>
                </a:ln>
                <a:effectLst>
                  <a:outerShdw blurRad="50800" dist="1524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6" name="図 25" descr="E:\USR\OYHJVS\デスクトップ\business_kigyousenshi_all[1].png"/>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296109" y="5937267"/>
                  <a:ext cx="581782" cy="606950"/>
                </a:xfrm>
                <a:prstGeom prst="rect">
                  <a:avLst/>
                </a:prstGeom>
                <a:noFill/>
                <a:ln>
                  <a:noFill/>
                </a:ln>
              </p:spPr>
            </p:pic>
            <p:sp>
              <p:nvSpPr>
                <p:cNvPr id="64" name="角丸四角形 63"/>
                <p:cNvSpPr/>
                <p:nvPr/>
              </p:nvSpPr>
              <p:spPr>
                <a:xfrm>
                  <a:off x="5924206" y="5357003"/>
                  <a:ext cx="1283987" cy="487735"/>
                </a:xfrm>
                <a:prstGeom prst="roundRect">
                  <a:avLst>
                    <a:gd name="adj" fmla="val 40133"/>
                  </a:avLst>
                </a:prstGeom>
                <a:solidFill>
                  <a:srgbClr val="FFFF0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solidFill>
                      <a:schemeClr val="tx1"/>
                    </a:solidFill>
                  </a:endParaRPr>
                </a:p>
              </p:txBody>
            </p:sp>
            <p:sp>
              <p:nvSpPr>
                <p:cNvPr id="29" name="テキスト ボックス 28"/>
                <p:cNvSpPr txBox="1"/>
                <p:nvPr/>
              </p:nvSpPr>
              <p:spPr>
                <a:xfrm>
                  <a:off x="5680380" y="5367040"/>
                  <a:ext cx="1632651" cy="563662"/>
                </a:xfrm>
                <a:prstGeom prst="rect">
                  <a:avLst/>
                </a:prstGeom>
                <a:noFill/>
              </p:spPr>
              <p:txBody>
                <a:bodyPr wrap="square" rtlCol="0">
                  <a:spAutoFit/>
                </a:bodyPr>
                <a:lstStyle/>
                <a:p>
                  <a:pPr algn="ctr"/>
                  <a:r>
                    <a:rPr kumimoji="1" lang="ja-JP" altLang="en-US" sz="1000" dirty="0"/>
                    <a:t>　　モチベーション　　　　　ＵＰ</a:t>
                  </a:r>
                </a:p>
              </p:txBody>
            </p:sp>
          </p:grpSp>
        </p:grpSp>
      </p:grpSp>
      <p:graphicFrame>
        <p:nvGraphicFramePr>
          <p:cNvPr id="3" name="表 2">
            <a:extLst>
              <a:ext uri="{FF2B5EF4-FFF2-40B4-BE49-F238E27FC236}">
                <a16:creationId xmlns:a16="http://schemas.microsoft.com/office/drawing/2014/main" id="{AE761619-ECA8-9492-99BF-F106131DC3D1}"/>
              </a:ext>
            </a:extLst>
          </p:cNvPr>
          <p:cNvGraphicFramePr>
            <a:graphicFrameLocks noGrp="1"/>
          </p:cNvGraphicFramePr>
          <p:nvPr>
            <p:extLst>
              <p:ext uri="{D42A27DB-BD31-4B8C-83A1-F6EECF244321}">
                <p14:modId xmlns:p14="http://schemas.microsoft.com/office/powerpoint/2010/main" val="3963212292"/>
              </p:ext>
            </p:extLst>
          </p:nvPr>
        </p:nvGraphicFramePr>
        <p:xfrm>
          <a:off x="386690" y="948504"/>
          <a:ext cx="4675043" cy="2621951"/>
        </p:xfrm>
        <a:graphic>
          <a:graphicData uri="http://schemas.openxmlformats.org/drawingml/2006/table">
            <a:tbl>
              <a:tblPr firstRow="1" bandRow="1">
                <a:tableStyleId>{5C22544A-7EE6-4342-B048-85BDC9FD1C3A}</a:tableStyleId>
              </a:tblPr>
              <a:tblGrid>
                <a:gridCol w="1740962">
                  <a:extLst>
                    <a:ext uri="{9D8B030D-6E8A-4147-A177-3AD203B41FA5}">
                      <a16:colId xmlns:a16="http://schemas.microsoft.com/office/drawing/2014/main" val="3366234900"/>
                    </a:ext>
                  </a:extLst>
                </a:gridCol>
                <a:gridCol w="1505187">
                  <a:extLst>
                    <a:ext uri="{9D8B030D-6E8A-4147-A177-3AD203B41FA5}">
                      <a16:colId xmlns:a16="http://schemas.microsoft.com/office/drawing/2014/main" val="4172815630"/>
                    </a:ext>
                  </a:extLst>
                </a:gridCol>
                <a:gridCol w="1428894">
                  <a:extLst>
                    <a:ext uri="{9D8B030D-6E8A-4147-A177-3AD203B41FA5}">
                      <a16:colId xmlns:a16="http://schemas.microsoft.com/office/drawing/2014/main" val="2533034782"/>
                    </a:ext>
                  </a:extLst>
                </a:gridCol>
              </a:tblGrid>
              <a:tr h="511979">
                <a:tc>
                  <a:txBody>
                    <a:bodyPr/>
                    <a:lstStyle/>
                    <a:p>
                      <a:pPr marL="0" marR="0" lvl="0" indent="0" algn="ctr" defTabSz="1042911" rtl="0" eaLnBrk="1" fontAlgn="auto" latinLnBrk="0" hangingPunct="1">
                        <a:lnSpc>
                          <a:spcPct val="100000"/>
                        </a:lnSpc>
                        <a:spcBef>
                          <a:spcPts val="0"/>
                        </a:spcBef>
                        <a:spcAft>
                          <a:spcPts val="0"/>
                        </a:spcAft>
                        <a:buClrTx/>
                        <a:buSzTx/>
                        <a:buFontTx/>
                        <a:buNone/>
                        <a:tabLst/>
                        <a:defRPr/>
                      </a:pPr>
                      <a:endParaRPr kumimoji="1" lang="en-US" altLang="ja-JP" sz="500" dirty="0">
                        <a:solidFill>
                          <a:schemeClr val="bg1"/>
                        </a:solidFill>
                        <a:latin typeface="HG丸ｺﾞｼｯｸM-PRO" panose="020F0600000000000000" pitchFamily="50" charset="-128"/>
                        <a:ea typeface="HG丸ｺﾞｼｯｸM-PRO" panose="020F0600000000000000" pitchFamily="50" charset="-128"/>
                      </a:endParaRPr>
                    </a:p>
                    <a:p>
                      <a:pPr marL="0" marR="0" lvl="0" indent="0" algn="ctr" defTabSz="1042911" rtl="0" eaLnBrk="1" fontAlgn="auto" latinLnBrk="0" hangingPunct="1">
                        <a:lnSpc>
                          <a:spcPct val="100000"/>
                        </a:lnSpc>
                        <a:spcBef>
                          <a:spcPts val="0"/>
                        </a:spcBef>
                        <a:spcAft>
                          <a:spcPts val="0"/>
                        </a:spcAft>
                        <a:buClrTx/>
                        <a:buSzTx/>
                        <a:buFontTx/>
                        <a:buNone/>
                        <a:tabLst/>
                        <a:defRPr/>
                      </a:pPr>
                      <a:r>
                        <a:rPr kumimoji="1" lang="ja-JP" altLang="en-US" sz="1200" dirty="0">
                          <a:solidFill>
                            <a:schemeClr val="bg1"/>
                          </a:solidFill>
                          <a:latin typeface="HG丸ｺﾞｼｯｸM-PRO" panose="020F0600000000000000" pitchFamily="50" charset="-128"/>
                          <a:ea typeface="HG丸ｺﾞｼｯｸM-PRO" panose="020F0600000000000000" pitchFamily="50" charset="-128"/>
                        </a:rPr>
                        <a:t>  １日目（月）</a:t>
                      </a:r>
                      <a:endParaRPr kumimoji="1" lang="en-US" altLang="ja-JP" sz="1200" dirty="0">
                        <a:solidFill>
                          <a:schemeClr val="bg1"/>
                        </a:solidFill>
                        <a:latin typeface="HG丸ｺﾞｼｯｸM-PRO" panose="020F0600000000000000" pitchFamily="50" charset="-128"/>
                        <a:ea typeface="HG丸ｺﾞｼｯｸM-PRO" panose="020F0600000000000000" pitchFamily="50" charset="-128"/>
                      </a:endParaRPr>
                    </a:p>
                    <a:p>
                      <a:endParaRPr kumimoji="1" lang="ja-JP" altLang="en-US" sz="1000" dirty="0"/>
                    </a:p>
                  </a:txBody>
                  <a:tcPr/>
                </a:tc>
                <a:tc>
                  <a:txBody>
                    <a:bodyPr/>
                    <a:lstStyle/>
                    <a:p>
                      <a:pPr marL="0" marR="0" lvl="0" indent="0" algn="ctr" defTabSz="1042911" rtl="0" eaLnBrk="1" fontAlgn="auto" latinLnBrk="0" hangingPunct="1">
                        <a:lnSpc>
                          <a:spcPct val="100000"/>
                        </a:lnSpc>
                        <a:spcBef>
                          <a:spcPts val="0"/>
                        </a:spcBef>
                        <a:spcAft>
                          <a:spcPts val="0"/>
                        </a:spcAft>
                        <a:buClrTx/>
                        <a:buSzTx/>
                        <a:buFontTx/>
                        <a:buNone/>
                        <a:tabLst/>
                        <a:defRPr/>
                      </a:pPr>
                      <a:endParaRPr kumimoji="1" lang="en-US" altLang="ja-JP" sz="500" dirty="0">
                        <a:solidFill>
                          <a:schemeClr val="bg1"/>
                        </a:solidFill>
                        <a:latin typeface="HG丸ｺﾞｼｯｸM-PRO" panose="020F0600000000000000" pitchFamily="50" charset="-128"/>
                        <a:ea typeface="HG丸ｺﾞｼｯｸM-PRO" panose="020F0600000000000000" pitchFamily="50" charset="-128"/>
                      </a:endParaRPr>
                    </a:p>
                    <a:p>
                      <a:pPr marL="0" marR="0" lvl="0" indent="0" algn="ctr" defTabSz="1042911" rtl="0" eaLnBrk="1" fontAlgn="auto" latinLnBrk="0" hangingPunct="1">
                        <a:lnSpc>
                          <a:spcPct val="100000"/>
                        </a:lnSpc>
                        <a:spcBef>
                          <a:spcPts val="0"/>
                        </a:spcBef>
                        <a:spcAft>
                          <a:spcPts val="0"/>
                        </a:spcAft>
                        <a:buClrTx/>
                        <a:buSzTx/>
                        <a:buFontTx/>
                        <a:buNone/>
                        <a:tabLst/>
                        <a:defRPr/>
                      </a:pPr>
                      <a:r>
                        <a:rPr kumimoji="1" lang="ja-JP" altLang="en-US" sz="1200" dirty="0">
                          <a:solidFill>
                            <a:schemeClr val="bg1"/>
                          </a:solidFill>
                          <a:latin typeface="HG丸ｺﾞｼｯｸM-PRO" panose="020F0600000000000000" pitchFamily="50" charset="-128"/>
                          <a:ea typeface="HG丸ｺﾞｼｯｸM-PRO" panose="020F0600000000000000" pitchFamily="50" charset="-128"/>
                        </a:rPr>
                        <a:t>  ２日目（火）</a:t>
                      </a:r>
                    </a:p>
                    <a:p>
                      <a:endParaRPr kumimoji="1" lang="ja-JP" altLang="en-US" sz="1000" dirty="0"/>
                    </a:p>
                  </a:txBody>
                  <a:tcPr/>
                </a:tc>
                <a:tc>
                  <a:txBody>
                    <a:bodyPr/>
                    <a:lstStyle/>
                    <a:p>
                      <a:pPr marL="0" marR="0" lvl="0" indent="0" algn="ctr" defTabSz="1042911" rtl="0" eaLnBrk="1" fontAlgn="auto" latinLnBrk="0" hangingPunct="1">
                        <a:lnSpc>
                          <a:spcPct val="100000"/>
                        </a:lnSpc>
                        <a:spcBef>
                          <a:spcPts val="0"/>
                        </a:spcBef>
                        <a:spcAft>
                          <a:spcPts val="0"/>
                        </a:spcAft>
                        <a:buClrTx/>
                        <a:buSzTx/>
                        <a:buFontTx/>
                        <a:buNone/>
                        <a:tabLst/>
                        <a:defRPr/>
                      </a:pPr>
                      <a:endParaRPr kumimoji="1" lang="en-US" altLang="ja-JP" sz="500" dirty="0">
                        <a:solidFill>
                          <a:schemeClr val="bg1"/>
                        </a:solidFill>
                        <a:latin typeface="HG丸ｺﾞｼｯｸM-PRO" panose="020F0600000000000000" pitchFamily="50" charset="-128"/>
                        <a:ea typeface="HG丸ｺﾞｼｯｸM-PRO" panose="020F0600000000000000" pitchFamily="50" charset="-128"/>
                      </a:endParaRPr>
                    </a:p>
                    <a:p>
                      <a:pPr marL="0" marR="0" lvl="0" indent="0" algn="ctr" defTabSz="1042911" rtl="0" eaLnBrk="1" fontAlgn="auto" latinLnBrk="0" hangingPunct="1">
                        <a:lnSpc>
                          <a:spcPct val="100000"/>
                        </a:lnSpc>
                        <a:spcBef>
                          <a:spcPts val="0"/>
                        </a:spcBef>
                        <a:spcAft>
                          <a:spcPts val="0"/>
                        </a:spcAft>
                        <a:buClrTx/>
                        <a:buSzTx/>
                        <a:buFontTx/>
                        <a:buNone/>
                        <a:tabLst/>
                        <a:defRPr/>
                      </a:pPr>
                      <a:r>
                        <a:rPr kumimoji="1" lang="en-US" altLang="ja-JP" sz="1200" dirty="0">
                          <a:solidFill>
                            <a:schemeClr val="bg1"/>
                          </a:solidFill>
                          <a:latin typeface="HG丸ｺﾞｼｯｸM-PRO" panose="020F0600000000000000" pitchFamily="50" charset="-128"/>
                          <a:ea typeface="HG丸ｺﾞｼｯｸM-PRO" panose="020F0600000000000000" pitchFamily="50" charset="-128"/>
                        </a:rPr>
                        <a:t>  3</a:t>
                      </a:r>
                      <a:r>
                        <a:rPr kumimoji="1" lang="ja-JP" altLang="en-US" sz="1200" dirty="0">
                          <a:solidFill>
                            <a:schemeClr val="bg1"/>
                          </a:solidFill>
                          <a:latin typeface="HG丸ｺﾞｼｯｸM-PRO" panose="020F0600000000000000" pitchFamily="50" charset="-128"/>
                          <a:ea typeface="HG丸ｺﾞｼｯｸM-PRO" panose="020F0600000000000000" pitchFamily="50" charset="-128"/>
                        </a:rPr>
                        <a:t>日目（水）</a:t>
                      </a:r>
                    </a:p>
                    <a:p>
                      <a:endParaRPr kumimoji="1" lang="ja-JP" altLang="en-US" sz="1000" dirty="0"/>
                    </a:p>
                  </a:txBody>
                  <a:tcPr/>
                </a:tc>
                <a:extLst>
                  <a:ext uri="{0D108BD9-81ED-4DB2-BD59-A6C34878D82A}">
                    <a16:rowId xmlns:a16="http://schemas.microsoft.com/office/drawing/2014/main" val="3500606634"/>
                  </a:ext>
                </a:extLst>
              </a:tr>
              <a:tr h="2109972">
                <a:tc>
                  <a:txBody>
                    <a:bodyPr/>
                    <a:lstStyle/>
                    <a:p>
                      <a:pPr algn="l"/>
                      <a:endParaRPr kumimoji="1" lang="en-US" altLang="ja-JP" sz="1000" dirty="0">
                        <a:latin typeface="HG丸ｺﾞｼｯｸM-PRO" panose="020F0600000000000000" pitchFamily="50" charset="-128"/>
                        <a:ea typeface="HG丸ｺﾞｼｯｸM-PRO" panose="020F0600000000000000" pitchFamily="50" charset="-128"/>
                      </a:endParaRPr>
                    </a:p>
                    <a:p>
                      <a:pPr algn="l"/>
                      <a:r>
                        <a:rPr kumimoji="1" lang="ja-JP" altLang="en-US" sz="1000" dirty="0">
                          <a:latin typeface="HG丸ｺﾞｼｯｸM-PRO" panose="020F0600000000000000" pitchFamily="50" charset="-128"/>
                          <a:ea typeface="HG丸ｺﾞｼｯｸM-PRO" panose="020F0600000000000000" pitchFamily="50" charset="-128"/>
                        </a:rPr>
                        <a:t>オリエンテーション</a:t>
                      </a:r>
                      <a:endParaRPr kumimoji="1" lang="en-US" altLang="ja-JP" sz="1000" dirty="0">
                        <a:latin typeface="HG丸ｺﾞｼｯｸM-PRO" panose="020F0600000000000000" pitchFamily="50" charset="-128"/>
                        <a:ea typeface="HG丸ｺﾞｼｯｸM-PRO" panose="020F0600000000000000" pitchFamily="50" charset="-128"/>
                      </a:endParaRPr>
                    </a:p>
                    <a:p>
                      <a:pPr algn="ctr"/>
                      <a:endParaRPr kumimoji="1" lang="en-US" altLang="ja-JP" sz="1000" dirty="0">
                        <a:latin typeface="HG丸ｺﾞｼｯｸM-PRO" panose="020F0600000000000000" pitchFamily="50" charset="-128"/>
                        <a:ea typeface="HG丸ｺﾞｼｯｸM-PRO" panose="020F0600000000000000" pitchFamily="50" charset="-128"/>
                      </a:endParaRPr>
                    </a:p>
                    <a:p>
                      <a:pPr algn="ctr"/>
                      <a:r>
                        <a:rPr kumimoji="1" lang="ja-JP" altLang="en-US" sz="1000" dirty="0">
                          <a:latin typeface="HG丸ｺﾞｼｯｸM-PRO" panose="020F0600000000000000" pitchFamily="50" charset="-128"/>
                          <a:ea typeface="HG丸ｺﾞｼｯｸM-PRO" panose="020F0600000000000000" pitchFamily="50" charset="-128"/>
                        </a:rPr>
                        <a:t>就職活動の流れ</a:t>
                      </a:r>
                      <a:endParaRPr kumimoji="1" lang="en-US" altLang="ja-JP" sz="1000" dirty="0">
                        <a:latin typeface="HG丸ｺﾞｼｯｸM-PRO" panose="020F0600000000000000" pitchFamily="50" charset="-128"/>
                        <a:ea typeface="HG丸ｺﾞｼｯｸM-PRO" panose="020F0600000000000000" pitchFamily="50" charset="-128"/>
                      </a:endParaRPr>
                    </a:p>
                    <a:p>
                      <a:pPr algn="ctr"/>
                      <a:endParaRPr kumimoji="1" lang="en-US" altLang="ja-JP" sz="1000" dirty="0">
                        <a:latin typeface="HG丸ｺﾞｼｯｸM-PRO" panose="020F0600000000000000" pitchFamily="50" charset="-128"/>
                        <a:ea typeface="HG丸ｺﾞｼｯｸM-PRO" panose="020F0600000000000000" pitchFamily="50" charset="-128"/>
                      </a:endParaRPr>
                    </a:p>
                    <a:p>
                      <a:pPr algn="ctr"/>
                      <a:r>
                        <a:rPr kumimoji="1" lang="ja-JP" altLang="en-US" sz="1000" dirty="0">
                          <a:latin typeface="HG丸ｺﾞｼｯｸM-PRO" panose="020F0600000000000000" pitchFamily="50" charset="-128"/>
                          <a:ea typeface="HG丸ｺﾞｼｯｸM-PRO" panose="020F0600000000000000" pitchFamily="50" charset="-128"/>
                        </a:rPr>
                        <a:t>働くことの意味</a:t>
                      </a:r>
                      <a:endParaRPr kumimoji="1" lang="en-US" altLang="ja-JP" sz="1000" dirty="0">
                        <a:latin typeface="HG丸ｺﾞｼｯｸM-PRO" panose="020F0600000000000000" pitchFamily="50" charset="-128"/>
                        <a:ea typeface="HG丸ｺﾞｼｯｸM-PRO" panose="020F0600000000000000" pitchFamily="50" charset="-128"/>
                      </a:endParaRPr>
                    </a:p>
                    <a:p>
                      <a:pPr algn="ctr"/>
                      <a:endParaRPr kumimoji="1" lang="en-US" altLang="ja-JP" sz="1000" dirty="0">
                        <a:latin typeface="HG丸ｺﾞｼｯｸM-PRO" panose="020F0600000000000000" pitchFamily="50" charset="-128"/>
                        <a:ea typeface="HG丸ｺﾞｼｯｸM-PRO" panose="020F0600000000000000" pitchFamily="50" charset="-128"/>
                      </a:endParaRPr>
                    </a:p>
                    <a:p>
                      <a:pPr algn="ctr"/>
                      <a:r>
                        <a:rPr kumimoji="1" lang="ja-JP" altLang="en-US" sz="1000" dirty="0">
                          <a:latin typeface="HG丸ｺﾞｼｯｸM-PRO" panose="020F0600000000000000" pitchFamily="50" charset="-128"/>
                          <a:ea typeface="HG丸ｺﾞｼｯｸM-PRO" panose="020F0600000000000000" pitchFamily="50" charset="-128"/>
                        </a:rPr>
                        <a:t>自己理解</a:t>
                      </a:r>
                      <a:endParaRPr kumimoji="1" lang="en-US" altLang="ja-JP" sz="1000" dirty="0">
                        <a:latin typeface="HG丸ｺﾞｼｯｸM-PRO" panose="020F0600000000000000" pitchFamily="50" charset="-128"/>
                        <a:ea typeface="HG丸ｺﾞｼｯｸM-PRO" panose="020F0600000000000000" pitchFamily="50" charset="-128"/>
                      </a:endParaRPr>
                    </a:p>
                    <a:p>
                      <a:pPr algn="ctr"/>
                      <a:r>
                        <a:rPr kumimoji="1" lang="ja-JP" altLang="en-US" sz="1000" dirty="0">
                          <a:latin typeface="HG丸ｺﾞｼｯｸM-PRO" panose="020F0600000000000000" pitchFamily="50" charset="-128"/>
                          <a:ea typeface="HG丸ｺﾞｼｯｸM-PRO" panose="020F0600000000000000" pitchFamily="50" charset="-128"/>
                        </a:rPr>
                        <a:t>（興味・能力・価値観）</a:t>
                      </a:r>
                      <a:endParaRPr kumimoji="1" lang="en-US" altLang="ja-JP" sz="1000" dirty="0">
                        <a:latin typeface="HG丸ｺﾞｼｯｸM-PRO" panose="020F0600000000000000" pitchFamily="50" charset="-128"/>
                        <a:ea typeface="HG丸ｺﾞｼｯｸM-PRO" panose="020F0600000000000000" pitchFamily="50" charset="-128"/>
                      </a:endParaRPr>
                    </a:p>
                    <a:p>
                      <a:pPr algn="ctr"/>
                      <a:endParaRPr kumimoji="1" lang="en-US" altLang="ja-JP" sz="1000" dirty="0">
                        <a:latin typeface="HG丸ｺﾞｼｯｸM-PRO" panose="020F0600000000000000" pitchFamily="50" charset="-128"/>
                        <a:ea typeface="HG丸ｺﾞｼｯｸM-PRO" panose="020F0600000000000000" pitchFamily="50" charset="-128"/>
                      </a:endParaRPr>
                    </a:p>
                    <a:p>
                      <a:pPr marL="0" marR="0" indent="0" algn="ctr" defTabSz="1042911" rtl="0" eaLnBrk="1" fontAlgn="auto" latinLnBrk="0" hangingPunct="1">
                        <a:lnSpc>
                          <a:spcPct val="100000"/>
                        </a:lnSpc>
                        <a:spcBef>
                          <a:spcPts val="0"/>
                        </a:spcBef>
                        <a:spcAft>
                          <a:spcPts val="0"/>
                        </a:spcAft>
                        <a:buClrTx/>
                        <a:buSzTx/>
                        <a:buFontTx/>
                        <a:buNone/>
                        <a:tabLst/>
                        <a:defRPr/>
                      </a:pPr>
                      <a:r>
                        <a:rPr kumimoji="1" lang="ja-JP" altLang="en-US" sz="1000" dirty="0">
                          <a:latin typeface="HG丸ｺﾞｼｯｸM-PRO" panose="020F0600000000000000" pitchFamily="50" charset="-128"/>
                          <a:ea typeface="HG丸ｺﾞｼｯｸM-PRO" panose="020F0600000000000000" pitchFamily="50" charset="-128"/>
                        </a:rPr>
                        <a:t>第一印象から</a:t>
                      </a:r>
                      <a:endParaRPr kumimoji="1" lang="en-US" altLang="ja-JP" sz="1000" dirty="0">
                        <a:latin typeface="HG丸ｺﾞｼｯｸM-PRO" panose="020F0600000000000000" pitchFamily="50" charset="-128"/>
                        <a:ea typeface="HG丸ｺﾞｼｯｸM-PRO" panose="020F0600000000000000" pitchFamily="50" charset="-128"/>
                      </a:endParaRPr>
                    </a:p>
                    <a:p>
                      <a:pPr marL="0" marR="0" indent="0" algn="ctr" defTabSz="1042911" rtl="0" eaLnBrk="1" fontAlgn="auto" latinLnBrk="0" hangingPunct="1">
                        <a:lnSpc>
                          <a:spcPct val="100000"/>
                        </a:lnSpc>
                        <a:spcBef>
                          <a:spcPts val="0"/>
                        </a:spcBef>
                        <a:spcAft>
                          <a:spcPts val="0"/>
                        </a:spcAft>
                        <a:buClrTx/>
                        <a:buSzTx/>
                        <a:buFontTx/>
                        <a:buNone/>
                        <a:tabLst/>
                        <a:defRPr/>
                      </a:pPr>
                      <a:r>
                        <a:rPr kumimoji="1" lang="ja-JP" altLang="en-US" sz="1000" dirty="0">
                          <a:latin typeface="HG丸ｺﾞｼｯｸM-PRO" panose="020F0600000000000000" pitchFamily="50" charset="-128"/>
                          <a:ea typeface="HG丸ｺﾞｼｯｸM-PRO" panose="020F0600000000000000" pitchFamily="50" charset="-128"/>
                        </a:rPr>
                        <a:t>得られるもの</a:t>
                      </a:r>
                      <a:endParaRPr kumimoji="1" lang="en-US" altLang="ja-JP" sz="1000" dirty="0">
                        <a:latin typeface="HG丸ｺﾞｼｯｸM-PRO" panose="020F0600000000000000" pitchFamily="50" charset="-128"/>
                        <a:ea typeface="HG丸ｺﾞｼｯｸM-PRO" panose="020F0600000000000000" pitchFamily="50" charset="-128"/>
                      </a:endParaRPr>
                    </a:p>
                    <a:p>
                      <a:endParaRPr kumimoji="1" lang="ja-JP" altLang="en-US" sz="1000" dirty="0"/>
                    </a:p>
                  </a:txBody>
                  <a:tcPr>
                    <a:solidFill>
                      <a:srgbClr val="C1EA8A"/>
                    </a:solidFill>
                  </a:tcPr>
                </a:tc>
                <a:tc>
                  <a:txBody>
                    <a:bodyPr/>
                    <a:lstStyle/>
                    <a:p>
                      <a:pPr algn="ctr"/>
                      <a:endParaRPr kumimoji="1" lang="ja-JP" altLang="en-US" sz="1000" dirty="0">
                        <a:latin typeface="HG丸ｺﾞｼｯｸM-PRO" panose="020F0600000000000000" pitchFamily="50" charset="-128"/>
                        <a:ea typeface="HG丸ｺﾞｼｯｸM-PRO" panose="020F0600000000000000" pitchFamily="50" charset="-128"/>
                      </a:endParaRPr>
                    </a:p>
                    <a:p>
                      <a:pPr algn="ctr"/>
                      <a:r>
                        <a:rPr kumimoji="1" lang="ja-JP" altLang="en-US" sz="1000" dirty="0">
                          <a:latin typeface="HG丸ｺﾞｼｯｸM-PRO" panose="020F0600000000000000" pitchFamily="50" charset="-128"/>
                          <a:ea typeface="HG丸ｺﾞｼｯｸM-PRO" panose="020F0600000000000000" pitchFamily="50" charset="-128"/>
                        </a:rPr>
                        <a:t>自分の考えを伝える</a:t>
                      </a:r>
                    </a:p>
                    <a:p>
                      <a:pPr algn="ctr"/>
                      <a:r>
                        <a:rPr kumimoji="1" lang="ja-JP" altLang="en-US" sz="1000" dirty="0">
                          <a:latin typeface="HG丸ｺﾞｼｯｸM-PRO" panose="020F0600000000000000" pitchFamily="50" charset="-128"/>
                          <a:ea typeface="HG丸ｺﾞｼｯｸM-PRO" panose="020F0600000000000000" pitchFamily="50" charset="-128"/>
                        </a:rPr>
                        <a:t>技術</a:t>
                      </a:r>
                      <a:endParaRPr kumimoji="1" lang="en-US" altLang="ja-JP" sz="1000" dirty="0">
                        <a:latin typeface="HG丸ｺﾞｼｯｸM-PRO" panose="020F0600000000000000" pitchFamily="50" charset="-128"/>
                        <a:ea typeface="HG丸ｺﾞｼｯｸM-PRO" panose="020F0600000000000000" pitchFamily="50" charset="-128"/>
                      </a:endParaRPr>
                    </a:p>
                    <a:p>
                      <a:pPr algn="ctr"/>
                      <a:endParaRPr kumimoji="1" lang="en-US" altLang="ja-JP" sz="1000" dirty="0">
                        <a:latin typeface="HG丸ｺﾞｼｯｸM-PRO" panose="020F0600000000000000" pitchFamily="50" charset="-128"/>
                        <a:ea typeface="HG丸ｺﾞｼｯｸM-PRO" panose="020F0600000000000000" pitchFamily="50" charset="-128"/>
                      </a:endParaRPr>
                    </a:p>
                    <a:p>
                      <a:pPr algn="ctr"/>
                      <a:r>
                        <a:rPr kumimoji="1" lang="ja-JP" altLang="en-US" sz="1000" dirty="0">
                          <a:latin typeface="HG丸ｺﾞｼｯｸM-PRO" panose="020F0600000000000000" pitchFamily="50" charset="-128"/>
                          <a:ea typeface="HG丸ｺﾞｼｯｸM-PRO" panose="020F0600000000000000" pitchFamily="50" charset="-128"/>
                        </a:rPr>
                        <a:t>仕事理解</a:t>
                      </a:r>
                      <a:br>
                        <a:rPr kumimoji="1" lang="en-US" altLang="ja-JP" sz="1000" dirty="0">
                          <a:latin typeface="HG丸ｺﾞｼｯｸM-PRO" panose="020F0600000000000000" pitchFamily="50" charset="-128"/>
                          <a:ea typeface="HG丸ｺﾞｼｯｸM-PRO" panose="020F0600000000000000" pitchFamily="50" charset="-128"/>
                        </a:rPr>
                      </a:br>
                      <a:r>
                        <a:rPr kumimoji="1" lang="ja-JP" altLang="en-US" sz="1000" dirty="0">
                          <a:latin typeface="HG丸ｺﾞｼｯｸM-PRO" panose="020F0600000000000000" pitchFamily="50" charset="-128"/>
                          <a:ea typeface="HG丸ｺﾞｼｯｸM-PRO" panose="020F0600000000000000" pitchFamily="50" charset="-128"/>
                        </a:rPr>
                        <a:t>「業界」と「職種」</a:t>
                      </a:r>
                    </a:p>
                    <a:p>
                      <a:pPr algn="ctr"/>
                      <a:r>
                        <a:rPr kumimoji="1" lang="ja-JP" altLang="en-US" sz="1000" dirty="0">
                          <a:latin typeface="HG丸ｺﾞｼｯｸM-PRO" panose="020F0600000000000000" pitchFamily="50" charset="-128"/>
                          <a:ea typeface="HG丸ｺﾞｼｯｸM-PRO" panose="020F0600000000000000" pitchFamily="50" charset="-128"/>
                        </a:rPr>
                        <a:t>を知る</a:t>
                      </a:r>
                      <a:endParaRPr kumimoji="1" lang="en-US" altLang="ja-JP" sz="1000" dirty="0">
                        <a:latin typeface="HG丸ｺﾞｼｯｸM-PRO" panose="020F0600000000000000" pitchFamily="50" charset="-128"/>
                        <a:ea typeface="HG丸ｺﾞｼｯｸM-PRO" panose="020F0600000000000000" pitchFamily="50" charset="-128"/>
                      </a:endParaRPr>
                    </a:p>
                    <a:p>
                      <a:pPr algn="ctr"/>
                      <a:endParaRPr kumimoji="1" lang="en-US" altLang="ja-JP" sz="1000" dirty="0">
                        <a:latin typeface="HG丸ｺﾞｼｯｸM-PRO" panose="020F0600000000000000" pitchFamily="50" charset="-128"/>
                        <a:ea typeface="HG丸ｺﾞｼｯｸM-PRO" panose="020F0600000000000000" pitchFamily="50" charset="-128"/>
                      </a:endParaRPr>
                    </a:p>
                    <a:p>
                      <a:pPr algn="ctr"/>
                      <a:r>
                        <a:rPr kumimoji="1" lang="ja-JP" altLang="en-US" sz="1000" dirty="0">
                          <a:latin typeface="HG丸ｺﾞｼｯｸM-PRO" panose="020F0600000000000000" pitchFamily="50" charset="-128"/>
                          <a:ea typeface="HG丸ｺﾞｼｯｸM-PRO" panose="020F0600000000000000" pitchFamily="50" charset="-128"/>
                        </a:rPr>
                        <a:t>社会人基礎力</a:t>
                      </a:r>
                      <a:endParaRPr kumimoji="1" lang="ja-JP" altLang="en-US" sz="1000" dirty="0"/>
                    </a:p>
                  </a:txBody>
                  <a:tcPr>
                    <a:solidFill>
                      <a:srgbClr val="C1EA8A"/>
                    </a:solidFill>
                  </a:tcPr>
                </a:tc>
                <a:tc>
                  <a:txBody>
                    <a:bodyPr/>
                    <a:lstStyle/>
                    <a:p>
                      <a:pPr algn="ctr"/>
                      <a:endParaRPr kumimoji="1" lang="ja-JP" altLang="en-US" sz="1000" dirty="0">
                        <a:solidFill>
                          <a:schemeClr val="tx1"/>
                        </a:solidFill>
                        <a:latin typeface="HG丸ｺﾞｼｯｸM-PRO" panose="020F0600000000000000" pitchFamily="50" charset="-128"/>
                        <a:ea typeface="HG丸ｺﾞｼｯｸM-PRO" panose="020F0600000000000000" pitchFamily="50" charset="-128"/>
                      </a:endParaRPr>
                    </a:p>
                    <a:p>
                      <a:pPr algn="ctr"/>
                      <a:r>
                        <a:rPr kumimoji="1" lang="ja-JP" altLang="en-US" sz="1000" dirty="0">
                          <a:solidFill>
                            <a:schemeClr val="tx1"/>
                          </a:solidFill>
                          <a:latin typeface="HG丸ｺﾞｼｯｸM-PRO" panose="020F0600000000000000" pitchFamily="50" charset="-128"/>
                          <a:ea typeface="HG丸ｺﾞｼｯｸM-PRO" panose="020F0600000000000000" pitchFamily="50" charset="-128"/>
                        </a:rPr>
                        <a:t>実践</a:t>
                      </a:r>
                      <a:r>
                        <a:rPr kumimoji="1" lang="ja-JP" altLang="en-US" sz="1000" dirty="0">
                          <a:latin typeface="HG丸ｺﾞｼｯｸM-PRO" panose="020F0600000000000000" pitchFamily="50" charset="-128"/>
                          <a:ea typeface="HG丸ｺﾞｼｯｸM-PRO" panose="020F0600000000000000" pitchFamily="50" charset="-128"/>
                        </a:rPr>
                        <a:t>！</a:t>
                      </a:r>
                      <a:endParaRPr kumimoji="1" lang="en-US" altLang="ja-JP" sz="1000" dirty="0">
                        <a:latin typeface="HG丸ｺﾞｼｯｸM-PRO" panose="020F0600000000000000" pitchFamily="50" charset="-128"/>
                        <a:ea typeface="HG丸ｺﾞｼｯｸM-PRO" panose="020F0600000000000000" pitchFamily="50" charset="-128"/>
                      </a:endParaRPr>
                    </a:p>
                    <a:p>
                      <a:pPr algn="ctr"/>
                      <a:r>
                        <a:rPr kumimoji="1" lang="ja-JP" altLang="en-US" sz="1000" dirty="0">
                          <a:latin typeface="HG丸ｺﾞｼｯｸM-PRO" panose="020F0600000000000000" pitchFamily="50" charset="-128"/>
                          <a:ea typeface="HG丸ｺﾞｼｯｸM-PRO" panose="020F0600000000000000" pitchFamily="50" charset="-128"/>
                        </a:rPr>
                        <a:t>面接時の入退室　　</a:t>
                      </a:r>
                      <a:endParaRPr kumimoji="1" lang="en-US" altLang="ja-JP" sz="1000" dirty="0">
                        <a:latin typeface="HG丸ｺﾞｼｯｸM-PRO" panose="020F0600000000000000" pitchFamily="50" charset="-128"/>
                        <a:ea typeface="HG丸ｺﾞｼｯｸM-PRO" panose="020F0600000000000000" pitchFamily="50" charset="-128"/>
                      </a:endParaRPr>
                    </a:p>
                    <a:p>
                      <a:pPr algn="ctr"/>
                      <a:r>
                        <a:rPr kumimoji="1" lang="ja-JP" altLang="en-US" sz="1000" dirty="0">
                          <a:latin typeface="HG丸ｺﾞｼｯｸM-PRO" panose="020F0600000000000000" pitchFamily="50" charset="-128"/>
                          <a:ea typeface="HG丸ｺﾞｼｯｸM-PRO" panose="020F0600000000000000" pitchFamily="50" charset="-128"/>
                        </a:rPr>
                        <a:t>　</a:t>
                      </a:r>
                      <a:endParaRPr kumimoji="1" lang="en-US" altLang="ja-JP" sz="1000" dirty="0">
                        <a:latin typeface="HG丸ｺﾞｼｯｸM-PRO" panose="020F0600000000000000" pitchFamily="50" charset="-128"/>
                        <a:ea typeface="HG丸ｺﾞｼｯｸM-PRO" panose="020F0600000000000000" pitchFamily="50" charset="-128"/>
                      </a:endParaRPr>
                    </a:p>
                    <a:p>
                      <a:pPr algn="ctr"/>
                      <a:r>
                        <a:rPr kumimoji="1" lang="ja-JP" altLang="en-US" sz="1000" dirty="0">
                          <a:solidFill>
                            <a:schemeClr val="tx1"/>
                          </a:solidFill>
                          <a:latin typeface="HG丸ｺﾞｼｯｸM-PRO" panose="020F0600000000000000" pitchFamily="50" charset="-128"/>
                          <a:ea typeface="HG丸ｺﾞｼｯｸM-PRO" panose="020F0600000000000000" pitchFamily="50" charset="-128"/>
                        </a:rPr>
                        <a:t>実践</a:t>
                      </a:r>
                      <a:r>
                        <a:rPr kumimoji="1" lang="ja-JP" altLang="en-US" sz="1000" dirty="0">
                          <a:latin typeface="HG丸ｺﾞｼｯｸM-PRO" panose="020F0600000000000000" pitchFamily="50" charset="-128"/>
                          <a:ea typeface="HG丸ｺﾞｼｯｸM-PRO" panose="020F0600000000000000" pitchFamily="50" charset="-128"/>
                        </a:rPr>
                        <a:t>！</a:t>
                      </a:r>
                      <a:endParaRPr kumimoji="1" lang="en-US" altLang="ja-JP" sz="1000" dirty="0">
                        <a:latin typeface="HG丸ｺﾞｼｯｸM-PRO" panose="020F0600000000000000" pitchFamily="50" charset="-128"/>
                        <a:ea typeface="HG丸ｺﾞｼｯｸM-PRO" panose="020F0600000000000000" pitchFamily="50" charset="-128"/>
                      </a:endParaRPr>
                    </a:p>
                    <a:p>
                      <a:pPr algn="ctr"/>
                      <a:r>
                        <a:rPr kumimoji="1" lang="ja-JP" altLang="en-US" sz="1000" dirty="0">
                          <a:latin typeface="HG丸ｺﾞｼｯｸM-PRO" panose="020F0600000000000000" pitchFamily="50" charset="-128"/>
                          <a:ea typeface="HG丸ｺﾞｼｯｸM-PRO" panose="020F0600000000000000" pitchFamily="50" charset="-128"/>
                        </a:rPr>
                        <a:t>面接ロールプレイ　　</a:t>
                      </a:r>
                      <a:endParaRPr kumimoji="1" lang="en-US" altLang="ja-JP" sz="1000" dirty="0">
                        <a:latin typeface="HG丸ｺﾞｼｯｸM-PRO" panose="020F0600000000000000" pitchFamily="50" charset="-128"/>
                        <a:ea typeface="HG丸ｺﾞｼｯｸM-PRO" panose="020F0600000000000000" pitchFamily="50" charset="-128"/>
                      </a:endParaRPr>
                    </a:p>
                    <a:p>
                      <a:pPr algn="ctr"/>
                      <a:endParaRPr kumimoji="1" lang="en-US" altLang="ja-JP" sz="1000" dirty="0">
                        <a:latin typeface="HG丸ｺﾞｼｯｸM-PRO" panose="020F0600000000000000" pitchFamily="50" charset="-128"/>
                        <a:ea typeface="HG丸ｺﾞｼｯｸM-PRO" panose="020F0600000000000000" pitchFamily="50" charset="-128"/>
                      </a:endParaRPr>
                    </a:p>
                    <a:p>
                      <a:pPr algn="ctr"/>
                      <a:r>
                        <a:rPr kumimoji="1" lang="ja-JP" altLang="en-US" sz="1000" dirty="0">
                          <a:latin typeface="HG丸ｺﾞｼｯｸM-PRO" panose="020F0600000000000000" pitchFamily="50" charset="-128"/>
                          <a:ea typeface="HG丸ｺﾞｼｯｸM-PRO" panose="020F0600000000000000" pitchFamily="50" charset="-128"/>
                        </a:rPr>
                        <a:t>修了式</a:t>
                      </a:r>
                    </a:p>
                    <a:p>
                      <a:endParaRPr kumimoji="1" lang="ja-JP" altLang="en-US" sz="1000" dirty="0"/>
                    </a:p>
                  </a:txBody>
                  <a:tcPr>
                    <a:solidFill>
                      <a:srgbClr val="C1EA8A"/>
                    </a:solidFill>
                  </a:tcPr>
                </a:tc>
                <a:extLst>
                  <a:ext uri="{0D108BD9-81ED-4DB2-BD59-A6C34878D82A}">
                    <a16:rowId xmlns:a16="http://schemas.microsoft.com/office/drawing/2014/main" val="2303740505"/>
                  </a:ext>
                </a:extLst>
              </a:tr>
            </a:tbl>
          </a:graphicData>
        </a:graphic>
      </p:graphicFrame>
      <p:sp>
        <p:nvSpPr>
          <p:cNvPr id="5" name="円/楕円 4">
            <a:extLst>
              <a:ext uri="{FF2B5EF4-FFF2-40B4-BE49-F238E27FC236}">
                <a16:creationId xmlns:a16="http://schemas.microsoft.com/office/drawing/2014/main" id="{7EFBD16F-34D7-AC97-AFA5-01278E135FA4}"/>
              </a:ext>
            </a:extLst>
          </p:cNvPr>
          <p:cNvSpPr/>
          <p:nvPr/>
        </p:nvSpPr>
        <p:spPr>
          <a:xfrm>
            <a:off x="527297" y="8465486"/>
            <a:ext cx="821511" cy="80347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endParaRPr kumimoji="1" lang="ja-JP" altLang="en-US" sz="1500" kern="1200" dirty="0"/>
          </a:p>
        </p:txBody>
      </p:sp>
      <p:sp>
        <p:nvSpPr>
          <p:cNvPr id="68" name="正方形/長方形 67">
            <a:extLst>
              <a:ext uri="{FF2B5EF4-FFF2-40B4-BE49-F238E27FC236}">
                <a16:creationId xmlns:a16="http://schemas.microsoft.com/office/drawing/2014/main" id="{2988C104-1995-0FCF-DB14-99ECA756AA24}"/>
              </a:ext>
            </a:extLst>
          </p:cNvPr>
          <p:cNvSpPr/>
          <p:nvPr/>
        </p:nvSpPr>
        <p:spPr>
          <a:xfrm>
            <a:off x="46690" y="8344628"/>
            <a:ext cx="7514573" cy="2344196"/>
          </a:xfrm>
          <a:prstGeom prst="rect">
            <a:avLst/>
          </a:prstGeom>
          <a:solidFill>
            <a:srgbClr val="E5F5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7" name="グループ化 6">
            <a:extLst>
              <a:ext uri="{FF2B5EF4-FFF2-40B4-BE49-F238E27FC236}">
                <a16:creationId xmlns:a16="http://schemas.microsoft.com/office/drawing/2014/main" id="{AB9F92B0-0460-1E10-03B7-CE1400D39AD0}"/>
              </a:ext>
            </a:extLst>
          </p:cNvPr>
          <p:cNvGrpSpPr/>
          <p:nvPr/>
        </p:nvGrpSpPr>
        <p:grpSpPr>
          <a:xfrm>
            <a:off x="276908" y="9003653"/>
            <a:ext cx="7082908" cy="1547201"/>
            <a:chOff x="154756" y="8855495"/>
            <a:chExt cx="7082908" cy="1547201"/>
          </a:xfrm>
        </p:grpSpPr>
        <p:grpSp>
          <p:nvGrpSpPr>
            <p:cNvPr id="9" name="グループ化 8">
              <a:extLst>
                <a:ext uri="{FF2B5EF4-FFF2-40B4-BE49-F238E27FC236}">
                  <a16:creationId xmlns:a16="http://schemas.microsoft.com/office/drawing/2014/main" id="{F3DF1922-B6D3-B79C-6110-DD58698E402F}"/>
                </a:ext>
              </a:extLst>
            </p:cNvPr>
            <p:cNvGrpSpPr/>
            <p:nvPr/>
          </p:nvGrpSpPr>
          <p:grpSpPr>
            <a:xfrm>
              <a:off x="154756" y="9028559"/>
              <a:ext cx="2114299" cy="1374137"/>
              <a:chOff x="154756" y="8932157"/>
              <a:chExt cx="2114299" cy="1374137"/>
            </a:xfrm>
          </p:grpSpPr>
          <p:grpSp>
            <p:nvGrpSpPr>
              <p:cNvPr id="50" name="グループ化 49">
                <a:extLst>
                  <a:ext uri="{FF2B5EF4-FFF2-40B4-BE49-F238E27FC236}">
                    <a16:creationId xmlns:a16="http://schemas.microsoft.com/office/drawing/2014/main" id="{A374BCD1-7941-6A7A-EB46-ABF8B54F328F}"/>
                  </a:ext>
                </a:extLst>
              </p:cNvPr>
              <p:cNvGrpSpPr/>
              <p:nvPr/>
            </p:nvGrpSpPr>
            <p:grpSpPr>
              <a:xfrm>
                <a:off x="154756" y="8932157"/>
                <a:ext cx="2059208" cy="869078"/>
                <a:chOff x="5305418" y="7679896"/>
                <a:chExt cx="2380040" cy="990532"/>
              </a:xfrm>
            </p:grpSpPr>
            <p:sp>
              <p:nvSpPr>
                <p:cNvPr id="55" name="雲 54">
                  <a:extLst>
                    <a:ext uri="{FF2B5EF4-FFF2-40B4-BE49-F238E27FC236}">
                      <a16:creationId xmlns:a16="http://schemas.microsoft.com/office/drawing/2014/main" id="{18641B45-78BC-B356-2529-6C9930C4B349}"/>
                    </a:ext>
                  </a:extLst>
                </p:cNvPr>
                <p:cNvSpPr/>
                <p:nvPr/>
              </p:nvSpPr>
              <p:spPr>
                <a:xfrm>
                  <a:off x="5305418" y="7679896"/>
                  <a:ext cx="2270145" cy="990532"/>
                </a:xfrm>
                <a:prstGeom prst="cloud">
                  <a:avLst/>
                </a:prstGeom>
                <a:solidFill>
                  <a:schemeClr val="accent1">
                    <a:lumMod val="40000"/>
                    <a:lumOff val="60000"/>
                  </a:schemeClr>
                </a:solidFill>
                <a:ln>
                  <a:solidFill>
                    <a:schemeClr val="bg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103479" tIns="51739" rIns="103479" bIns="51739" rtlCol="0" anchor="ctr"/>
                <a:lstStyle/>
                <a:p>
                  <a:pPr algn="ctr"/>
                  <a:endParaRPr lang="ja-JP" altLang="en-US" sz="1100" dirty="0">
                    <a:solidFill>
                      <a:schemeClr val="tx1"/>
                    </a:solidFill>
                    <a:latin typeface="メイリオ" pitchFamily="50" charset="-128"/>
                    <a:ea typeface="メイリオ" pitchFamily="50" charset="-128"/>
                  </a:endParaRPr>
                </a:p>
              </p:txBody>
            </p:sp>
            <p:sp>
              <p:nvSpPr>
                <p:cNvPr id="56" name="テキスト ボックス 55">
                  <a:extLst>
                    <a:ext uri="{FF2B5EF4-FFF2-40B4-BE49-F238E27FC236}">
                      <a16:creationId xmlns:a16="http://schemas.microsoft.com/office/drawing/2014/main" id="{82A848B2-5FC9-6A9C-88DB-5C213734DD1D}"/>
                    </a:ext>
                  </a:extLst>
                </p:cNvPr>
                <p:cNvSpPr txBox="1"/>
                <p:nvPr/>
              </p:nvSpPr>
              <p:spPr>
                <a:xfrm>
                  <a:off x="5374929" y="7747184"/>
                  <a:ext cx="2310529" cy="824353"/>
                </a:xfrm>
                <a:prstGeom prst="rect">
                  <a:avLst/>
                </a:prstGeom>
                <a:noFill/>
              </p:spPr>
              <p:txBody>
                <a:bodyPr wrap="square" rtlCol="0">
                  <a:spAutoFit/>
                </a:bodyPr>
                <a:lstStyle/>
                <a:p>
                  <a:r>
                    <a:rPr kumimoji="1" lang="ja-JP" altLang="en-US" sz="1100" dirty="0">
                      <a:latin typeface="HGP明朝E" panose="02020900000000000000" pitchFamily="18" charset="-128"/>
                      <a:ea typeface="HGP明朝E" panose="02020900000000000000" pitchFamily="18" charset="-128"/>
                    </a:rPr>
                    <a:t>　　</a:t>
                  </a:r>
                  <a:r>
                    <a:rPr kumimoji="1" lang="ja-JP" altLang="en-US" sz="1000" dirty="0">
                      <a:latin typeface="Meiryo UI" panose="020B0604030504040204" pitchFamily="50" charset="-128"/>
                      <a:ea typeface="Meiryo UI" panose="020B0604030504040204" pitchFamily="50" charset="-128"/>
                    </a:rPr>
                    <a:t>短所と思っていたことも</a:t>
                  </a:r>
                  <a:endParaRPr kumimoji="1" lang="en-US" altLang="ja-JP" sz="1000" dirty="0">
                    <a:latin typeface="Meiryo UI" panose="020B0604030504040204" pitchFamily="50" charset="-128"/>
                    <a:ea typeface="Meiryo UI" panose="020B0604030504040204" pitchFamily="50" charset="-128"/>
                  </a:endParaRPr>
                </a:p>
                <a:p>
                  <a:r>
                    <a:rPr kumimoji="1" lang="ja-JP" altLang="en-US" sz="1000" dirty="0">
                      <a:latin typeface="Meiryo UI" panose="020B0604030504040204" pitchFamily="50" charset="-128"/>
                      <a:ea typeface="Meiryo UI" panose="020B0604030504040204" pitchFamily="50" charset="-128"/>
                    </a:rPr>
                    <a:t>見方を変えて長所として</a:t>
                  </a:r>
                  <a:endParaRPr kumimoji="1" lang="en-US" altLang="ja-JP" sz="1000" dirty="0">
                    <a:latin typeface="Meiryo UI" panose="020B0604030504040204" pitchFamily="50" charset="-128"/>
                    <a:ea typeface="Meiryo UI" panose="020B0604030504040204" pitchFamily="50" charset="-128"/>
                  </a:endParaRPr>
                </a:p>
                <a:p>
                  <a:r>
                    <a:rPr kumimoji="1" lang="ja-JP" altLang="en-US" sz="1000" dirty="0">
                      <a:latin typeface="Meiryo UI" panose="020B0604030504040204" pitchFamily="50" charset="-128"/>
                      <a:ea typeface="Meiryo UI" panose="020B0604030504040204" pitchFamily="50" charset="-128"/>
                    </a:rPr>
                    <a:t>売り込んでいくことが大事だということを学べました。</a:t>
                  </a:r>
                </a:p>
              </p:txBody>
            </p:sp>
          </p:grpSp>
          <p:grpSp>
            <p:nvGrpSpPr>
              <p:cNvPr id="51" name="グループ化 50">
                <a:extLst>
                  <a:ext uri="{FF2B5EF4-FFF2-40B4-BE49-F238E27FC236}">
                    <a16:creationId xmlns:a16="http://schemas.microsoft.com/office/drawing/2014/main" id="{008D7ACF-3403-15E1-E7B9-FB698BADFEB2}"/>
                  </a:ext>
                </a:extLst>
              </p:cNvPr>
              <p:cNvGrpSpPr/>
              <p:nvPr/>
            </p:nvGrpSpPr>
            <p:grpSpPr>
              <a:xfrm>
                <a:off x="154756" y="9718338"/>
                <a:ext cx="2114299" cy="587956"/>
                <a:chOff x="5251705" y="6243599"/>
                <a:chExt cx="2114299" cy="587956"/>
              </a:xfrm>
            </p:grpSpPr>
            <p:sp>
              <p:nvSpPr>
                <p:cNvPr id="53" name="テキスト ボックス 52">
                  <a:extLst>
                    <a:ext uri="{FF2B5EF4-FFF2-40B4-BE49-F238E27FC236}">
                      <a16:creationId xmlns:a16="http://schemas.microsoft.com/office/drawing/2014/main" id="{D9C79F1A-3BF7-DB78-70E1-A83262CD4E6F}"/>
                    </a:ext>
                  </a:extLst>
                </p:cNvPr>
                <p:cNvSpPr txBox="1"/>
                <p:nvPr/>
              </p:nvSpPr>
              <p:spPr>
                <a:xfrm>
                  <a:off x="5495148" y="6585130"/>
                  <a:ext cx="1870856" cy="214713"/>
                </a:xfrm>
                <a:prstGeom prst="rect">
                  <a:avLst/>
                </a:prstGeom>
                <a:noFill/>
              </p:spPr>
              <p:txBody>
                <a:bodyPr wrap="square" lIns="90714" tIns="45358" rIns="90714" bIns="45358" rtlCol="0">
                  <a:spAutoFit/>
                </a:bodyPr>
                <a:lstStyle/>
                <a:p>
                  <a:pPr algn="ctr"/>
                  <a:r>
                    <a:rPr lang="ja-JP" altLang="en-US" sz="800" dirty="0">
                      <a:latin typeface="HGPｺﾞｼｯｸE" panose="020B0900000000000000" pitchFamily="50" charset="-128"/>
                      <a:ea typeface="HGPｺﾞｼｯｸE" panose="020B0900000000000000" pitchFamily="50" charset="-128"/>
                    </a:rPr>
                    <a:t>３１歳　　マーケティング調査</a:t>
                  </a:r>
                </a:p>
              </p:txBody>
            </p:sp>
            <p:pic>
              <p:nvPicPr>
                <p:cNvPr id="54" name="Picture 2" descr="E:\USR\TMBNMA\デスクトップ\イラスト\youngman_28.png">
                  <a:extLst>
                    <a:ext uri="{FF2B5EF4-FFF2-40B4-BE49-F238E27FC236}">
                      <a16:creationId xmlns:a16="http://schemas.microsoft.com/office/drawing/2014/main" id="{8BDBB565-0DA8-C7BD-E30D-791E3D44DB6F}"/>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251705" y="6243599"/>
                  <a:ext cx="586924" cy="587956"/>
                </a:xfrm>
                <a:prstGeom prst="rect">
                  <a:avLst/>
                </a:prstGeom>
                <a:noFill/>
                <a:extLst>
                  <a:ext uri="{909E8E84-426E-40DD-AFC4-6F175D3DCCD1}">
                    <a14:hiddenFill xmlns:a14="http://schemas.microsoft.com/office/drawing/2010/main">
                      <a:solidFill>
                        <a:srgbClr val="FFFFFF"/>
                      </a:solidFill>
                    </a14:hiddenFill>
                  </a:ext>
                </a:extLst>
              </p:spPr>
            </p:pic>
          </p:grpSp>
        </p:grpSp>
        <p:grpSp>
          <p:nvGrpSpPr>
            <p:cNvPr id="18" name="グループ化 17">
              <a:extLst>
                <a:ext uri="{FF2B5EF4-FFF2-40B4-BE49-F238E27FC236}">
                  <a16:creationId xmlns:a16="http://schemas.microsoft.com/office/drawing/2014/main" id="{F29B85EB-5A9D-6495-E502-D4F040A7B038}"/>
                </a:ext>
              </a:extLst>
            </p:cNvPr>
            <p:cNvGrpSpPr/>
            <p:nvPr/>
          </p:nvGrpSpPr>
          <p:grpSpPr>
            <a:xfrm>
              <a:off x="2297891" y="8942865"/>
              <a:ext cx="2452462" cy="1414444"/>
              <a:chOff x="2494878" y="8942242"/>
              <a:chExt cx="2324763" cy="1414444"/>
            </a:xfrm>
          </p:grpSpPr>
          <p:sp>
            <p:nvSpPr>
              <p:cNvPr id="47" name="雲 46">
                <a:extLst>
                  <a:ext uri="{FF2B5EF4-FFF2-40B4-BE49-F238E27FC236}">
                    <a16:creationId xmlns:a16="http://schemas.microsoft.com/office/drawing/2014/main" id="{312AB579-2907-81D6-0B62-5CE6BEC4BE60}"/>
                  </a:ext>
                </a:extLst>
              </p:cNvPr>
              <p:cNvSpPr/>
              <p:nvPr/>
            </p:nvSpPr>
            <p:spPr>
              <a:xfrm>
                <a:off x="2725959" y="8942242"/>
                <a:ext cx="2093682" cy="991886"/>
              </a:xfrm>
              <a:prstGeom prst="cloud">
                <a:avLst/>
              </a:prstGeom>
              <a:solidFill>
                <a:srgbClr val="FFCCFF"/>
              </a:solidFill>
              <a:ln>
                <a:solidFill>
                  <a:schemeClr val="bg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103479" tIns="51739" rIns="103479" bIns="51739" rtlCol="0" anchor="ctr"/>
              <a:lstStyle/>
              <a:p>
                <a:pPr algn="ctr"/>
                <a:endParaRPr lang="ja-JP" altLang="en-US" sz="1100" dirty="0">
                  <a:solidFill>
                    <a:schemeClr val="tx1"/>
                  </a:solidFill>
                  <a:latin typeface="メイリオ" pitchFamily="50" charset="-128"/>
                  <a:ea typeface="メイリオ" pitchFamily="50" charset="-128"/>
                </a:endParaRPr>
              </a:p>
            </p:txBody>
          </p:sp>
          <p:sp>
            <p:nvSpPr>
              <p:cNvPr id="48" name="テキスト ボックス 47">
                <a:extLst>
                  <a:ext uri="{FF2B5EF4-FFF2-40B4-BE49-F238E27FC236}">
                    <a16:creationId xmlns:a16="http://schemas.microsoft.com/office/drawing/2014/main" id="{E62DDCDE-6FDB-E380-7E65-1D3CC3D16146}"/>
                  </a:ext>
                </a:extLst>
              </p:cNvPr>
              <p:cNvSpPr txBox="1"/>
              <p:nvPr/>
            </p:nvSpPr>
            <p:spPr>
              <a:xfrm>
                <a:off x="3158576" y="10141959"/>
                <a:ext cx="937788" cy="214713"/>
              </a:xfrm>
              <a:prstGeom prst="rect">
                <a:avLst/>
              </a:prstGeom>
              <a:noFill/>
            </p:spPr>
            <p:txBody>
              <a:bodyPr wrap="square" lIns="90714" tIns="45358" rIns="90714" bIns="45358" rtlCol="0">
                <a:spAutoFit/>
              </a:bodyPr>
              <a:lstStyle/>
              <a:p>
                <a:r>
                  <a:rPr lang="ja-JP" altLang="en-US" sz="800" dirty="0">
                    <a:latin typeface="HGPｺﾞｼｯｸE" panose="020B0900000000000000" pitchFamily="50" charset="-128"/>
                    <a:ea typeface="HGPｺﾞｼｯｸE" panose="020B0900000000000000" pitchFamily="50" charset="-128"/>
                  </a:rPr>
                  <a:t>２４歳　事務</a:t>
                </a:r>
              </a:p>
            </p:txBody>
          </p:sp>
          <p:pic>
            <p:nvPicPr>
              <p:cNvPr id="49" name="Picture 3" descr="E:\USR\TMBNMA\デスクトップ\イラスト\youngwoman_42.png">
                <a:extLst>
                  <a:ext uri="{FF2B5EF4-FFF2-40B4-BE49-F238E27FC236}">
                    <a16:creationId xmlns:a16="http://schemas.microsoft.com/office/drawing/2014/main" id="{AACFF556-4B37-793F-4F15-1AA64606DF06}"/>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494878" y="9757562"/>
                <a:ext cx="681752" cy="59912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9" name="グループ化 18">
              <a:extLst>
                <a:ext uri="{FF2B5EF4-FFF2-40B4-BE49-F238E27FC236}">
                  <a16:creationId xmlns:a16="http://schemas.microsoft.com/office/drawing/2014/main" id="{C7F998D3-B25A-1A12-9F55-DEE64ADFE84A}"/>
                </a:ext>
              </a:extLst>
            </p:cNvPr>
            <p:cNvGrpSpPr/>
            <p:nvPr/>
          </p:nvGrpSpPr>
          <p:grpSpPr>
            <a:xfrm>
              <a:off x="4829949" y="8855495"/>
              <a:ext cx="2407715" cy="1515489"/>
              <a:chOff x="4901091" y="5449875"/>
              <a:chExt cx="2407715" cy="1515489"/>
            </a:xfrm>
          </p:grpSpPr>
          <p:grpSp>
            <p:nvGrpSpPr>
              <p:cNvPr id="41" name="グループ化 40">
                <a:extLst>
                  <a:ext uri="{FF2B5EF4-FFF2-40B4-BE49-F238E27FC236}">
                    <a16:creationId xmlns:a16="http://schemas.microsoft.com/office/drawing/2014/main" id="{ACF1E1FA-8677-83CC-779F-AFFB46DB5700}"/>
                  </a:ext>
                </a:extLst>
              </p:cNvPr>
              <p:cNvGrpSpPr/>
              <p:nvPr/>
            </p:nvGrpSpPr>
            <p:grpSpPr>
              <a:xfrm>
                <a:off x="5064840" y="5449875"/>
                <a:ext cx="2243966" cy="1186892"/>
                <a:chOff x="5341056" y="5697529"/>
                <a:chExt cx="1917921" cy="1186892"/>
              </a:xfrm>
            </p:grpSpPr>
            <p:sp>
              <p:nvSpPr>
                <p:cNvPr id="45" name="雲 44">
                  <a:extLst>
                    <a:ext uri="{FF2B5EF4-FFF2-40B4-BE49-F238E27FC236}">
                      <a16:creationId xmlns:a16="http://schemas.microsoft.com/office/drawing/2014/main" id="{BF16A23A-FB6B-D14C-0E26-F2B18AEC257D}"/>
                    </a:ext>
                  </a:extLst>
                </p:cNvPr>
                <p:cNvSpPr/>
                <p:nvPr/>
              </p:nvSpPr>
              <p:spPr>
                <a:xfrm>
                  <a:off x="5341056" y="5697529"/>
                  <a:ext cx="1917921" cy="1186892"/>
                </a:xfrm>
                <a:prstGeom prst="cloud">
                  <a:avLst/>
                </a:prstGeom>
                <a:solidFill>
                  <a:schemeClr val="accent1">
                    <a:lumMod val="40000"/>
                    <a:lumOff val="60000"/>
                  </a:schemeClr>
                </a:solidFill>
                <a:ln>
                  <a:solidFill>
                    <a:schemeClr val="bg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103479" tIns="51739" rIns="103479" bIns="51739" rtlCol="0" anchor="ctr"/>
                <a:lstStyle/>
                <a:p>
                  <a:pPr algn="ctr"/>
                  <a:endParaRPr lang="ja-JP" altLang="en-US" sz="1100" dirty="0">
                    <a:solidFill>
                      <a:schemeClr val="tx1"/>
                    </a:solidFill>
                    <a:latin typeface="メイリオ" pitchFamily="50" charset="-128"/>
                    <a:ea typeface="メイリオ" pitchFamily="50" charset="-128"/>
                  </a:endParaRPr>
                </a:p>
              </p:txBody>
            </p:sp>
            <p:sp>
              <p:nvSpPr>
                <p:cNvPr id="46" name="テキスト ボックス 45">
                  <a:extLst>
                    <a:ext uri="{FF2B5EF4-FFF2-40B4-BE49-F238E27FC236}">
                      <a16:creationId xmlns:a16="http://schemas.microsoft.com/office/drawing/2014/main" id="{56273D73-A503-77FA-F0A1-15D0BA1A1CBD}"/>
                    </a:ext>
                  </a:extLst>
                </p:cNvPr>
                <p:cNvSpPr txBox="1"/>
                <p:nvPr/>
              </p:nvSpPr>
              <p:spPr>
                <a:xfrm>
                  <a:off x="5419865" y="6028799"/>
                  <a:ext cx="1821607" cy="553998"/>
                </a:xfrm>
                <a:prstGeom prst="rect">
                  <a:avLst/>
                </a:prstGeom>
                <a:noFill/>
              </p:spPr>
              <p:txBody>
                <a:bodyPr wrap="square" rtlCol="0">
                  <a:spAutoFit/>
                </a:bodyPr>
                <a:lstStyle/>
                <a:p>
                  <a:r>
                    <a:rPr lang="ja-JP" altLang="en-US" sz="1000" dirty="0">
                      <a:latin typeface="Meiryo UI" panose="020B0604030504040204" pitchFamily="50" charset="-128"/>
                      <a:ea typeface="Meiryo UI" panose="020B0604030504040204" pitchFamily="50" charset="-128"/>
                    </a:rPr>
                    <a:t>いろんな</a:t>
                  </a:r>
                  <a:r>
                    <a:rPr kumimoji="1" lang="ja-JP" altLang="en-US" sz="1000" dirty="0">
                      <a:latin typeface="Meiryo UI" panose="020B0604030504040204" pitchFamily="50" charset="-128"/>
                      <a:ea typeface="Meiryo UI" panose="020B0604030504040204" pitchFamily="50" charset="-128"/>
                    </a:rPr>
                    <a:t>方々との交流を通じて悩んでいるのは全員同じだと気づけましたし、多くのことを学べて良かったと思いました。</a:t>
                  </a:r>
                </a:p>
              </p:txBody>
            </p:sp>
          </p:grpSp>
          <p:pic>
            <p:nvPicPr>
              <p:cNvPr id="43" name="Picture 7" descr="E:\USR\TMBNMA\デスクトップ\イラスト\youngman_32.png">
                <a:extLst>
                  <a:ext uri="{FF2B5EF4-FFF2-40B4-BE49-F238E27FC236}">
                    <a16:creationId xmlns:a16="http://schemas.microsoft.com/office/drawing/2014/main" id="{324AE225-CF87-C4CC-50B9-7E1944B0B339}"/>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901091" y="6338891"/>
                <a:ext cx="559579" cy="626473"/>
              </a:xfrm>
              <a:prstGeom prst="rect">
                <a:avLst/>
              </a:prstGeom>
              <a:noFill/>
              <a:extLst>
                <a:ext uri="{909E8E84-426E-40DD-AFC4-6F175D3DCCD1}">
                  <a14:hiddenFill xmlns:a14="http://schemas.microsoft.com/office/drawing/2010/main">
                    <a:solidFill>
                      <a:srgbClr val="FFFFFF"/>
                    </a:solidFill>
                  </a14:hiddenFill>
                </a:ext>
              </a:extLst>
            </p:spPr>
          </p:pic>
          <p:sp>
            <p:nvSpPr>
              <p:cNvPr id="44" name="テキスト ボックス 43">
                <a:extLst>
                  <a:ext uri="{FF2B5EF4-FFF2-40B4-BE49-F238E27FC236}">
                    <a16:creationId xmlns:a16="http://schemas.microsoft.com/office/drawing/2014/main" id="{69EDA699-7C03-5E58-EC5F-73F75313AEE0}"/>
                  </a:ext>
                </a:extLst>
              </p:cNvPr>
              <p:cNvSpPr txBox="1"/>
              <p:nvPr/>
            </p:nvSpPr>
            <p:spPr>
              <a:xfrm>
                <a:off x="5500584" y="6750650"/>
                <a:ext cx="772899" cy="214713"/>
              </a:xfrm>
              <a:prstGeom prst="rect">
                <a:avLst/>
              </a:prstGeom>
              <a:noFill/>
            </p:spPr>
            <p:txBody>
              <a:bodyPr wrap="square" lIns="90714" tIns="45358" rIns="90714" bIns="45358" rtlCol="0">
                <a:spAutoFit/>
              </a:bodyPr>
              <a:lstStyle/>
              <a:p>
                <a:r>
                  <a:rPr lang="ja-JP" altLang="en-US" sz="800" dirty="0">
                    <a:latin typeface="HGPｺﾞｼｯｸE" panose="020B0900000000000000" pitchFamily="50" charset="-128"/>
                    <a:ea typeface="HGPｺﾞｼｯｸE" panose="020B0900000000000000" pitchFamily="50" charset="-128"/>
                  </a:rPr>
                  <a:t>２８歳　設計</a:t>
                </a:r>
              </a:p>
            </p:txBody>
          </p:sp>
        </p:grpSp>
      </p:grpSp>
      <p:grpSp>
        <p:nvGrpSpPr>
          <p:cNvPr id="57" name="グループ化 56">
            <a:extLst>
              <a:ext uri="{FF2B5EF4-FFF2-40B4-BE49-F238E27FC236}">
                <a16:creationId xmlns:a16="http://schemas.microsoft.com/office/drawing/2014/main" id="{E70D9B64-86A8-4D95-8F03-B7EE5DB3B1D5}"/>
              </a:ext>
            </a:extLst>
          </p:cNvPr>
          <p:cNvGrpSpPr/>
          <p:nvPr/>
        </p:nvGrpSpPr>
        <p:grpSpPr>
          <a:xfrm>
            <a:off x="292227" y="8546990"/>
            <a:ext cx="5218919" cy="400110"/>
            <a:chOff x="292227" y="8217180"/>
            <a:chExt cx="6070020" cy="496611"/>
          </a:xfrm>
        </p:grpSpPr>
        <p:sp>
          <p:nvSpPr>
            <p:cNvPr id="58" name="テキスト ボックス 57">
              <a:extLst>
                <a:ext uri="{FF2B5EF4-FFF2-40B4-BE49-F238E27FC236}">
                  <a16:creationId xmlns:a16="http://schemas.microsoft.com/office/drawing/2014/main" id="{65E15232-775D-37FE-49E2-6CEF4DDB3301}"/>
                </a:ext>
              </a:extLst>
            </p:cNvPr>
            <p:cNvSpPr txBox="1"/>
            <p:nvPr/>
          </p:nvSpPr>
          <p:spPr>
            <a:xfrm>
              <a:off x="2570431" y="8306207"/>
              <a:ext cx="3791816" cy="260879"/>
            </a:xfrm>
            <a:prstGeom prst="rect">
              <a:avLst/>
            </a:prstGeom>
            <a:noFill/>
          </p:spPr>
          <p:txBody>
            <a:bodyPr wrap="square" lIns="90714" tIns="45358" rIns="90714" bIns="45358" rtlCol="0" anchor="ctr">
              <a:spAutoFit/>
            </a:bodyPr>
            <a:lstStyle/>
            <a:p>
              <a:pPr algn="just"/>
              <a:r>
                <a:rPr lang="en-US" altLang="ja-JP" sz="1100" b="1" dirty="0">
                  <a:solidFill>
                    <a:schemeClr val="tx2">
                      <a:lumMod val="75000"/>
                    </a:schemeClr>
                  </a:solidFill>
                  <a:latin typeface="HG丸ｺﾞｼｯｸM-PRO" panose="020F0600000000000000" pitchFamily="50" charset="-128"/>
                  <a:ea typeface="HG丸ｺﾞｼｯｸM-PRO" panose="020F0600000000000000" pitchFamily="50" charset="-128"/>
                </a:rPr>
                <a:t>※</a:t>
              </a:r>
              <a:r>
                <a:rPr lang="ja-JP" altLang="en-US" sz="1100" b="1" dirty="0">
                  <a:solidFill>
                    <a:schemeClr val="tx2">
                      <a:lumMod val="75000"/>
                    </a:schemeClr>
                  </a:solidFill>
                  <a:latin typeface="HG丸ｺﾞｼｯｸM-PRO" panose="020F0600000000000000" pitchFamily="50" charset="-128"/>
                  <a:ea typeface="HG丸ｺﾞｼｯｸM-PRO" panose="020F0600000000000000" pitchFamily="50" charset="-128"/>
                </a:rPr>
                <a:t> 実際に参加した方のアンケートから抜粋</a:t>
              </a:r>
            </a:p>
          </p:txBody>
        </p:sp>
        <p:sp>
          <p:nvSpPr>
            <p:cNvPr id="65" name="横巻き 114">
              <a:extLst>
                <a:ext uri="{FF2B5EF4-FFF2-40B4-BE49-F238E27FC236}">
                  <a16:creationId xmlns:a16="http://schemas.microsoft.com/office/drawing/2014/main" id="{A58B5FEA-60D8-93D7-87C3-95BF3B24FF50}"/>
                </a:ext>
              </a:extLst>
            </p:cNvPr>
            <p:cNvSpPr/>
            <p:nvPr/>
          </p:nvSpPr>
          <p:spPr>
            <a:xfrm>
              <a:off x="292227" y="8217180"/>
              <a:ext cx="2034728" cy="496611"/>
            </a:xfrm>
            <a:prstGeom prst="horizontalScroll">
              <a:avLst/>
            </a:prstGeom>
            <a:solidFill>
              <a:srgbClr val="E5E509"/>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800" dirty="0">
                  <a:solidFill>
                    <a:srgbClr val="002060"/>
                  </a:solidFill>
                  <a:latin typeface="HGP創英角ﾎﾟｯﾌﾟ体" panose="040B0A00000000000000" pitchFamily="50" charset="-128"/>
                  <a:ea typeface="HGP創英角ﾎﾟｯﾌﾟ体" panose="040B0A00000000000000" pitchFamily="50" charset="-128"/>
                </a:rPr>
                <a:t>参加者の声</a:t>
              </a:r>
            </a:p>
          </p:txBody>
        </p:sp>
      </p:grpSp>
      <p:sp>
        <p:nvSpPr>
          <p:cNvPr id="66" name="テキスト ボックス 65">
            <a:extLst>
              <a:ext uri="{FF2B5EF4-FFF2-40B4-BE49-F238E27FC236}">
                <a16:creationId xmlns:a16="http://schemas.microsoft.com/office/drawing/2014/main" id="{5B4A18DE-F3D0-2923-DB48-475211D287A7}"/>
              </a:ext>
            </a:extLst>
          </p:cNvPr>
          <p:cNvSpPr txBox="1"/>
          <p:nvPr/>
        </p:nvSpPr>
        <p:spPr>
          <a:xfrm>
            <a:off x="2678624" y="9337149"/>
            <a:ext cx="2214133" cy="553998"/>
          </a:xfrm>
          <a:prstGeom prst="rect">
            <a:avLst/>
          </a:prstGeom>
          <a:noFill/>
        </p:spPr>
        <p:txBody>
          <a:bodyPr wrap="square" rtlCol="0">
            <a:spAutoFit/>
          </a:bodyPr>
          <a:lstStyle/>
          <a:p>
            <a:r>
              <a:rPr lang="ja-JP" altLang="en-US" sz="1000" dirty="0">
                <a:latin typeface="Meiryo UI" panose="020B0604030504040204" pitchFamily="50" charset="-128"/>
                <a:ea typeface="Meiryo UI" panose="020B0604030504040204" pitchFamily="50" charset="-128"/>
              </a:rPr>
              <a:t>自分を</a:t>
            </a:r>
            <a:r>
              <a:rPr kumimoji="1" lang="ja-JP" altLang="en-US" sz="1000" dirty="0">
                <a:latin typeface="Meiryo UI" panose="020B0604030504040204" pitchFamily="50" charset="-128"/>
                <a:ea typeface="Meiryo UI" panose="020B0604030504040204" pitchFamily="50" charset="-128"/>
              </a:rPr>
              <a:t>客観的に理解することで、経験したことを具体的にＰＲとして絡める方法が掴めた気がします。</a:t>
            </a:r>
          </a:p>
        </p:txBody>
      </p:sp>
      <p:sp>
        <p:nvSpPr>
          <p:cNvPr id="2" name="四角形: 角を丸くする 1">
            <a:extLst>
              <a:ext uri="{FF2B5EF4-FFF2-40B4-BE49-F238E27FC236}">
                <a16:creationId xmlns:a16="http://schemas.microsoft.com/office/drawing/2014/main" id="{D94F9BEC-808D-0E38-0F76-7CED15366A88}"/>
              </a:ext>
            </a:extLst>
          </p:cNvPr>
          <p:cNvSpPr/>
          <p:nvPr/>
        </p:nvSpPr>
        <p:spPr>
          <a:xfrm>
            <a:off x="5251894" y="1842103"/>
            <a:ext cx="2206318" cy="1725167"/>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200" dirty="0">
                <a:solidFill>
                  <a:schemeClr val="tx1"/>
                </a:solidFill>
              </a:rPr>
              <a:t>ジョブクラブは、メンバー同士で協力しながら、お互いに成長していく場です。</a:t>
            </a:r>
          </a:p>
          <a:p>
            <a:r>
              <a:rPr kumimoji="1" lang="ja-JP" altLang="en-US" sz="1200" dirty="0">
                <a:solidFill>
                  <a:schemeClr val="tx1"/>
                </a:solidFill>
              </a:rPr>
              <a:t>お互いを認めて、良いところを見つけ合いましょう！</a:t>
            </a:r>
          </a:p>
        </p:txBody>
      </p:sp>
    </p:spTree>
    <p:extLst>
      <p:ext uri="{BB962C8B-B14F-4D97-AF65-F5344CB8AC3E}">
        <p14:creationId xmlns:p14="http://schemas.microsoft.com/office/powerpoint/2010/main" val="931200072"/>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Relationships xmlns="http://schemas.openxmlformats.org/package/2006/relationships"><Relationship Id="rId1" Target="itemProps1.xml" Type="http://schemas.openxmlformats.org/officeDocument/2006/relationships/customXmlProps"/></Relationships>
</file>

<file path=customXml/_rels/item2.xml.rels><?xml version="1.0" encoding="UTF-8" standalone="yes"?><Relationships xmlns="http://schemas.openxmlformats.org/package/2006/relationships"><Relationship Id="rId1" Target="itemProps2.xml" Type="http://schemas.openxmlformats.org/officeDocument/2006/relationships/customXmlProps"/></Relationships>
</file>

<file path=customXml/_rels/item3.xml.rels><?xml version="1.0" encoding="UTF-8" standalone="yes"?><Relationships xmlns="http://schemas.openxmlformats.org/package/2006/relationships"><Relationship Id="rId1" Target="itemProps3.xml" Type="http://schemas.openxmlformats.org/officeDocument/2006/relationships/customXmlProps"/></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956b0181-ddb3-4997-8c6d-4e647fa697f6">
      <Terms xmlns="http://schemas.microsoft.com/office/infopath/2007/PartnerControls"/>
    </lcf76f155ced4ddcb4097134ff3c332f>
    <TaxCatchAll xmlns="44856c1c-163a-4db4-9f2d-e69ab44d016d" xsi:nil="true"/>
    <Owner xmlns="956b0181-ddb3-4997-8c6d-4e647fa697f6">
      <UserInfo>
        <DisplayName/>
        <AccountId xsi:nil="true"/>
        <AccountType/>
      </UserInfo>
    </Owner>
  </documentManagement>
</p:properti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CAC07158A022C049B22278E05B04AEE9" ma:contentTypeVersion="15" ma:contentTypeDescription="新しいドキュメントを作成します。" ma:contentTypeScope="" ma:versionID="3f67f443bd16268656144198d92478ee">
  <xsd:schema xmlns:xsd="http://www.w3.org/2001/XMLSchema" xmlns:xs="http://www.w3.org/2001/XMLSchema" xmlns:p="http://schemas.microsoft.com/office/2006/metadata/properties" xmlns:ns2="956b0181-ddb3-4997-8c6d-4e647fa697f6" xmlns:ns3="44856c1c-163a-4db4-9f2d-e69ab44d016d" targetNamespace="http://schemas.microsoft.com/office/2006/metadata/properties" ma:root="true" ma:fieldsID="4740132489188212febfe80b80ed7a57" ns2:_="" ns3:_="">
    <xsd:import namespace="956b0181-ddb3-4997-8c6d-4e647fa697f6"/>
    <xsd:import namespace="44856c1c-163a-4db4-9f2d-e69ab44d016d"/>
    <xsd:element name="properties">
      <xsd:complexType>
        <xsd:sequence>
          <xsd:element name="documentManagement">
            <xsd:complexType>
              <xsd:all>
                <xsd:element ref="ns2:Owner" minOccurs="0"/>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lcf76f155ced4ddcb4097134ff3c332f" minOccurs="0"/>
                <xsd:element ref="ns3:TaxCatchAll" minOccurs="0"/>
                <xsd:element ref="ns2:MediaServiceOCR"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56b0181-ddb3-4997-8c6d-4e647fa697f6" elementFormDefault="qualified">
    <xsd:import namespace="http://schemas.microsoft.com/office/2006/documentManagement/types"/>
    <xsd:import namespace="http://schemas.microsoft.com/office/infopath/2007/PartnerControls"/>
    <xsd:element name="Owner" ma:index="8" nillable="true" ma:displayName="所有者"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DateTaken" ma:index="13" nillable="true" ma:displayName="MediaServiceDateTaken" ma:description="" ma:hidden="true" ma:indexed="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画像タグ" ma:readOnly="false" ma:fieldId="{5cf76f15-5ced-4ddc-b409-7134ff3c332f}" ma:taxonomyMulti="true" ma:sspId="0347f584-7be2-4218-8e94-402d99aedf0b"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MediaServiceLocation" ma:index="21" nillable="true" ma:displayName="Location" ma:description="" ma:indexed="true" ma:internalName="MediaServiceLocation" ma:readOnly="true">
      <xsd:simpleType>
        <xsd:restriction base="dms:Text"/>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4856c1c-163a-4db4-9f2d-e69ab44d016d"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42c63f66-109c-4bdb-97b0-e543a674c3b5}" ma:internalName="TaxCatchAll" ma:showField="CatchAllData" ma:web="44856c1c-163a-4db4-9f2d-e69ab44d016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22A8EFC-E069-4B73-A034-7E52F703B39D}">
  <ds:schemaRefs>
    <ds:schemaRef ds:uri="http://schemas.microsoft.com/office/2006/documentManagement/types"/>
    <ds:schemaRef ds:uri="http://schemas.microsoft.com/office/infopath/2007/PartnerControls"/>
    <ds:schemaRef ds:uri="http://purl.org/dc/dcmitype/"/>
    <ds:schemaRef ds:uri="http://purl.org/dc/elements/1.1/"/>
    <ds:schemaRef ds:uri="44856c1c-163a-4db4-9f2d-e69ab44d016d"/>
    <ds:schemaRef ds:uri="http://schemas.microsoft.com/office/2006/metadata/properties"/>
    <ds:schemaRef ds:uri="http://schemas.openxmlformats.org/package/2006/metadata/core-properties"/>
    <ds:schemaRef ds:uri="956b0181-ddb3-4997-8c6d-4e647fa697f6"/>
    <ds:schemaRef ds:uri="http://www.w3.org/XML/1998/namespace"/>
    <ds:schemaRef ds:uri="http://purl.org/dc/terms/"/>
  </ds:schemaRefs>
</ds:datastoreItem>
</file>

<file path=customXml/itemProps2.xml><?xml version="1.0" encoding="utf-8"?>
<ds:datastoreItem xmlns:ds="http://schemas.openxmlformats.org/officeDocument/2006/customXml" ds:itemID="{A18C74B6-02EE-45B3-B67F-C733C8FE1CB9}"/>
</file>

<file path=customXml/itemProps3.xml><?xml version="1.0" encoding="utf-8"?>
<ds:datastoreItem xmlns:ds="http://schemas.openxmlformats.org/officeDocument/2006/customXml" ds:itemID="{F922AA71-56F9-40A8-94B3-635A39FDC49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Words>600</Words>
  <PresentationFormat>ユーザー設定</PresentationFormat>
  <Paragraphs>126</Paragraphs>
  <Slides>2</Slides>
  <Notes>2</Notes>
  <HiddenSlides>0</HiddenSlides>
  <MMClips>0</MMClips>
  <ScaleCrop>false</ScaleCrop>
  <HeadingPairs>
    <vt:vector size="6" baseType="variant">
      <vt:variant>
        <vt:lpstr>使用されているフォント</vt:lpstr>
      </vt:variant>
      <vt:variant>
        <vt:i4>11</vt:i4>
      </vt:variant>
      <vt:variant>
        <vt:lpstr>テーマ</vt:lpstr>
      </vt:variant>
      <vt:variant>
        <vt:i4>1</vt:i4>
      </vt:variant>
      <vt:variant>
        <vt:lpstr>スライド タイトル</vt:lpstr>
      </vt:variant>
      <vt:variant>
        <vt:i4>2</vt:i4>
      </vt:variant>
    </vt:vector>
  </HeadingPairs>
  <TitlesOfParts>
    <vt:vector size="14" baseType="lpstr">
      <vt:lpstr>HGPｺﾞｼｯｸE</vt:lpstr>
      <vt:lpstr>HGP創英角ｺﾞｼｯｸUB</vt:lpstr>
      <vt:lpstr>HGP創英角ﾎﾟｯﾌﾟ体</vt:lpstr>
      <vt:lpstr>HGP明朝B</vt:lpstr>
      <vt:lpstr>HGP明朝E</vt:lpstr>
      <vt:lpstr>HGS創英角ｺﾞｼｯｸUB</vt:lpstr>
      <vt:lpstr>HG丸ｺﾞｼｯｸM-PRO</vt:lpstr>
      <vt:lpstr>Meiryo UI</vt:lpstr>
      <vt:lpstr>メイリオ</vt:lpstr>
      <vt:lpstr>Arial</vt:lpstr>
      <vt:lpstr>Calibri</vt:lpstr>
      <vt:lpstr>Office ​​テーマ</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0x010100CAC07158A022C049B22278E05B04AEE9</vt:lpwstr>
  </property>
  <property fmtid="{D5CDD505-2E9C-101B-9397-08002B2CF9AE}" pid="3" name="MediaServiceImageTags">
    <vt:lpwstr/>
  </property>
</Properties>
</file>