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commentAuthors+xml" PartName="/ppt/commentAuthors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4"/>
  </p:sldMasterIdLst>
  <p:notesMasterIdLst>
    <p:notesMasterId r:id="rId6"/>
  </p:notesMasterIdLst>
  <p:sldIdLst>
    <p:sldId id="258" r:id="rId5"/>
  </p:sldIdLst>
  <p:sldSz cx="6858000" cy="9906000" type="A4"/>
  <p:notesSz cx="6805613" cy="9939338"/>
  <p:defaultTextStyle>
    <a:defPPr>
      <a:defRPr lang="ja-JP"/>
    </a:defPPr>
    <a:lvl1pPr marL="0" algn="l" defTabSz="914151" rtl="0" eaLnBrk="1" latinLnBrk="0" hangingPunct="1">
      <a:defRPr kumimoji="1" sz="1799" kern="1200">
        <a:solidFill>
          <a:schemeClr val="tx1"/>
        </a:solidFill>
        <a:latin typeface="+mn-lt"/>
        <a:ea typeface="+mn-ea"/>
        <a:cs typeface="+mn-cs"/>
      </a:defRPr>
    </a:lvl1pPr>
    <a:lvl2pPr marL="457076" algn="l" defTabSz="914151" rtl="0" eaLnBrk="1" latinLnBrk="0" hangingPunct="1">
      <a:defRPr kumimoji="1" sz="1799" kern="1200">
        <a:solidFill>
          <a:schemeClr val="tx1"/>
        </a:solidFill>
        <a:latin typeface="+mn-lt"/>
        <a:ea typeface="+mn-ea"/>
        <a:cs typeface="+mn-cs"/>
      </a:defRPr>
    </a:lvl2pPr>
    <a:lvl3pPr marL="914151" algn="l" defTabSz="914151" rtl="0" eaLnBrk="1" latinLnBrk="0" hangingPunct="1">
      <a:defRPr kumimoji="1" sz="1799" kern="1200">
        <a:solidFill>
          <a:schemeClr val="tx1"/>
        </a:solidFill>
        <a:latin typeface="+mn-lt"/>
        <a:ea typeface="+mn-ea"/>
        <a:cs typeface="+mn-cs"/>
      </a:defRPr>
    </a:lvl3pPr>
    <a:lvl4pPr marL="1371229" algn="l" defTabSz="914151" rtl="0" eaLnBrk="1" latinLnBrk="0" hangingPunct="1">
      <a:defRPr kumimoji="1" sz="1799" kern="1200">
        <a:solidFill>
          <a:schemeClr val="tx1"/>
        </a:solidFill>
        <a:latin typeface="+mn-lt"/>
        <a:ea typeface="+mn-ea"/>
        <a:cs typeface="+mn-cs"/>
      </a:defRPr>
    </a:lvl4pPr>
    <a:lvl5pPr marL="1828304" algn="l" defTabSz="914151" rtl="0" eaLnBrk="1" latinLnBrk="0" hangingPunct="1">
      <a:defRPr kumimoji="1" sz="1799" kern="1200">
        <a:solidFill>
          <a:schemeClr val="tx1"/>
        </a:solidFill>
        <a:latin typeface="+mn-lt"/>
        <a:ea typeface="+mn-ea"/>
        <a:cs typeface="+mn-cs"/>
      </a:defRPr>
    </a:lvl5pPr>
    <a:lvl6pPr marL="2285380" algn="l" defTabSz="914151" rtl="0" eaLnBrk="1" latinLnBrk="0" hangingPunct="1">
      <a:defRPr kumimoji="1" sz="1799" kern="1200">
        <a:solidFill>
          <a:schemeClr val="tx1"/>
        </a:solidFill>
        <a:latin typeface="+mn-lt"/>
        <a:ea typeface="+mn-ea"/>
        <a:cs typeface="+mn-cs"/>
      </a:defRPr>
    </a:lvl6pPr>
    <a:lvl7pPr marL="2742456" algn="l" defTabSz="914151" rtl="0" eaLnBrk="1" latinLnBrk="0" hangingPunct="1">
      <a:defRPr kumimoji="1" sz="1799" kern="1200">
        <a:solidFill>
          <a:schemeClr val="tx1"/>
        </a:solidFill>
        <a:latin typeface="+mn-lt"/>
        <a:ea typeface="+mn-ea"/>
        <a:cs typeface="+mn-cs"/>
      </a:defRPr>
    </a:lvl7pPr>
    <a:lvl8pPr marL="3199533" algn="l" defTabSz="914151" rtl="0" eaLnBrk="1" latinLnBrk="0" hangingPunct="1">
      <a:defRPr kumimoji="1" sz="1799" kern="1200">
        <a:solidFill>
          <a:schemeClr val="tx1"/>
        </a:solidFill>
        <a:latin typeface="+mn-lt"/>
        <a:ea typeface="+mn-ea"/>
        <a:cs typeface="+mn-cs"/>
      </a:defRPr>
    </a:lvl8pPr>
    <a:lvl9pPr marL="3656607" algn="l" defTabSz="914151" rtl="0" eaLnBrk="1" latinLnBrk="0" hangingPunct="1">
      <a:defRPr kumimoji="1" sz="17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タイトルなしのセクション" id="{FDB20DCD-0BE7-433C-98EC-308A74ADCFB0}">
          <p14:sldIdLst>
            <p14:sldId id="2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兵藤恭子" initials="兵藤恭子" lastIdx="1" clrIdx="0">
    <p:extLst>
      <p:ext uri="{19B8F6BF-5375-455C-9EA6-DF929625EA0E}">
        <p15:presenceInfo xmlns:p15="http://schemas.microsoft.com/office/powerpoint/2012/main" userId="兵藤恭子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  <a:srgbClr val="FFB7F1"/>
    <a:srgbClr val="FFC000"/>
    <a:srgbClr val="FFB3F1"/>
    <a:srgbClr val="FFBDF1"/>
    <a:srgbClr val="8E5E2E"/>
    <a:srgbClr val="593B1D"/>
    <a:srgbClr val="B3773B"/>
    <a:srgbClr val="FFC1F3"/>
    <a:srgbClr val="E7FF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B1D67A-157B-4865-AC30-9F5E9ABF844E}" v="146" dt="2026-05-21T00:42:54.1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876" autoAdjust="0"/>
    <p:restoredTop sz="96010" autoAdjust="0"/>
  </p:normalViewPr>
  <p:slideViewPr>
    <p:cSldViewPr>
      <p:cViewPr varScale="1">
        <p:scale>
          <a:sx n="73" d="100"/>
          <a:sy n="73" d="100"/>
        </p:scale>
        <p:origin x="1932" y="60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heme/theme1.xml" Type="http://schemas.openxmlformats.org/officeDocument/2006/relationships/theme"/><Relationship Id="rId11" Target="tableStyles.xml" Type="http://schemas.openxmlformats.org/officeDocument/2006/relationships/tableStyles"/><Relationship Id="rId12" Target="revisionInfo.xml" Type="http://schemas.microsoft.com/office/2015/10/relationships/revision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notesMasters/notesMaster1.xml" Type="http://schemas.openxmlformats.org/officeDocument/2006/relationships/notesMaster"/><Relationship Id="rId7" Target="commentAuthors.xml" Type="http://schemas.openxmlformats.org/officeDocument/2006/relationships/commentAuthors"/><Relationship Id="rId8" Target="presProps.xml" Type="http://schemas.openxmlformats.org/officeDocument/2006/relationships/presProps"/><Relationship Id="rId9" Target="viewProps.xml" Type="http://schemas.openxmlformats.org/officeDocument/2006/relationships/viewProps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8" y="0"/>
            <a:ext cx="2949576" cy="496888"/>
          </a:xfrm>
          <a:prstGeom prst="rect">
            <a:avLst/>
          </a:prstGeom>
        </p:spPr>
        <p:txBody>
          <a:bodyPr vert="horz" lIns="91314" tIns="45660" rIns="91314" bIns="4566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455" y="0"/>
            <a:ext cx="2949576" cy="496888"/>
          </a:xfrm>
          <a:prstGeom prst="rect">
            <a:avLst/>
          </a:prstGeom>
        </p:spPr>
        <p:txBody>
          <a:bodyPr vert="horz" lIns="91314" tIns="45660" rIns="91314" bIns="45660" rtlCol="0"/>
          <a:lstStyle>
            <a:lvl1pPr algn="r">
              <a:defRPr sz="1200"/>
            </a:lvl1pPr>
          </a:lstStyle>
          <a:p>
            <a:fld id="{EA1E8DCD-9429-47CE-98E9-E6A97288D14C}" type="datetimeFigureOut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6125"/>
            <a:ext cx="2576513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14" tIns="45660" rIns="91314" bIns="4566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49" y="4721226"/>
            <a:ext cx="5443537" cy="4471988"/>
          </a:xfrm>
          <a:prstGeom prst="rect">
            <a:avLst/>
          </a:prstGeom>
        </p:spPr>
        <p:txBody>
          <a:bodyPr vert="horz" lIns="91314" tIns="45660" rIns="91314" bIns="4566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8" y="9440876"/>
            <a:ext cx="2949576" cy="496887"/>
          </a:xfrm>
          <a:prstGeom prst="rect">
            <a:avLst/>
          </a:prstGeom>
        </p:spPr>
        <p:txBody>
          <a:bodyPr vert="horz" lIns="91314" tIns="45660" rIns="91314" bIns="4566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455" y="9440876"/>
            <a:ext cx="2949576" cy="496887"/>
          </a:xfrm>
          <a:prstGeom prst="rect">
            <a:avLst/>
          </a:prstGeom>
        </p:spPr>
        <p:txBody>
          <a:bodyPr vert="horz" lIns="91314" tIns="45660" rIns="91314" bIns="45660" rtlCol="0" anchor="b"/>
          <a:lstStyle>
            <a:lvl1pPr algn="r">
              <a:defRPr sz="1200"/>
            </a:lvl1pPr>
          </a:lstStyle>
          <a:p>
            <a:fld id="{558BEEB7-1E4C-41D3-A110-7A4C5B9E10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3488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151" rtl="0" eaLnBrk="1" latinLnBrk="0" hangingPunct="1">
      <a:defRPr kumimoji="1" sz="1199" kern="1200">
        <a:solidFill>
          <a:schemeClr val="tx1"/>
        </a:solidFill>
        <a:latin typeface="+mn-lt"/>
        <a:ea typeface="+mn-ea"/>
        <a:cs typeface="+mn-cs"/>
      </a:defRPr>
    </a:lvl1pPr>
    <a:lvl2pPr marL="457076" algn="l" defTabSz="914151" rtl="0" eaLnBrk="1" latinLnBrk="0" hangingPunct="1">
      <a:defRPr kumimoji="1" sz="1199" kern="1200">
        <a:solidFill>
          <a:schemeClr val="tx1"/>
        </a:solidFill>
        <a:latin typeface="+mn-lt"/>
        <a:ea typeface="+mn-ea"/>
        <a:cs typeface="+mn-cs"/>
      </a:defRPr>
    </a:lvl2pPr>
    <a:lvl3pPr marL="914151" algn="l" defTabSz="914151" rtl="0" eaLnBrk="1" latinLnBrk="0" hangingPunct="1">
      <a:defRPr kumimoji="1" sz="1199" kern="1200">
        <a:solidFill>
          <a:schemeClr val="tx1"/>
        </a:solidFill>
        <a:latin typeface="+mn-lt"/>
        <a:ea typeface="+mn-ea"/>
        <a:cs typeface="+mn-cs"/>
      </a:defRPr>
    </a:lvl3pPr>
    <a:lvl4pPr marL="1371229" algn="l" defTabSz="914151" rtl="0" eaLnBrk="1" latinLnBrk="0" hangingPunct="1">
      <a:defRPr kumimoji="1" sz="1199" kern="1200">
        <a:solidFill>
          <a:schemeClr val="tx1"/>
        </a:solidFill>
        <a:latin typeface="+mn-lt"/>
        <a:ea typeface="+mn-ea"/>
        <a:cs typeface="+mn-cs"/>
      </a:defRPr>
    </a:lvl4pPr>
    <a:lvl5pPr marL="1828304" algn="l" defTabSz="914151" rtl="0" eaLnBrk="1" latinLnBrk="0" hangingPunct="1">
      <a:defRPr kumimoji="1" sz="1199" kern="1200">
        <a:solidFill>
          <a:schemeClr val="tx1"/>
        </a:solidFill>
        <a:latin typeface="+mn-lt"/>
        <a:ea typeface="+mn-ea"/>
        <a:cs typeface="+mn-cs"/>
      </a:defRPr>
    </a:lvl5pPr>
    <a:lvl6pPr marL="2285380" algn="l" defTabSz="914151" rtl="0" eaLnBrk="1" latinLnBrk="0" hangingPunct="1">
      <a:defRPr kumimoji="1" sz="1199" kern="1200">
        <a:solidFill>
          <a:schemeClr val="tx1"/>
        </a:solidFill>
        <a:latin typeface="+mn-lt"/>
        <a:ea typeface="+mn-ea"/>
        <a:cs typeface="+mn-cs"/>
      </a:defRPr>
    </a:lvl6pPr>
    <a:lvl7pPr marL="2742456" algn="l" defTabSz="914151" rtl="0" eaLnBrk="1" latinLnBrk="0" hangingPunct="1">
      <a:defRPr kumimoji="1" sz="1199" kern="1200">
        <a:solidFill>
          <a:schemeClr val="tx1"/>
        </a:solidFill>
        <a:latin typeface="+mn-lt"/>
        <a:ea typeface="+mn-ea"/>
        <a:cs typeface="+mn-cs"/>
      </a:defRPr>
    </a:lvl7pPr>
    <a:lvl8pPr marL="3199533" algn="l" defTabSz="914151" rtl="0" eaLnBrk="1" latinLnBrk="0" hangingPunct="1">
      <a:defRPr kumimoji="1" sz="1199" kern="1200">
        <a:solidFill>
          <a:schemeClr val="tx1"/>
        </a:solidFill>
        <a:latin typeface="+mn-lt"/>
        <a:ea typeface="+mn-ea"/>
        <a:cs typeface="+mn-cs"/>
      </a:defRPr>
    </a:lvl8pPr>
    <a:lvl9pPr marL="3656607" algn="l" defTabSz="914151" rtl="0" eaLnBrk="1" latinLnBrk="0" hangingPunct="1">
      <a:defRPr kumimoji="1" sz="11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112963" y="746125"/>
            <a:ext cx="2579687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46E684-F8E9-45E7-B8DC-73A70D4BF5E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1692856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2" y="3077296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8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3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4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5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6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6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20730-B9EB-43D1-8F2E-CD062382727F}" type="datetimeFigureOut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69CC2-00F6-470D-A09D-2DD8523B2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0714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20730-B9EB-43D1-8F2E-CD062382727F}" type="datetimeFigureOut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69CC2-00F6-470D-A09D-2DD8523B2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418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9" y="573265"/>
            <a:ext cx="1157289" cy="1220822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80" y="573265"/>
            <a:ext cx="3357564" cy="1220822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20730-B9EB-43D1-8F2E-CD062382727F}" type="datetimeFigureOut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69CC2-00F6-470D-A09D-2DD8523B2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6286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20730-B9EB-43D1-8F2E-CD062382727F}" type="datetimeFigureOut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69CC2-00F6-470D-A09D-2DD8523B2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3158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9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600"/>
            <a:ext cx="5829300" cy="2166937"/>
          </a:xfrm>
        </p:spPr>
        <p:txBody>
          <a:bodyPr anchor="b"/>
          <a:lstStyle>
            <a:lvl1pPr marL="0" indent="0">
              <a:buNone/>
              <a:defRPr sz="2001">
                <a:solidFill>
                  <a:schemeClr val="tx1">
                    <a:tint val="75000"/>
                  </a:schemeClr>
                </a:solidFill>
              </a:defRPr>
            </a:lvl1pPr>
            <a:lvl2pPr marL="457085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2pPr>
            <a:lvl3pPr marL="9141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25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34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42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5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60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6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20730-B9EB-43D1-8F2E-CD062382727F}" type="datetimeFigureOut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69CC2-00F6-470D-A09D-2DD8523B2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2993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83" y="3338700"/>
            <a:ext cx="2257425" cy="9442803"/>
          </a:xfrm>
        </p:spPr>
        <p:txBody>
          <a:bodyPr/>
          <a:lstStyle>
            <a:lvl1pPr>
              <a:defRPr sz="2798"/>
            </a:lvl1pPr>
            <a:lvl2pPr>
              <a:defRPr sz="2402"/>
            </a:lvl2pPr>
            <a:lvl3pPr>
              <a:defRPr sz="2001"/>
            </a:lvl3pPr>
            <a:lvl4pPr>
              <a:defRPr sz="1801"/>
            </a:lvl4pPr>
            <a:lvl5pPr>
              <a:defRPr sz="1801"/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8" y="3338700"/>
            <a:ext cx="2257425" cy="9442803"/>
          </a:xfrm>
        </p:spPr>
        <p:txBody>
          <a:bodyPr/>
          <a:lstStyle>
            <a:lvl1pPr>
              <a:defRPr sz="2798"/>
            </a:lvl1pPr>
            <a:lvl2pPr>
              <a:defRPr sz="2402"/>
            </a:lvl2pPr>
            <a:lvl3pPr>
              <a:defRPr sz="2001"/>
            </a:lvl3pPr>
            <a:lvl4pPr>
              <a:defRPr sz="1801"/>
            </a:lvl4pPr>
            <a:lvl5pPr>
              <a:defRPr sz="1801"/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20730-B9EB-43D1-8F2E-CD062382727F}" type="datetimeFigureOut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69CC2-00F6-470D-A09D-2DD8523B2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1745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2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7" y="2217393"/>
            <a:ext cx="3030141" cy="924101"/>
          </a:xfrm>
        </p:spPr>
        <p:txBody>
          <a:bodyPr anchor="b"/>
          <a:lstStyle>
            <a:lvl1pPr marL="0" indent="0">
              <a:buNone/>
              <a:defRPr sz="2402" b="1"/>
            </a:lvl1pPr>
            <a:lvl2pPr marL="457085" indent="0">
              <a:buNone/>
              <a:defRPr sz="2001" b="1"/>
            </a:lvl2pPr>
            <a:lvl3pPr marL="914173" indent="0">
              <a:buNone/>
              <a:defRPr sz="1801" b="1"/>
            </a:lvl3pPr>
            <a:lvl4pPr marL="1371258" indent="0">
              <a:buNone/>
              <a:defRPr sz="1600" b="1"/>
            </a:lvl4pPr>
            <a:lvl5pPr marL="1828342" indent="0">
              <a:buNone/>
              <a:defRPr sz="1600" b="1"/>
            </a:lvl5pPr>
            <a:lvl6pPr marL="2285427" indent="0">
              <a:buNone/>
              <a:defRPr sz="1600" b="1"/>
            </a:lvl6pPr>
            <a:lvl7pPr marL="2742514" indent="0">
              <a:buNone/>
              <a:defRPr sz="1600" b="1"/>
            </a:lvl7pPr>
            <a:lvl8pPr marL="3199602" indent="0">
              <a:buNone/>
              <a:defRPr sz="1600" b="1"/>
            </a:lvl8pPr>
            <a:lvl9pPr marL="3656685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7" y="3141486"/>
            <a:ext cx="3030141" cy="5707416"/>
          </a:xfrm>
        </p:spPr>
        <p:txBody>
          <a:bodyPr/>
          <a:lstStyle>
            <a:lvl1pPr>
              <a:defRPr sz="2402"/>
            </a:lvl1pPr>
            <a:lvl2pPr>
              <a:defRPr sz="2001"/>
            </a:lvl2pPr>
            <a:lvl3pPr>
              <a:defRPr sz="1801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4" y="2217393"/>
            <a:ext cx="3031332" cy="924101"/>
          </a:xfrm>
        </p:spPr>
        <p:txBody>
          <a:bodyPr anchor="b"/>
          <a:lstStyle>
            <a:lvl1pPr marL="0" indent="0">
              <a:buNone/>
              <a:defRPr sz="2402" b="1"/>
            </a:lvl1pPr>
            <a:lvl2pPr marL="457085" indent="0">
              <a:buNone/>
              <a:defRPr sz="2001" b="1"/>
            </a:lvl2pPr>
            <a:lvl3pPr marL="914173" indent="0">
              <a:buNone/>
              <a:defRPr sz="1801" b="1"/>
            </a:lvl3pPr>
            <a:lvl4pPr marL="1371258" indent="0">
              <a:buNone/>
              <a:defRPr sz="1600" b="1"/>
            </a:lvl4pPr>
            <a:lvl5pPr marL="1828342" indent="0">
              <a:buNone/>
              <a:defRPr sz="1600" b="1"/>
            </a:lvl5pPr>
            <a:lvl6pPr marL="2285427" indent="0">
              <a:buNone/>
              <a:defRPr sz="1600" b="1"/>
            </a:lvl6pPr>
            <a:lvl7pPr marL="2742514" indent="0">
              <a:buNone/>
              <a:defRPr sz="1600" b="1"/>
            </a:lvl7pPr>
            <a:lvl8pPr marL="3199602" indent="0">
              <a:buNone/>
              <a:defRPr sz="1600" b="1"/>
            </a:lvl8pPr>
            <a:lvl9pPr marL="3656685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4" y="3141486"/>
            <a:ext cx="3031332" cy="5707416"/>
          </a:xfrm>
        </p:spPr>
        <p:txBody>
          <a:bodyPr/>
          <a:lstStyle>
            <a:lvl1pPr>
              <a:defRPr sz="2402"/>
            </a:lvl1pPr>
            <a:lvl2pPr>
              <a:defRPr sz="2001"/>
            </a:lvl2pPr>
            <a:lvl3pPr>
              <a:defRPr sz="1801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20730-B9EB-43D1-8F2E-CD062382727F}" type="datetimeFigureOut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69CC2-00F6-470D-A09D-2DD8523B2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8235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20730-B9EB-43D1-8F2E-CD062382727F}" type="datetimeFigureOut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69CC2-00F6-470D-A09D-2DD8523B2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9013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20730-B9EB-43D1-8F2E-CD062382727F}" type="datetimeFigureOut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69CC2-00F6-470D-A09D-2DD8523B2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1363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6" y="394412"/>
            <a:ext cx="2256235" cy="1678517"/>
          </a:xfrm>
        </p:spPr>
        <p:txBody>
          <a:bodyPr anchor="b"/>
          <a:lstStyle>
            <a:lvl1pPr algn="l">
              <a:defRPr sz="2001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94" y="394421"/>
            <a:ext cx="3833813" cy="8454497"/>
          </a:xfrm>
        </p:spPr>
        <p:txBody>
          <a:bodyPr/>
          <a:lstStyle>
            <a:lvl1pPr>
              <a:defRPr sz="3199"/>
            </a:lvl1pPr>
            <a:lvl2pPr>
              <a:defRPr sz="2798"/>
            </a:lvl2pPr>
            <a:lvl3pPr>
              <a:defRPr sz="2402"/>
            </a:lvl3pPr>
            <a:lvl4pPr>
              <a:defRPr sz="2001"/>
            </a:lvl4pPr>
            <a:lvl5pPr>
              <a:defRPr sz="2001"/>
            </a:lvl5pPr>
            <a:lvl6pPr>
              <a:defRPr sz="2001"/>
            </a:lvl6pPr>
            <a:lvl7pPr>
              <a:defRPr sz="2001"/>
            </a:lvl7pPr>
            <a:lvl8pPr>
              <a:defRPr sz="2001"/>
            </a:lvl8pPr>
            <a:lvl9pPr>
              <a:defRPr sz="200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6" y="2072927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085" indent="0">
              <a:buNone/>
              <a:defRPr sz="1200"/>
            </a:lvl2pPr>
            <a:lvl3pPr marL="914173" indent="0">
              <a:buNone/>
              <a:defRPr sz="1000"/>
            </a:lvl3pPr>
            <a:lvl4pPr marL="1371258" indent="0">
              <a:buNone/>
              <a:defRPr sz="899"/>
            </a:lvl4pPr>
            <a:lvl5pPr marL="1828342" indent="0">
              <a:buNone/>
              <a:defRPr sz="899"/>
            </a:lvl5pPr>
            <a:lvl6pPr marL="2285427" indent="0">
              <a:buNone/>
              <a:defRPr sz="899"/>
            </a:lvl6pPr>
            <a:lvl7pPr marL="2742514" indent="0">
              <a:buNone/>
              <a:defRPr sz="899"/>
            </a:lvl7pPr>
            <a:lvl8pPr marL="3199602" indent="0">
              <a:buNone/>
              <a:defRPr sz="899"/>
            </a:lvl8pPr>
            <a:lvl9pPr marL="3656685" indent="0">
              <a:buNone/>
              <a:defRPr sz="899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20730-B9EB-43D1-8F2E-CD062382727F}" type="datetimeFigureOut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69CC2-00F6-470D-A09D-2DD8523B2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5011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1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199"/>
            </a:lvl1pPr>
            <a:lvl2pPr marL="457085" indent="0">
              <a:buNone/>
              <a:defRPr sz="2798"/>
            </a:lvl2pPr>
            <a:lvl3pPr marL="914173" indent="0">
              <a:buNone/>
              <a:defRPr sz="2402"/>
            </a:lvl3pPr>
            <a:lvl4pPr marL="1371258" indent="0">
              <a:buNone/>
              <a:defRPr sz="2001"/>
            </a:lvl4pPr>
            <a:lvl5pPr marL="1828342" indent="0">
              <a:buNone/>
              <a:defRPr sz="2001"/>
            </a:lvl5pPr>
            <a:lvl6pPr marL="2285427" indent="0">
              <a:buNone/>
              <a:defRPr sz="2001"/>
            </a:lvl6pPr>
            <a:lvl7pPr marL="2742514" indent="0">
              <a:buNone/>
              <a:defRPr sz="2001"/>
            </a:lvl7pPr>
            <a:lvl8pPr marL="3199602" indent="0">
              <a:buNone/>
              <a:defRPr sz="2001"/>
            </a:lvl8pPr>
            <a:lvl9pPr marL="3656685" indent="0">
              <a:buNone/>
              <a:defRPr sz="2001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085" indent="0">
              <a:buNone/>
              <a:defRPr sz="1200"/>
            </a:lvl2pPr>
            <a:lvl3pPr marL="914173" indent="0">
              <a:buNone/>
              <a:defRPr sz="1000"/>
            </a:lvl3pPr>
            <a:lvl4pPr marL="1371258" indent="0">
              <a:buNone/>
              <a:defRPr sz="899"/>
            </a:lvl4pPr>
            <a:lvl5pPr marL="1828342" indent="0">
              <a:buNone/>
              <a:defRPr sz="899"/>
            </a:lvl5pPr>
            <a:lvl6pPr marL="2285427" indent="0">
              <a:buNone/>
              <a:defRPr sz="899"/>
            </a:lvl6pPr>
            <a:lvl7pPr marL="2742514" indent="0">
              <a:buNone/>
              <a:defRPr sz="899"/>
            </a:lvl7pPr>
            <a:lvl8pPr marL="3199602" indent="0">
              <a:buNone/>
              <a:defRPr sz="899"/>
            </a:lvl8pPr>
            <a:lvl9pPr marL="3656685" indent="0">
              <a:buNone/>
              <a:defRPr sz="899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20730-B9EB-43D1-8F2E-CD062382727F}" type="datetimeFigureOut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69CC2-00F6-470D-A09D-2DD8523B2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2276273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2" y="396699"/>
            <a:ext cx="6172200" cy="1651000"/>
          </a:xfrm>
          <a:prstGeom prst="rect">
            <a:avLst/>
          </a:prstGeom>
        </p:spPr>
        <p:txBody>
          <a:bodyPr vert="horz" lIns="91430" tIns="45715" rIns="91430" bIns="45715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2" y="2311407"/>
            <a:ext cx="6172200" cy="6537502"/>
          </a:xfrm>
          <a:prstGeom prst="rect">
            <a:avLst/>
          </a:prstGeom>
        </p:spPr>
        <p:txBody>
          <a:bodyPr vert="horz" lIns="91430" tIns="45715" rIns="91430" bIns="45715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2" y="9181410"/>
            <a:ext cx="1600200" cy="527403"/>
          </a:xfrm>
          <a:prstGeom prst="rect">
            <a:avLst/>
          </a:prstGeom>
        </p:spPr>
        <p:txBody>
          <a:bodyPr vert="horz" lIns="91430" tIns="45715" rIns="91430" bIns="45715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920730-B9EB-43D1-8F2E-CD062382727F}" type="datetimeFigureOut">
              <a:rPr kumimoji="1" lang="ja-JP" altLang="en-US" smtClean="0"/>
              <a:t>2026/5/27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3" y="9181410"/>
            <a:ext cx="2171700" cy="527403"/>
          </a:xfrm>
          <a:prstGeom prst="rect">
            <a:avLst/>
          </a:prstGeom>
        </p:spPr>
        <p:txBody>
          <a:bodyPr vert="horz" lIns="91430" tIns="45715" rIns="91430" bIns="45715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2" y="9181410"/>
            <a:ext cx="1600200" cy="527403"/>
          </a:xfrm>
          <a:prstGeom prst="rect">
            <a:avLst/>
          </a:prstGeom>
        </p:spPr>
        <p:txBody>
          <a:bodyPr vert="horz" lIns="91430" tIns="45715" rIns="91430" bIns="45715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169CC2-00F6-470D-A09D-2DD8523B29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7129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173" rtl="0" eaLnBrk="1" latinLnBrk="0" hangingPunct="1">
        <a:spcBef>
          <a:spcPct val="0"/>
        </a:spcBef>
        <a:buNone/>
        <a:defRPr kumimoji="1" sz="43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16" indent="-342816" algn="l" defTabSz="91417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199" kern="1200">
          <a:solidFill>
            <a:schemeClr val="tx1"/>
          </a:solidFill>
          <a:latin typeface="+mn-lt"/>
          <a:ea typeface="+mn-ea"/>
          <a:cs typeface="+mn-cs"/>
        </a:defRPr>
      </a:lvl1pPr>
      <a:lvl2pPr marL="742764" indent="-285680" algn="l" defTabSz="914173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798" kern="1200">
          <a:solidFill>
            <a:schemeClr val="tx1"/>
          </a:solidFill>
          <a:latin typeface="+mn-lt"/>
          <a:ea typeface="+mn-ea"/>
          <a:cs typeface="+mn-cs"/>
        </a:defRPr>
      </a:lvl2pPr>
      <a:lvl3pPr marL="1142715" indent="-228543" algn="l" defTabSz="91417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2" kern="1200">
          <a:solidFill>
            <a:schemeClr val="tx1"/>
          </a:solidFill>
          <a:latin typeface="+mn-lt"/>
          <a:ea typeface="+mn-ea"/>
          <a:cs typeface="+mn-cs"/>
        </a:defRPr>
      </a:lvl3pPr>
      <a:lvl4pPr marL="1599799" indent="-228543" algn="l" defTabSz="914173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1" kern="1200">
          <a:solidFill>
            <a:schemeClr val="tx1"/>
          </a:solidFill>
          <a:latin typeface="+mn-lt"/>
          <a:ea typeface="+mn-ea"/>
          <a:cs typeface="+mn-cs"/>
        </a:defRPr>
      </a:lvl4pPr>
      <a:lvl5pPr marL="2056886" indent="-228543" algn="l" defTabSz="914173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1" kern="1200">
          <a:solidFill>
            <a:schemeClr val="tx1"/>
          </a:solidFill>
          <a:latin typeface="+mn-lt"/>
          <a:ea typeface="+mn-ea"/>
          <a:cs typeface="+mn-cs"/>
        </a:defRPr>
      </a:lvl5pPr>
      <a:lvl6pPr marL="2513974" indent="-228543" algn="l" defTabSz="91417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057" indent="-228543" algn="l" defTabSz="91417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1" kern="1200">
          <a:solidFill>
            <a:schemeClr val="tx1"/>
          </a:solidFill>
          <a:latin typeface="+mn-lt"/>
          <a:ea typeface="+mn-ea"/>
          <a:cs typeface="+mn-cs"/>
        </a:defRPr>
      </a:lvl7pPr>
      <a:lvl8pPr marL="3428142" indent="-228543" algn="l" defTabSz="91417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1" kern="1200">
          <a:solidFill>
            <a:schemeClr val="tx1"/>
          </a:solidFill>
          <a:latin typeface="+mn-lt"/>
          <a:ea typeface="+mn-ea"/>
          <a:cs typeface="+mn-cs"/>
        </a:defRPr>
      </a:lvl8pPr>
      <a:lvl9pPr marL="3885228" indent="-228543" algn="l" defTabSz="91417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173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085" algn="l" defTabSz="914173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173" algn="l" defTabSz="914173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258" algn="l" defTabSz="914173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342" algn="l" defTabSz="914173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427" algn="l" defTabSz="914173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2514" algn="l" defTabSz="914173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199602" algn="l" defTabSz="914173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6685" algn="l" defTabSz="914173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Relationship Id="rId3" Target="mailto:hw1319kyuujin@mhlw.go.jp" TargetMode="External" Type="http://schemas.openxmlformats.org/officeDocument/2006/relationships/hyperlink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96048" y="210304"/>
            <a:ext cx="5829300" cy="1008114"/>
          </a:xfrm>
        </p:spPr>
        <p:txBody>
          <a:bodyPr/>
          <a:lstStyle/>
          <a:p>
            <a:r>
              <a:rPr lang="ja-JP" altLang="en-US" dirty="0"/>
              <a:t>　</a:t>
            </a:r>
            <a:r>
              <a:rPr kumimoji="1" lang="ja-JP" altLang="en-US" dirty="0"/>
              <a:t>　</a:t>
            </a:r>
            <a:r>
              <a:rPr lang="ja-JP" altLang="en-US" sz="4797" dirty="0"/>
              <a:t>　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60648" y="1064577"/>
            <a:ext cx="6336705" cy="1397951"/>
          </a:xfrm>
        </p:spPr>
        <p:txBody>
          <a:bodyPr>
            <a:normAutofit/>
          </a:bodyPr>
          <a:lstStyle/>
          <a:p>
            <a:r>
              <a:rPr lang="ja-JP" altLang="en-US" sz="2001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</a:t>
            </a:r>
            <a:r>
              <a:rPr lang="ja-JP" altLang="en-US" sz="2201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ハローワーク町田　事業所部門あて</a:t>
            </a:r>
            <a:endParaRPr lang="en-US" altLang="ja-JP" sz="2201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＊＊＊＊＊＊＊＊＊＊＊＊＊＊＊＊＊＊＊＊＊＊＊＊＊＊＊＊＊</a:t>
            </a:r>
            <a:endParaRPr lang="en-US" altLang="ja-JP" sz="16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ja-JP" altLang="en-US" sz="2402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60648" y="1928672"/>
            <a:ext cx="6336705" cy="400234"/>
          </a:xfrm>
          <a:prstGeom prst="rect">
            <a:avLst/>
          </a:prstGeom>
          <a:noFill/>
        </p:spPr>
        <p:txBody>
          <a:bodyPr wrap="square" lIns="91429" tIns="45718" rIns="91429" bIns="45718" rtlCol="0">
            <a:spAutoFit/>
          </a:bodyPr>
          <a:lstStyle/>
          <a:p>
            <a:pPr algn="ctr"/>
            <a:r>
              <a:rPr lang="ja-JP" altLang="en-US" sz="2001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令和</a:t>
            </a:r>
            <a:r>
              <a:rPr lang="en-US" altLang="ja-JP" sz="2001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8</a:t>
            </a:r>
            <a:r>
              <a:rPr lang="ja-JP" altLang="en-US" sz="2001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　まちだで働こう！ミニ面接会　参加申込書</a:t>
            </a:r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883097"/>
              </p:ext>
            </p:extLst>
          </p:nvPr>
        </p:nvGraphicFramePr>
        <p:xfrm>
          <a:off x="272671" y="2576740"/>
          <a:ext cx="6474645" cy="26674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60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781082817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903412585"/>
                    </a:ext>
                  </a:extLst>
                </a:gridCol>
                <a:gridCol w="12958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97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9659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87299">
                  <a:extLst>
                    <a:ext uri="{9D8B030D-6E8A-4147-A177-3AD203B41FA5}">
                      <a16:colId xmlns:a16="http://schemas.microsoft.com/office/drawing/2014/main" val="137262340"/>
                    </a:ext>
                  </a:extLst>
                </a:gridCol>
                <a:gridCol w="1158809">
                  <a:extLst>
                    <a:ext uri="{9D8B030D-6E8A-4147-A177-3AD203B41FA5}">
                      <a16:colId xmlns:a16="http://schemas.microsoft.com/office/drawing/2014/main" val="2535271071"/>
                    </a:ext>
                  </a:extLst>
                </a:gridCol>
              </a:tblGrid>
              <a:tr h="670559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3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事業所名</a:t>
                      </a:r>
                      <a:endParaRPr kumimoji="1" lang="en-US" altLang="ja-JP" sz="13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雇用保険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適用事業所番号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)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441" marR="914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endParaRPr kumimoji="1" lang="ja-JP" alt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91441" marR="914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3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業種</a:t>
                      </a:r>
                      <a:endParaRPr kumimoji="1" lang="en-US" altLang="ja-JP" sz="13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（業界）</a:t>
                      </a:r>
                    </a:p>
                  </a:txBody>
                  <a:tcPr marL="91441" marR="914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441" marR="914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1441" marR="914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966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3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所在地</a:t>
                      </a:r>
                    </a:p>
                  </a:txBody>
                  <a:tcPr marL="91441" marR="9144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endParaRPr kumimoji="1" lang="ja-JP" alt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91441" marR="91441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96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募集予定職種　</a:t>
                      </a:r>
                      <a:endParaRPr kumimoji="1" lang="en-US" altLang="ja-JP" sz="13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有効中の求人があればその求人番号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)</a:t>
                      </a:r>
                    </a:p>
                  </a:txBody>
                  <a:tcPr marL="91441" marR="914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職種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endParaRPr kumimoji="1" lang="en-US" altLang="ja-JP" sz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求人番号</a:t>
                      </a:r>
                    </a:p>
                  </a:txBody>
                  <a:tcPr marL="91441" marR="914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441" marR="914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職種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endParaRPr kumimoji="1" lang="en-US" altLang="ja-JP" sz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求人番号</a:t>
                      </a:r>
                    </a:p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441" marR="914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職種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endParaRPr kumimoji="1" lang="en-US" altLang="ja-JP" sz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求人番号</a:t>
                      </a:r>
                    </a:p>
                  </a:txBody>
                  <a:tcPr marL="91441" marR="914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199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担当者名</a:t>
                      </a:r>
                    </a:p>
                  </a:txBody>
                  <a:tcPr marL="91441" marR="914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kumimoji="1" lang="ja-JP" altLang="en-US" sz="13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441" marR="914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 sz="17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441" marR="914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dist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担当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dist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部署</a:t>
                      </a:r>
                    </a:p>
                  </a:txBody>
                  <a:tcPr marL="91441" marR="914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 gridSpan="2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91441" marR="914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 sz="9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電話</a:t>
                      </a:r>
                    </a:p>
                  </a:txBody>
                  <a:tcPr marL="91441" marR="914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di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441" marR="914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441" marR="914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marL="91441" marR="914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581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URL</a:t>
                      </a:r>
                    </a:p>
                  </a:txBody>
                  <a:tcPr marL="91441" marR="914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441" marR="914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1441" marR="914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marL="91441" marR="9144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343159" y="5358452"/>
            <a:ext cx="6396695" cy="323161"/>
          </a:xfrm>
          <a:prstGeom prst="rect">
            <a:avLst/>
          </a:prstGeom>
          <a:noFill/>
        </p:spPr>
        <p:txBody>
          <a:bodyPr wrap="square" lIns="91429" tIns="45718" rIns="91429" bIns="45718" rtlCol="0">
            <a:spAutoFit/>
          </a:bodyPr>
          <a:lstStyle/>
          <a:p>
            <a:r>
              <a:rPr lang="ja-JP" altLang="en-US" sz="15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面接会希望日（希望する開催日の右欄に「○」印をつけて下さい）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43155" y="5689312"/>
            <a:ext cx="6190783" cy="261927"/>
          </a:xfrm>
          <a:prstGeom prst="rect">
            <a:avLst/>
          </a:prstGeom>
          <a:noFill/>
        </p:spPr>
        <p:txBody>
          <a:bodyPr wrap="square" lIns="91429" tIns="45718" rIns="91429" bIns="45718" rtlCol="0">
            <a:spAutoFit/>
          </a:bodyPr>
          <a:lstStyle/>
          <a:p>
            <a:r>
              <a:rPr lang="en-US" altLang="ja-JP" sz="1102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102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希望日が他社と重複する場合がございますので、なるべく複数の希望日を選んでください。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16687" y="8087372"/>
            <a:ext cx="5892633" cy="1508101"/>
          </a:xfrm>
          <a:prstGeom prst="rect">
            <a:avLst/>
          </a:prstGeom>
          <a:noFill/>
          <a:ln>
            <a:noFill/>
          </a:ln>
        </p:spPr>
        <p:txBody>
          <a:bodyPr wrap="square" lIns="91429" tIns="45718" rIns="91429" bIns="45718" rtlCol="0">
            <a:spAutoFit/>
          </a:bodyPr>
          <a:lstStyle/>
          <a:p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＊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当日の実施時間は９：３０～１１：３０となります。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＊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面接時間は１人当たり２０分または３０分でお願いします。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＊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求職者の方に配布する会社資料は、紙媒体でご用意の上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ご持参ください。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pSp>
        <p:nvGrpSpPr>
          <p:cNvPr id="6" name="グループ化 5"/>
          <p:cNvGrpSpPr/>
          <p:nvPr/>
        </p:nvGrpSpPr>
        <p:grpSpPr>
          <a:xfrm>
            <a:off x="0" y="210305"/>
            <a:ext cx="1271025" cy="1265576"/>
            <a:chOff x="89744" y="172499"/>
            <a:chExt cx="1257628" cy="1184993"/>
          </a:xfrm>
        </p:grpSpPr>
        <p:sp>
          <p:nvSpPr>
            <p:cNvPr id="15" name="円/楕円 14"/>
            <p:cNvSpPr/>
            <p:nvPr/>
          </p:nvSpPr>
          <p:spPr>
            <a:xfrm>
              <a:off x="89744" y="172499"/>
              <a:ext cx="1257628" cy="1184993"/>
            </a:xfrm>
            <a:prstGeom prst="ellipse">
              <a:avLst/>
            </a:prstGeom>
            <a:solidFill>
              <a:srgbClr val="FF0000"/>
            </a:solidFill>
            <a:ln w="15875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lIns="0" tIns="0" rIns="0" bIns="0" rtlCol="0" anchor="b"/>
            <a:lstStyle/>
            <a:p>
              <a:pPr algn="ctr" defTabSz="868739">
                <a:defRPr/>
              </a:pPr>
              <a:endParaRPr kumimoji="0" lang="ja-JP" altLang="en-US" sz="2700" b="1" kern="0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220025" y="339798"/>
              <a:ext cx="1066874" cy="5260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27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 </a:t>
              </a:r>
            </a:p>
          </p:txBody>
        </p:sp>
      </p:grpSp>
      <p:sp>
        <p:nvSpPr>
          <p:cNvPr id="11" name="角丸四角形 10"/>
          <p:cNvSpPr/>
          <p:nvPr/>
        </p:nvSpPr>
        <p:spPr>
          <a:xfrm>
            <a:off x="235744" y="8013683"/>
            <a:ext cx="6338800" cy="143862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08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7931" y="405730"/>
            <a:ext cx="1070112" cy="953787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2798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2798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８月</a:t>
            </a:r>
            <a:endParaRPr lang="en-US" altLang="ja-JP" sz="2798" b="1" dirty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en-US" altLang="ja-JP" sz="2402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28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９月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1412776" y="453690"/>
            <a:ext cx="5133263" cy="400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1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メール：</a:t>
            </a:r>
            <a:r>
              <a:rPr lang="en-US" altLang="ja-JP" sz="2001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hlinkClick r:id="rId3"/>
              </a:rPr>
              <a:t>hw1319kyuujin@mhlw.go.jp</a:t>
            </a:r>
            <a:endParaRPr lang="ja-JP" altLang="en-US" sz="2001" dirty="0"/>
          </a:p>
        </p:txBody>
      </p:sp>
      <p:graphicFrame>
        <p:nvGraphicFramePr>
          <p:cNvPr id="16" name="表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1509543"/>
              </p:ext>
            </p:extLst>
          </p:nvPr>
        </p:nvGraphicFramePr>
        <p:xfrm>
          <a:off x="3645024" y="6249144"/>
          <a:ext cx="2517435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1614">
                  <a:extLst>
                    <a:ext uri="{9D8B030D-6E8A-4147-A177-3AD203B41FA5}">
                      <a16:colId xmlns:a16="http://schemas.microsoft.com/office/drawing/2014/main" val="3393775573"/>
                    </a:ext>
                  </a:extLst>
                </a:gridCol>
                <a:gridCol w="665821">
                  <a:extLst>
                    <a:ext uri="{9D8B030D-6E8A-4147-A177-3AD203B41FA5}">
                      <a16:colId xmlns:a16="http://schemas.microsoft.com/office/drawing/2014/main" val="3145725489"/>
                    </a:ext>
                  </a:extLst>
                </a:gridCol>
              </a:tblGrid>
              <a:tr h="28974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９月　２日（水）</a:t>
                      </a:r>
                    </a:p>
                  </a:txBody>
                  <a:tcPr marL="91441" marR="91441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441" marR="914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4699612"/>
                  </a:ext>
                </a:extLst>
              </a:tr>
              <a:tr h="28974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９月　９日（水）</a:t>
                      </a:r>
                    </a:p>
                  </a:txBody>
                  <a:tcPr marL="91441" marR="91441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441" marR="914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0230452"/>
                  </a:ext>
                </a:extLst>
              </a:tr>
              <a:tr h="28974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９月３０日（水）</a:t>
                      </a:r>
                    </a:p>
                  </a:txBody>
                  <a:tcPr marL="91441" marR="91441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1441" marR="9144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6125060"/>
                  </a:ext>
                </a:extLst>
              </a:tr>
            </a:tbl>
          </a:graphicData>
        </a:graphic>
      </p:graphicFrame>
      <p:graphicFrame>
        <p:nvGraphicFramePr>
          <p:cNvPr id="19" name="表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4604730"/>
              </p:ext>
            </p:extLst>
          </p:nvPr>
        </p:nvGraphicFramePr>
        <p:xfrm>
          <a:off x="696595" y="6254561"/>
          <a:ext cx="2517433" cy="673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1614">
                  <a:extLst>
                    <a:ext uri="{9D8B030D-6E8A-4147-A177-3AD203B41FA5}">
                      <a16:colId xmlns:a16="http://schemas.microsoft.com/office/drawing/2014/main" val="2011738110"/>
                    </a:ext>
                  </a:extLst>
                </a:gridCol>
                <a:gridCol w="665819">
                  <a:extLst>
                    <a:ext uri="{9D8B030D-6E8A-4147-A177-3AD203B41FA5}">
                      <a16:colId xmlns:a16="http://schemas.microsoft.com/office/drawing/2014/main" val="339682091"/>
                    </a:ext>
                  </a:extLst>
                </a:gridCol>
              </a:tblGrid>
              <a:tr h="325523">
                <a:tc>
                  <a:txBody>
                    <a:bodyPr/>
                    <a:lstStyle/>
                    <a:p>
                      <a:pPr marL="0" marR="0" lvl="0" indent="0" algn="ctr" defTabSz="9143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８月　５日（水）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9934656"/>
                  </a:ext>
                </a:extLst>
              </a:tr>
              <a:tr h="338670">
                <a:tc>
                  <a:txBody>
                    <a:bodyPr/>
                    <a:lstStyle/>
                    <a:p>
                      <a:pPr marL="0" marR="0" lvl="0" indent="0" algn="ctr" defTabSz="91430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８月２６日（水）</a:t>
                      </a:r>
                      <a:endParaRPr kumimoji="1" lang="en-US" altLang="ja-JP" sz="16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86787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7725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2181a8-ecfa-4696-bf29-b29390a7ec2f">
      <Terms xmlns="http://schemas.microsoft.com/office/infopath/2007/PartnerControls"/>
    </lcf76f155ced4ddcb4097134ff3c332f>
    <TaxCatchAll xmlns="2af7db65-e281-4bdf-8fb7-478a6b55ba37" xsi:nil="true"/>
    <Owner xmlns="dc2181a8-ecfa-4696-bf29-b29390a7ec2f">
      <UserInfo>
        <DisplayName/>
        <AccountId xsi:nil="true"/>
        <AccountType/>
      </UserInfo>
    </Owner>
    <_Flow_SignoffStatus xmlns="dc2181a8-ecfa-4696-bf29-b29390a7ec2f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81B84762FC99B4DBEA550236046DB90" ma:contentTypeVersion="16" ma:contentTypeDescription="新しいドキュメントを作成します。" ma:contentTypeScope="" ma:versionID="df5d82e8b584f3952df6943d3c9873d5">
  <xsd:schema xmlns:xsd="http://www.w3.org/2001/XMLSchema" xmlns:xs="http://www.w3.org/2001/XMLSchema" xmlns:p="http://schemas.microsoft.com/office/2006/metadata/properties" xmlns:ns2="dc2181a8-ecfa-4696-bf29-b29390a7ec2f" xmlns:ns3="2af7db65-e281-4bdf-8fb7-478a6b55ba37" targetNamespace="http://schemas.microsoft.com/office/2006/metadata/properties" ma:root="true" ma:fieldsID="f859c635fe4ead99fa02c4fdc9d41a7e" ns2:_="" ns3:_="">
    <xsd:import namespace="dc2181a8-ecfa-4696-bf29-b29390a7ec2f"/>
    <xsd:import namespace="2af7db65-e281-4bdf-8fb7-478a6b55ba37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_Flow_SignoffStatus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2181a8-ecfa-4696-bf29-b29390a7ec2f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Flow_SignoffStatus" ma:index="20" nillable="true" ma:displayName="承認の状態" ma:internalName="_x627f__x8a8d__x306e__x72b6__x614b_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f7db65-e281-4bdf-8fb7-478a6b55ba37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c7706ea7-2d5c-4313-b93e-6eb7bb6aca8e}" ma:internalName="TaxCatchAll" ma:showField="CatchAllData" ma:web="2af7db65-e281-4bdf-8fb7-478a6b55ba3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D729621-CA1D-4491-A2C8-A384F886076D}">
  <ds:schemaRefs>
    <ds:schemaRef ds:uri="2af7db65-e281-4bdf-8fb7-478a6b55ba37"/>
    <ds:schemaRef ds:uri="http://schemas.microsoft.com/office/2006/metadata/properties"/>
    <ds:schemaRef ds:uri="http://purl.org/dc/elements/1.1/"/>
    <ds:schemaRef ds:uri="http://purl.org/dc/terms/"/>
    <ds:schemaRef ds:uri="http://schemas.microsoft.com/office/2006/documentManagement/types"/>
    <ds:schemaRef ds:uri="http://www.w3.org/XML/1998/namespace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dc2181a8-ecfa-4696-bf29-b29390a7ec2f"/>
  </ds:schemaRefs>
</ds:datastoreItem>
</file>

<file path=customXml/itemProps2.xml><?xml version="1.0" encoding="utf-8"?>
<ds:datastoreItem xmlns:ds="http://schemas.openxmlformats.org/officeDocument/2006/customXml" ds:itemID="{DA5B09E8-32D2-4DAE-87F0-829936F61C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2181a8-ecfa-4696-bf29-b29390a7ec2f"/>
    <ds:schemaRef ds:uri="2af7db65-e281-4bdf-8fb7-478a6b55ba3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9FA78D9-3823-4B4E-9C8D-3AF3787EF8D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Words>214</Words>
  <PresentationFormat>A4 210 x 297 mm</PresentationFormat>
  <Paragraphs>43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メイリオ</vt:lpstr>
      <vt:lpstr>Arial</vt:lpstr>
      <vt:lpstr>Calibri</vt:lpstr>
      <vt:lpstr>Office ​​テーマ</vt:lpstr>
      <vt:lpstr>　　　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0x010100881B84762FC99B4DBEA550236046DB90</vt:lpwstr>
  </property>
  <property fmtid="{D5CDD505-2E9C-101B-9397-08002B2CF9AE}" pid="3" name="MediaServiceImageTags">
    <vt:lpwstr/>
  </property>
</Properties>
</file>