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7"/>
  </p:notesMasterIdLst>
  <p:sldIdLst>
    <p:sldId id="267" r:id="rId5"/>
    <p:sldId id="263" r:id="rId6"/>
  </p:sldIdLst>
  <p:sldSz cx="6858000" cy="10080625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A3C1"/>
    <a:srgbClr val="18A3C1"/>
    <a:srgbClr val="33AD9E"/>
    <a:srgbClr val="1D6291"/>
    <a:srgbClr val="6ED4EC"/>
    <a:srgbClr val="ADFFEF"/>
    <a:srgbClr val="176495"/>
    <a:srgbClr val="BBF0A6"/>
    <a:srgbClr val="7AA5C0"/>
    <a:srgbClr val="1B6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0" autoAdjust="0"/>
    <p:restoredTop sz="96010" autoAdjust="0"/>
  </p:normalViewPr>
  <p:slideViewPr>
    <p:cSldViewPr snapToGrid="0">
      <p:cViewPr varScale="1">
        <p:scale>
          <a:sx n="68" d="100"/>
          <a:sy n="68" d="100"/>
        </p:scale>
        <p:origin x="14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notesMasters/notesMaster1.xml" Type="http://schemas.openxmlformats.org/officeDocument/2006/relationships/notes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B2B4-C1F7-46CA-9670-E6A6CD501162}" type="datetimeFigureOut">
              <a:rPr kumimoji="1" lang="ja-JP" altLang="en-US" smtClean="0"/>
              <a:t>2026/4/29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62188" y="1243013"/>
            <a:ext cx="22812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D9FB-F3B4-4E56-BE3A-FB82DDBE17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70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1D9FB-F3B4-4E56-BE3A-FB82DDBE17B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13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D1D9FB-F3B4-4E56-BE3A-FB82DDBE17B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17609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9770"/>
            <a:ext cx="5829300" cy="350955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94662"/>
            <a:ext cx="5143500" cy="243381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3DA3-774F-48A4-9567-ECD544CC734F}" type="datetimeFigureOut">
              <a:rPr kumimoji="1" lang="ja-JP" altLang="en-US" smtClean="0"/>
              <a:t>2026/4/29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865-577A-4C70-9401-A2AFB216CF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21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3DA3-774F-48A4-9567-ECD544CC734F}" type="datetimeFigureOut">
              <a:rPr kumimoji="1" lang="ja-JP" altLang="en-US" smtClean="0"/>
              <a:t>2026/4/29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865-577A-4C70-9401-A2AFB216CF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001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6700"/>
            <a:ext cx="1478756" cy="85428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6700"/>
            <a:ext cx="4350544" cy="85428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3DA3-774F-48A4-9567-ECD544CC734F}" type="datetimeFigureOut">
              <a:rPr kumimoji="1" lang="ja-JP" altLang="en-US" smtClean="0"/>
              <a:t>2026/4/29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865-577A-4C70-9401-A2AFB216CF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44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3DA3-774F-48A4-9567-ECD544CC734F}" type="datetimeFigureOut">
              <a:rPr kumimoji="1" lang="ja-JP" altLang="en-US" smtClean="0"/>
              <a:t>2026/4/29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865-577A-4C70-9401-A2AFB216CF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8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13159"/>
            <a:ext cx="5915025" cy="41932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46088"/>
            <a:ext cx="5915025" cy="220513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3DA3-774F-48A4-9567-ECD544CC734F}" type="datetimeFigureOut">
              <a:rPr kumimoji="1" lang="ja-JP" altLang="en-US" smtClean="0"/>
              <a:t>2026/4/29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865-577A-4C70-9401-A2AFB216CF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29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83500"/>
            <a:ext cx="2914650" cy="63960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83500"/>
            <a:ext cx="2914650" cy="63960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3DA3-774F-48A4-9567-ECD544CC734F}" type="datetimeFigureOut">
              <a:rPr kumimoji="1" lang="ja-JP" altLang="en-US" smtClean="0"/>
              <a:t>2026/4/29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865-577A-4C70-9401-A2AFB216CF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71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6702"/>
            <a:ext cx="5915025" cy="194845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71154"/>
            <a:ext cx="2901255" cy="12110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82228"/>
            <a:ext cx="2901255" cy="54160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71154"/>
            <a:ext cx="2915543" cy="12110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82228"/>
            <a:ext cx="2915543" cy="54160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3DA3-774F-48A4-9567-ECD544CC734F}" type="datetimeFigureOut">
              <a:rPr kumimoji="1" lang="ja-JP" altLang="en-US" smtClean="0"/>
              <a:t>2026/4/29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865-577A-4C70-9401-A2AFB216CF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69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3DA3-774F-48A4-9567-ECD544CC734F}" type="datetimeFigureOut">
              <a:rPr kumimoji="1" lang="ja-JP" altLang="en-US" smtClean="0"/>
              <a:t>2026/4/29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865-577A-4C70-9401-A2AFB216CF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5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3DA3-774F-48A4-9567-ECD544CC734F}" type="datetimeFigureOut">
              <a:rPr kumimoji="1" lang="ja-JP" altLang="en-US" smtClean="0"/>
              <a:t>2026/4/29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865-577A-4C70-9401-A2AFB216CF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63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2042"/>
            <a:ext cx="2211884" cy="23521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51426"/>
            <a:ext cx="3471863" cy="716377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24188"/>
            <a:ext cx="2211884" cy="560268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3DA3-774F-48A4-9567-ECD544CC734F}" type="datetimeFigureOut">
              <a:rPr kumimoji="1" lang="ja-JP" altLang="en-US" smtClean="0"/>
              <a:t>2026/4/29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865-577A-4C70-9401-A2AFB216CF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18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2042"/>
            <a:ext cx="2211884" cy="23521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51426"/>
            <a:ext cx="3471863" cy="716377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24188"/>
            <a:ext cx="2211884" cy="560268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3DA3-774F-48A4-9567-ECD544CC734F}" type="datetimeFigureOut">
              <a:rPr kumimoji="1" lang="ja-JP" altLang="en-US" smtClean="0"/>
              <a:t>2026/4/29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63865-577A-4C70-9401-A2AFB216CF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947527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6702"/>
            <a:ext cx="5915025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83500"/>
            <a:ext cx="5915025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43248"/>
            <a:ext cx="154305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93DA3-774F-48A4-9567-ECD544CC734F}" type="datetimeFigureOut">
              <a:rPr kumimoji="1" lang="ja-JP" altLang="en-US" smtClean="0"/>
              <a:t>2026/4/29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43248"/>
            <a:ext cx="2314575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43248"/>
            <a:ext cx="154305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3865-577A-4C70-9401-A2AFB216CF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55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hdphoto1.wdp" Type="http://schemas.microsoft.com/office/2007/relationships/hdphoto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hdphoto2.wdp" Type="http://schemas.microsoft.com/office/2007/relationships/hdphoto"/><Relationship Id="rId8" Target="../media/image4.emf" Type="http://schemas.openxmlformats.org/officeDocument/2006/relationships/image"/><Relationship Id="rId9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2.png" Type="http://schemas.openxmlformats.org/officeDocument/2006/relationships/image"/><Relationship Id="rId6" Target="../media/image9.png" Type="http://schemas.openxmlformats.org/officeDocument/2006/relationships/image"/><Relationship Id="rId7" Target="../media/image10.JPG" Type="http://schemas.openxmlformats.org/officeDocument/2006/relationships/image"/><Relationship Id="rId8" Target="../media/image11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フローチャート: 結合子 78">
            <a:extLst>
              <a:ext uri="{FF2B5EF4-FFF2-40B4-BE49-F238E27FC236}">
                <a16:creationId xmlns:a16="http://schemas.microsoft.com/office/drawing/2014/main" id="{9D4F5D61-998F-3589-C6DB-5607C47FDE4C}"/>
              </a:ext>
            </a:extLst>
          </p:cNvPr>
          <p:cNvSpPr/>
          <p:nvPr/>
        </p:nvSpPr>
        <p:spPr>
          <a:xfrm>
            <a:off x="6057470" y="3717391"/>
            <a:ext cx="757155" cy="792923"/>
          </a:xfrm>
          <a:prstGeom prst="flowChartConnector">
            <a:avLst/>
          </a:prstGeom>
          <a:solidFill>
            <a:srgbClr val="FFF2C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フローチャート: 結合子 19">
            <a:extLst>
              <a:ext uri="{FF2B5EF4-FFF2-40B4-BE49-F238E27FC236}">
                <a16:creationId xmlns:a16="http://schemas.microsoft.com/office/drawing/2014/main" id="{A1F83A4C-0601-3A44-C40E-49E9119B1C2B}"/>
              </a:ext>
            </a:extLst>
          </p:cNvPr>
          <p:cNvSpPr/>
          <p:nvPr/>
        </p:nvSpPr>
        <p:spPr>
          <a:xfrm>
            <a:off x="3580863" y="4831309"/>
            <a:ext cx="509544" cy="513763"/>
          </a:xfrm>
          <a:prstGeom prst="flowChartConnector">
            <a:avLst/>
          </a:prstGeom>
          <a:solidFill>
            <a:srgbClr val="FFF2C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EC7A0685-5FAF-29C0-BDEC-B2F2A84B85CA}"/>
              </a:ext>
            </a:extLst>
          </p:cNvPr>
          <p:cNvSpPr/>
          <p:nvPr/>
        </p:nvSpPr>
        <p:spPr>
          <a:xfrm>
            <a:off x="4706241" y="714506"/>
            <a:ext cx="757155" cy="792923"/>
          </a:xfrm>
          <a:prstGeom prst="flowChartConnector">
            <a:avLst/>
          </a:prstGeom>
          <a:solidFill>
            <a:srgbClr val="FFF2C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フローチャート: 結合子 3">
            <a:extLst>
              <a:ext uri="{FF2B5EF4-FFF2-40B4-BE49-F238E27FC236}">
                <a16:creationId xmlns:a16="http://schemas.microsoft.com/office/drawing/2014/main" id="{D50365C9-FA65-01DD-A180-B3A3C29117DE}"/>
              </a:ext>
            </a:extLst>
          </p:cNvPr>
          <p:cNvSpPr/>
          <p:nvPr/>
        </p:nvSpPr>
        <p:spPr>
          <a:xfrm>
            <a:off x="6439972" y="1104910"/>
            <a:ext cx="731190" cy="789446"/>
          </a:xfrm>
          <a:prstGeom prst="flowChartConnector">
            <a:avLst/>
          </a:prstGeom>
          <a:solidFill>
            <a:srgbClr val="ADFFE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フローチャート: 結合子 9">
            <a:extLst>
              <a:ext uri="{FF2B5EF4-FFF2-40B4-BE49-F238E27FC236}">
                <a16:creationId xmlns:a16="http://schemas.microsoft.com/office/drawing/2014/main" id="{7D7E3A54-D96B-7FF5-7FEF-4991155951F5}"/>
              </a:ext>
            </a:extLst>
          </p:cNvPr>
          <p:cNvSpPr/>
          <p:nvPr/>
        </p:nvSpPr>
        <p:spPr>
          <a:xfrm>
            <a:off x="2490241" y="-139196"/>
            <a:ext cx="565614" cy="519808"/>
          </a:xfrm>
          <a:prstGeom prst="flowChartConnector">
            <a:avLst/>
          </a:prstGeom>
          <a:solidFill>
            <a:srgbClr val="CDF4BE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6" name="図 25" descr="白いシャツを着ている男性たち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815834F-2518-C84C-7CDF-B26AADB3D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38" y="-130200"/>
            <a:ext cx="1798275" cy="165303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正方形/長方形 33"/>
          <p:cNvSpPr/>
          <p:nvPr/>
        </p:nvSpPr>
        <p:spPr>
          <a:xfrm>
            <a:off x="14385" y="9340023"/>
            <a:ext cx="6858000" cy="726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accent2">
                    <a:lumMod val="50000"/>
                  </a:schemeClr>
                </a:solidFill>
              </a:rPr>
              <a:t>　　　　　　</a:t>
            </a:r>
            <a:r>
              <a:rPr kumimoji="1" lang="ja-JP" altLang="en-US" b="1" dirty="0">
                <a:solidFill>
                  <a:srgbClr val="1B6391"/>
                </a:solidFill>
              </a:rPr>
              <a:t>ハローワーク足立</a:t>
            </a:r>
            <a:br>
              <a:rPr kumimoji="1" lang="en-US" altLang="ja-JP" sz="1200" b="1" dirty="0">
                <a:solidFill>
                  <a:srgbClr val="1B6391"/>
                </a:solidFill>
              </a:rPr>
            </a:br>
            <a:r>
              <a:rPr kumimoji="1" lang="ja-JP" altLang="en-US" sz="1200" b="1" dirty="0">
                <a:solidFill>
                  <a:srgbClr val="1B6391"/>
                </a:solidFill>
              </a:rPr>
              <a:t>　　　　　　（人材確保・就職支援コーナー）</a:t>
            </a:r>
            <a:br>
              <a:rPr kumimoji="1" lang="en-US" altLang="ja-JP" sz="1200" b="1" dirty="0">
                <a:solidFill>
                  <a:srgbClr val="1B6391"/>
                </a:solidFill>
              </a:rPr>
            </a:br>
            <a:r>
              <a:rPr kumimoji="1" lang="ja-JP" altLang="en-US" sz="1200" b="1" dirty="0">
                <a:solidFill>
                  <a:srgbClr val="1B6391"/>
                </a:solidFill>
              </a:rPr>
              <a:t>　　　　　　　　　　電話</a:t>
            </a:r>
            <a:r>
              <a:rPr kumimoji="1" lang="en-US" altLang="ja-JP" sz="1200" b="1" dirty="0">
                <a:solidFill>
                  <a:srgbClr val="1B6391"/>
                </a:solidFill>
              </a:rPr>
              <a:t>03-3870-8614</a:t>
            </a:r>
          </a:p>
        </p:txBody>
      </p:sp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90C6A81F-7A14-3442-56CF-B64FEAAEFB8D}"/>
              </a:ext>
            </a:extLst>
          </p:cNvPr>
          <p:cNvSpPr/>
          <p:nvPr/>
        </p:nvSpPr>
        <p:spPr>
          <a:xfrm>
            <a:off x="4530287" y="3836153"/>
            <a:ext cx="2078879" cy="2078799"/>
          </a:xfrm>
          <a:prstGeom prst="flowChartConnector">
            <a:avLst/>
          </a:prstGeom>
          <a:solidFill>
            <a:srgbClr val="BBF0A6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A18BF11-B32F-DB73-D8B8-079291A3DCA0}"/>
              </a:ext>
            </a:extLst>
          </p:cNvPr>
          <p:cNvSpPr txBox="1"/>
          <p:nvPr/>
        </p:nvSpPr>
        <p:spPr>
          <a:xfrm>
            <a:off x="3618203" y="4557358"/>
            <a:ext cx="407805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36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DLaM Display" panose="02010000000000000000" pitchFamily="2" charset="0"/>
              </a:rPr>
              <a:t>5/26(</a:t>
            </a:r>
            <a:r>
              <a:rPr kumimoji="1" lang="ja-JP" altLang="en-US" sz="36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DLaM Display" panose="02010000000000000000" pitchFamily="2" charset="0"/>
              </a:rPr>
              <a:t>火</a:t>
            </a:r>
            <a:r>
              <a:rPr kumimoji="1" lang="en-US" altLang="ja-JP" sz="36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DLaM Display" panose="02010000000000000000" pitchFamily="2" charset="0"/>
              </a:rPr>
              <a:t>)</a:t>
            </a:r>
            <a:br>
              <a:rPr kumimoji="1" lang="en-US" altLang="ja-JP" sz="40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ADLaM Display" panose="02010000000000000000" pitchFamily="2" charset="0"/>
              </a:rPr>
            </a:br>
            <a:endParaRPr kumimoji="1" lang="en-US" altLang="ja-JP" sz="40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ADLaM Display" panose="02010000000000000000" pitchFamily="2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019401" y="5765812"/>
            <a:ext cx="2555265" cy="882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386919" y="9381254"/>
            <a:ext cx="1679857" cy="699371"/>
            <a:chOff x="4351003" y="9318500"/>
            <a:chExt cx="1631670" cy="598672"/>
          </a:xfrm>
          <a:solidFill>
            <a:srgbClr val="BBF0A6"/>
          </a:solidFill>
        </p:grpSpPr>
        <p:sp>
          <p:nvSpPr>
            <p:cNvPr id="23" name="ホームベース 22"/>
            <p:cNvSpPr/>
            <p:nvPr/>
          </p:nvSpPr>
          <p:spPr>
            <a:xfrm>
              <a:off x="4351003" y="9325873"/>
              <a:ext cx="943514" cy="57513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山形 42"/>
            <p:cNvSpPr/>
            <p:nvPr/>
          </p:nvSpPr>
          <p:spPr>
            <a:xfrm>
              <a:off x="5148041" y="9318500"/>
              <a:ext cx="514259" cy="591298"/>
            </a:xfrm>
            <a:prstGeom prst="chevron">
              <a:avLst>
                <a:gd name="adj" fmla="val 56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33CC"/>
                </a:solidFill>
              </a:endParaRPr>
            </a:p>
          </p:txBody>
        </p:sp>
        <p:sp>
          <p:nvSpPr>
            <p:cNvPr id="45" name="山形 44"/>
            <p:cNvSpPr/>
            <p:nvPr/>
          </p:nvSpPr>
          <p:spPr>
            <a:xfrm>
              <a:off x="5468414" y="9325874"/>
              <a:ext cx="514259" cy="591298"/>
            </a:xfrm>
            <a:prstGeom prst="chevron">
              <a:avLst>
                <a:gd name="adj" fmla="val 56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33CC"/>
                </a:solidFill>
              </a:endParaRPr>
            </a:p>
          </p:txBody>
        </p:sp>
      </p:grpSp>
      <p:sp>
        <p:nvSpPr>
          <p:cNvPr id="46" name="正方形/長方形 45"/>
          <p:cNvSpPr/>
          <p:nvPr/>
        </p:nvSpPr>
        <p:spPr>
          <a:xfrm>
            <a:off x="4276658" y="9367615"/>
            <a:ext cx="1008906" cy="654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b="1" dirty="0">
                <a:solidFill>
                  <a:srgbClr val="3B789B"/>
                </a:solidFill>
              </a:rPr>
              <a:t>イベント情報は</a:t>
            </a:r>
            <a:br>
              <a:rPr kumimoji="1" lang="en-US" altLang="ja-JP" sz="700" b="1" dirty="0">
                <a:solidFill>
                  <a:srgbClr val="3B789B"/>
                </a:solidFill>
              </a:rPr>
            </a:br>
            <a:r>
              <a:rPr kumimoji="1" lang="ja-JP" altLang="en-US" sz="700" b="1" dirty="0">
                <a:solidFill>
                  <a:srgbClr val="3B789B"/>
                </a:solidFill>
              </a:rPr>
              <a:t>こちらから</a:t>
            </a:r>
            <a:br>
              <a:rPr kumimoji="1" lang="en-US" altLang="ja-JP" sz="700" b="1" dirty="0">
                <a:solidFill>
                  <a:srgbClr val="3B789B"/>
                </a:solidFill>
              </a:rPr>
            </a:br>
            <a:r>
              <a:rPr kumimoji="1" lang="ja-JP" altLang="en-US" sz="700" b="1" dirty="0">
                <a:solidFill>
                  <a:srgbClr val="3B789B"/>
                </a:solidFill>
              </a:rPr>
              <a:t>ご覧いただけます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811670" y="4206511"/>
            <a:ext cx="1510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令和８年　</a:t>
            </a:r>
            <a:endParaRPr kumimoji="1" lang="en-US" altLang="ja-JP" sz="20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D320C5E-89C0-7AAB-C80A-A3ACBFDA3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777" y="9358178"/>
            <a:ext cx="705168" cy="705168"/>
          </a:xfrm>
          <a:prstGeom prst="rect">
            <a:avLst/>
          </a:prstGeom>
        </p:spPr>
      </p:pic>
      <p:sp>
        <p:nvSpPr>
          <p:cNvPr id="24" name="楕円 23">
            <a:extLst>
              <a:ext uri="{FF2B5EF4-FFF2-40B4-BE49-F238E27FC236}">
                <a16:creationId xmlns:a16="http://schemas.microsoft.com/office/drawing/2014/main" id="{A8102026-764D-9C04-0B98-305751F9DE43}"/>
              </a:ext>
            </a:extLst>
          </p:cNvPr>
          <p:cNvSpPr/>
          <p:nvPr/>
        </p:nvSpPr>
        <p:spPr>
          <a:xfrm>
            <a:off x="7565893" y="3148094"/>
            <a:ext cx="720000" cy="72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ローチャート: 書類 64">
            <a:extLst>
              <a:ext uri="{FF2B5EF4-FFF2-40B4-BE49-F238E27FC236}">
                <a16:creationId xmlns:a16="http://schemas.microsoft.com/office/drawing/2014/main" id="{B5E9E536-C33C-6807-AB41-9D71CA4DCF06}"/>
              </a:ext>
            </a:extLst>
          </p:cNvPr>
          <p:cNvSpPr/>
          <p:nvPr/>
        </p:nvSpPr>
        <p:spPr>
          <a:xfrm rot="10800000" flipH="1">
            <a:off x="-17840" y="5222008"/>
            <a:ext cx="6890190" cy="4092175"/>
          </a:xfrm>
          <a:prstGeom prst="flowChartDocument">
            <a:avLst/>
          </a:prstGeom>
          <a:solidFill>
            <a:srgbClr val="33AD9C">
              <a:alpha val="67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ローチャート: 結合子 68">
            <a:extLst>
              <a:ext uri="{FF2B5EF4-FFF2-40B4-BE49-F238E27FC236}">
                <a16:creationId xmlns:a16="http://schemas.microsoft.com/office/drawing/2014/main" id="{514A7D4A-FECF-A15A-29FB-68B7782C6B27}"/>
              </a:ext>
            </a:extLst>
          </p:cNvPr>
          <p:cNvSpPr/>
          <p:nvPr/>
        </p:nvSpPr>
        <p:spPr>
          <a:xfrm>
            <a:off x="419747" y="2639399"/>
            <a:ext cx="360000" cy="360000"/>
          </a:xfrm>
          <a:prstGeom prst="flowChartConnector">
            <a:avLst/>
          </a:prstGeom>
          <a:solidFill>
            <a:srgbClr val="CDF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1F874311-10EE-4A06-3BCC-FEC746400D20}"/>
              </a:ext>
            </a:extLst>
          </p:cNvPr>
          <p:cNvSpPr/>
          <p:nvPr/>
        </p:nvSpPr>
        <p:spPr>
          <a:xfrm>
            <a:off x="480524" y="3505781"/>
            <a:ext cx="3988937" cy="528385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ADLaM Display" panose="02010000000000000000" pitchFamily="2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BAA09CE-6689-153C-9DF0-2393E207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" y="6785796"/>
            <a:ext cx="1812503" cy="21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902CCD9A-F72E-308E-0A99-9A178AAFD9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2267" y="7273534"/>
            <a:ext cx="1949024" cy="1347417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  <p:sp>
        <p:nvSpPr>
          <p:cNvPr id="73" name="対角する 2 つの角を丸めた四角形 32">
            <a:extLst>
              <a:ext uri="{FF2B5EF4-FFF2-40B4-BE49-F238E27FC236}">
                <a16:creationId xmlns:a16="http://schemas.microsoft.com/office/drawing/2014/main" id="{3C439254-B062-F394-246D-C5631A880C65}"/>
              </a:ext>
            </a:extLst>
          </p:cNvPr>
          <p:cNvSpPr/>
          <p:nvPr/>
        </p:nvSpPr>
        <p:spPr>
          <a:xfrm>
            <a:off x="273161" y="5515874"/>
            <a:ext cx="1307801" cy="41921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1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開催場所</a:t>
            </a:r>
            <a:r>
              <a:rPr kumimoji="1" lang="en-US" altLang="ja-JP" sz="1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endParaRPr kumimoji="1" lang="ja-JP" altLang="en-US" sz="16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2FFEFD0-2CD5-51DC-29CB-E36F9CE8DD35}"/>
              </a:ext>
            </a:extLst>
          </p:cNvPr>
          <p:cNvSpPr/>
          <p:nvPr/>
        </p:nvSpPr>
        <p:spPr>
          <a:xfrm>
            <a:off x="-403200" y="5765021"/>
            <a:ext cx="4455405" cy="830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ハローワーク足立　</a:t>
            </a:r>
            <a:r>
              <a:rPr kumimoji="1" lang="ja-JP" altLang="en-US" sz="20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kumimoji="1" lang="en-US" altLang="ja-JP" sz="2000" dirty="0">
              <a:solidFill>
                <a:sysClr val="windowText" lastClr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６階　あたっちるーむ</a:t>
            </a: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68EB15BA-B041-DBE8-E8CB-A60247189DCE}"/>
              </a:ext>
            </a:extLst>
          </p:cNvPr>
          <p:cNvSpPr/>
          <p:nvPr/>
        </p:nvSpPr>
        <p:spPr>
          <a:xfrm>
            <a:off x="487768" y="4100202"/>
            <a:ext cx="4265674" cy="723758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200" b="1" spc="75" dirty="0">
              <a:solidFill>
                <a:srgbClr val="333333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ADLaM Display" panose="02010000000000000000" pitchFamily="2" charset="0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B2306589-7792-21E0-3B9F-59D917533529}"/>
              </a:ext>
            </a:extLst>
          </p:cNvPr>
          <p:cNvSpPr/>
          <p:nvPr/>
        </p:nvSpPr>
        <p:spPr>
          <a:xfrm>
            <a:off x="3851569" y="7786199"/>
            <a:ext cx="3052353" cy="1166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ハローワーク足立</a:t>
            </a:r>
            <a:br>
              <a:rPr kumimoji="1" lang="en-US" altLang="ja-JP" sz="20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6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６番窓口　</a:t>
            </a:r>
            <a:endParaRPr kumimoji="1" lang="en-US" altLang="ja-JP" sz="1600" dirty="0">
              <a:solidFill>
                <a:sysClr val="windowText" lastClr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人材確保・就職支援コーナー</a:t>
            </a:r>
            <a:br>
              <a:rPr kumimoji="1" lang="en-US" altLang="ja-JP" sz="16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en-US" altLang="ja-JP" sz="14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03-3870-8614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endParaRPr kumimoji="1" lang="en-US" altLang="ja-JP" sz="1400" dirty="0">
              <a:solidFill>
                <a:sysClr val="windowText" lastClr="0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お電話または窓口でのお申し込みを　</a:t>
            </a:r>
            <a:endParaRPr kumimoji="1" lang="en-US" altLang="ja-JP" sz="1200" b="1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お願いします</a:t>
            </a:r>
            <a:br>
              <a:rPr kumimoji="1" lang="en-US" altLang="ja-JP" sz="14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4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開庁時間：平日　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8:30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～</a:t>
            </a:r>
            <a:r>
              <a:rPr kumimoji="1" lang="en-US" altLang="ja-JP" sz="1400" dirty="0">
                <a:solidFill>
                  <a:sysClr val="windowText" lastClr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17:15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706A2490-8F0B-116F-96E3-AC1EEFF0EA48}"/>
              </a:ext>
            </a:extLst>
          </p:cNvPr>
          <p:cNvSpPr/>
          <p:nvPr/>
        </p:nvSpPr>
        <p:spPr>
          <a:xfrm rot="16380000">
            <a:off x="4171098" y="4259758"/>
            <a:ext cx="2782670" cy="2207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kumimoji="1" lang="ja-JP" altLang="en-US" sz="11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ご参加お待ちしています！！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7B3E00B-C9F6-3E0C-1BFE-ABE2A76E1ACF}"/>
              </a:ext>
            </a:extLst>
          </p:cNvPr>
          <p:cNvSpPr txBox="1"/>
          <p:nvPr/>
        </p:nvSpPr>
        <p:spPr>
          <a:xfrm>
            <a:off x="2146938" y="8719385"/>
            <a:ext cx="18125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足立区千住１－４－１　</a:t>
            </a:r>
            <a:endParaRPr kumimoji="1" lang="en-US" altLang="ja-JP" sz="1000" b="1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00" b="1" dirty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東京芸術センター６階 </a:t>
            </a:r>
            <a:endParaRPr lang="ja-JP" altLang="en-US" sz="1000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D52C3B5-FAA3-CAA7-AE74-D8B82F35A37C}"/>
              </a:ext>
            </a:extLst>
          </p:cNvPr>
          <p:cNvSpPr txBox="1"/>
          <p:nvPr/>
        </p:nvSpPr>
        <p:spPr>
          <a:xfrm>
            <a:off x="3053189" y="6373310"/>
            <a:ext cx="39272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お一人１５分</a:t>
            </a:r>
            <a:r>
              <a: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の個別面談となります。</a:t>
            </a:r>
            <a:br>
              <a:rPr kumimoji="1" lang="en-US" altLang="ja-JP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お申込時に面談の時間をお伝えいたします。</a:t>
            </a:r>
            <a:br>
              <a:rPr kumimoji="1" lang="en-US" altLang="ja-JP" sz="1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endParaRPr kumimoji="1" lang="ja-JP" altLang="en-US" sz="1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AA7C552D-2FE5-0DB1-9F71-6D3BC101F060}"/>
              </a:ext>
            </a:extLst>
          </p:cNvPr>
          <p:cNvSpPr txBox="1"/>
          <p:nvPr/>
        </p:nvSpPr>
        <p:spPr>
          <a:xfrm>
            <a:off x="2235903" y="6890542"/>
            <a:ext cx="54165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*予約時間の１０分前までに</a:t>
            </a:r>
            <a:r>
              <a:rPr kumimoji="1" lang="en-US" altLang="ja-JP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kumimoji="1" lang="ja-JP" altLang="en-US" sz="12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階受付にお越しください</a:t>
            </a:r>
          </a:p>
        </p:txBody>
      </p:sp>
      <p:sp>
        <p:nvSpPr>
          <p:cNvPr id="91" name="対角する 2 つの角を丸めた四角形 32">
            <a:extLst>
              <a:ext uri="{FF2B5EF4-FFF2-40B4-BE49-F238E27FC236}">
                <a16:creationId xmlns:a16="http://schemas.microsoft.com/office/drawing/2014/main" id="{752F72F4-3B0F-D05C-15C8-E69619748E87}"/>
              </a:ext>
            </a:extLst>
          </p:cNvPr>
          <p:cNvSpPr/>
          <p:nvPr/>
        </p:nvSpPr>
        <p:spPr>
          <a:xfrm>
            <a:off x="4190907" y="7252474"/>
            <a:ext cx="1167390" cy="41921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申し込み</a:t>
            </a: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9DA805D8-4CA8-98EA-1D51-B143B6627911}"/>
              </a:ext>
            </a:extLst>
          </p:cNvPr>
          <p:cNvSpPr/>
          <p:nvPr/>
        </p:nvSpPr>
        <p:spPr>
          <a:xfrm>
            <a:off x="-942714" y="1982030"/>
            <a:ext cx="1587377" cy="849688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ABC16AD9-54A3-7C80-01AF-F450E8135491}"/>
              </a:ext>
            </a:extLst>
          </p:cNvPr>
          <p:cNvSpPr txBox="1"/>
          <p:nvPr/>
        </p:nvSpPr>
        <p:spPr>
          <a:xfrm>
            <a:off x="2869306" y="5171988"/>
            <a:ext cx="54165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kumimoji="1" lang="ja-JP" altLang="en-US" sz="2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2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kumimoji="1" lang="ja-JP" altLang="en-US" sz="2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2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  <a:r>
              <a:rPr kumimoji="1" lang="ja-JP" altLang="en-US" sz="2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2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endParaRPr kumimoji="1" lang="ja-JP" altLang="en-US" sz="20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550722">
            <a:off x="4178798" y="7312863"/>
            <a:ext cx="195721" cy="275067"/>
          </a:xfrm>
          <a:prstGeom prst="rect">
            <a:avLst/>
          </a:prstGeom>
        </p:spPr>
      </p:pic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1621701F-7C2D-92FF-EF1F-4DF8F8B93570}"/>
              </a:ext>
            </a:extLst>
          </p:cNvPr>
          <p:cNvSpPr/>
          <p:nvPr/>
        </p:nvSpPr>
        <p:spPr>
          <a:xfrm rot="120000">
            <a:off x="741233" y="378136"/>
            <a:ext cx="5490411" cy="2160000"/>
          </a:xfrm>
          <a:prstGeom prst="rect">
            <a:avLst/>
          </a:prstGeom>
          <a:noFill/>
          <a:ln>
            <a:solidFill>
              <a:srgbClr val="FF990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kumimoji="1" lang="ja-JP" altLang="en-US" sz="3200" b="1" dirty="0">
                <a:ln w="12700">
                  <a:noFill/>
                </a:ln>
                <a:solidFill>
                  <a:srgbClr val="18A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介護のおしごと　</a:t>
            </a:r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5A511B8C-5D86-0288-5944-9D617E40BB57}"/>
              </a:ext>
            </a:extLst>
          </p:cNvPr>
          <p:cNvSpPr/>
          <p:nvPr/>
        </p:nvSpPr>
        <p:spPr>
          <a:xfrm>
            <a:off x="3803094" y="1636768"/>
            <a:ext cx="666367" cy="613285"/>
          </a:xfrm>
          <a:prstGeom prst="flowChartConnector">
            <a:avLst/>
          </a:prstGeom>
          <a:solidFill>
            <a:srgbClr val="ADFFE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フローチャート: 結合子 6">
            <a:extLst>
              <a:ext uri="{FF2B5EF4-FFF2-40B4-BE49-F238E27FC236}">
                <a16:creationId xmlns:a16="http://schemas.microsoft.com/office/drawing/2014/main" id="{3C316C9D-F769-7185-4624-6A6D9868D941}"/>
              </a:ext>
            </a:extLst>
          </p:cNvPr>
          <p:cNvSpPr/>
          <p:nvPr/>
        </p:nvSpPr>
        <p:spPr>
          <a:xfrm>
            <a:off x="1767998" y="3311752"/>
            <a:ext cx="1031000" cy="968549"/>
          </a:xfrm>
          <a:prstGeom prst="flowChartConnector">
            <a:avLst/>
          </a:prstGeom>
          <a:solidFill>
            <a:srgbClr val="ADFFE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4022FA76-BDF3-0453-9135-F0019F1DDC22}"/>
              </a:ext>
            </a:extLst>
          </p:cNvPr>
          <p:cNvSpPr/>
          <p:nvPr/>
        </p:nvSpPr>
        <p:spPr>
          <a:xfrm>
            <a:off x="228988" y="134387"/>
            <a:ext cx="1184722" cy="1103875"/>
          </a:xfrm>
          <a:prstGeom prst="flowChartConnector">
            <a:avLst/>
          </a:prstGeom>
          <a:solidFill>
            <a:schemeClr val="accent4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9B3F5342-D2CD-D1D3-78D9-757E9DD784E3}"/>
              </a:ext>
            </a:extLst>
          </p:cNvPr>
          <p:cNvSpPr/>
          <p:nvPr/>
        </p:nvSpPr>
        <p:spPr>
          <a:xfrm>
            <a:off x="174223" y="29382"/>
            <a:ext cx="1184722" cy="1090167"/>
          </a:xfrm>
          <a:prstGeom prst="flowChartConnector">
            <a:avLst/>
          </a:prstGeom>
          <a:noFill/>
          <a:ln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11883B80-66B9-09F2-010A-25A72F9FFC53}"/>
              </a:ext>
            </a:extLst>
          </p:cNvPr>
          <p:cNvSpPr/>
          <p:nvPr/>
        </p:nvSpPr>
        <p:spPr>
          <a:xfrm>
            <a:off x="-180490" y="-72056"/>
            <a:ext cx="1920473" cy="1069136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F20000"/>
                </a:solidFill>
                <a:latin typeface="UD デジタル 教科書体 NK-B" panose="020B0400000000000000" pitchFamily="18" charset="-128"/>
                <a:ea typeface="UD デジタル 教科書体 NK-B" panose="020B0400000000000000" pitchFamily="18" charset="-128"/>
                <a:cs typeface="ADLaM Display" panose="02010000000000000000" pitchFamily="2" charset="0"/>
              </a:rPr>
              <a:t>事前予約制</a:t>
            </a:r>
          </a:p>
        </p:txBody>
      </p:sp>
      <p:pic>
        <p:nvPicPr>
          <p:cNvPr id="19" name="図 18" descr="建物の間の道路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85749A3-17AB-0463-8D3E-C8D6801E0C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2418" r="3138" b="15227"/>
          <a:stretch/>
        </p:blipFill>
        <p:spPr>
          <a:xfrm>
            <a:off x="-17840" y="3605255"/>
            <a:ext cx="3661585" cy="198084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3EAB79-76DF-7593-C12D-62CE50145B9C}"/>
              </a:ext>
            </a:extLst>
          </p:cNvPr>
          <p:cNvSpPr txBox="1"/>
          <p:nvPr/>
        </p:nvSpPr>
        <p:spPr>
          <a:xfrm rot="3300000">
            <a:off x="747754" y="3512586"/>
            <a:ext cx="5490000" cy="5490000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kumimoji="1" lang="ja-JP" altLang="en-US" sz="3600" b="1" dirty="0">
                <a:solidFill>
                  <a:srgbClr val="18A3C1"/>
                </a:solidFill>
                <a:effectLst>
                  <a:outerShdw blurRad="38100" dist="38100" algn="l" rotWithShape="0">
                    <a:prstClr val="black">
                      <a:alpha val="47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5400" b="1" dirty="0">
                <a:solidFill>
                  <a:srgbClr val="18A3C1"/>
                </a:solidFill>
                <a:effectLst>
                  <a:outerShdw blurRad="38100" dist="38100" algn="l" rotWithShape="0">
                    <a:prstClr val="black">
                      <a:alpha val="47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個別相談・面接会</a:t>
            </a:r>
            <a:endParaRPr kumimoji="1" lang="en-US" altLang="ja-JP" sz="5400" b="1" dirty="0">
              <a:solidFill>
                <a:srgbClr val="18A3C1"/>
              </a:solidFill>
              <a:effectLst>
                <a:outerShdw blurRad="38100" dist="38100" algn="l" rotWithShape="0">
                  <a:prstClr val="black">
                    <a:alpha val="47000"/>
                  </a:prst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4400" b="1" dirty="0">
              <a:solidFill>
                <a:srgbClr val="8FAADC"/>
              </a:solidFill>
              <a:effectLst>
                <a:outerShdw blurRad="38100" dist="38100" algn="l" rotWithShape="0">
                  <a:prstClr val="black">
                    <a:alpha val="47000"/>
                  </a:prst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3600" b="1" dirty="0">
              <a:solidFill>
                <a:srgbClr val="8FAADC"/>
              </a:solidFill>
              <a:effectLst>
                <a:outerShdw blurRad="38100" dist="38100" algn="l" rotWithShape="0">
                  <a:prstClr val="black">
                    <a:alpha val="47000"/>
                  </a:prst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3600" b="1" dirty="0">
              <a:solidFill>
                <a:srgbClr val="8FAADC"/>
              </a:solidFill>
              <a:effectLst>
                <a:outerShdw blurRad="38100" dist="38100" algn="l" rotWithShape="0">
                  <a:prstClr val="black">
                    <a:alpha val="47000"/>
                  </a:prst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3600" b="1" dirty="0">
              <a:solidFill>
                <a:srgbClr val="8FAADC"/>
              </a:solidFill>
              <a:effectLst>
                <a:outerShdw blurRad="38100" dist="38100" algn="l" rotWithShape="0">
                  <a:prstClr val="black">
                    <a:alpha val="47000"/>
                  </a:prst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86916" y="1868405"/>
            <a:ext cx="6440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dirty="0">
                <a:ln w="19050">
                  <a:solidFill>
                    <a:srgbClr val="00B050"/>
                  </a:solidFill>
                </a:ln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ADLaM Display" panose="02010000000000000000" pitchFamily="2" charset="0"/>
              </a:rPr>
              <a:t> </a:t>
            </a:r>
            <a:r>
              <a:rPr lang="ja-JP" altLang="en-US" sz="6000" b="1" dirty="0">
                <a:ln w="22225">
                  <a:solidFill>
                    <a:srgbClr val="33AD9E"/>
                  </a:solidFill>
                </a:ln>
                <a:solidFill>
                  <a:srgbClr val="1D629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ADLaM Display" panose="02010000000000000000" pitchFamily="2" charset="0"/>
              </a:rPr>
              <a:t>株式会社　</a:t>
            </a:r>
            <a:br>
              <a:rPr lang="en-US" altLang="ja-JP" sz="6000" b="1" dirty="0">
                <a:ln w="22225">
                  <a:solidFill>
                    <a:srgbClr val="33AD9E"/>
                  </a:solidFill>
                </a:ln>
                <a:solidFill>
                  <a:srgbClr val="1D629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ADLaM Display" panose="02010000000000000000" pitchFamily="2" charset="0"/>
              </a:rPr>
            </a:br>
            <a:r>
              <a:rPr lang="ja-JP" altLang="en-US" sz="6000" b="1" dirty="0">
                <a:ln w="22225">
                  <a:solidFill>
                    <a:srgbClr val="33AD9E"/>
                  </a:solidFill>
                </a:ln>
                <a:solidFill>
                  <a:srgbClr val="1D629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ADLaM Display" panose="02010000000000000000" pitchFamily="2" charset="0"/>
              </a:rPr>
              <a:t>　　　ビオネスト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279840-EEC9-79AB-E212-196539CA949A}"/>
              </a:ext>
            </a:extLst>
          </p:cNvPr>
          <p:cNvSpPr/>
          <p:nvPr/>
        </p:nvSpPr>
        <p:spPr>
          <a:xfrm>
            <a:off x="-19496" y="391716"/>
            <a:ext cx="1619261" cy="78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b="1" dirty="0">
                <a:solidFill>
                  <a:srgbClr val="FF0000"/>
                </a:solidFill>
                <a:latin typeface="ADLaM Display" panose="02010000000000000000" pitchFamily="2" charset="0"/>
                <a:ea typeface="HG丸ｺﾞｼｯｸM-PRO" panose="020F0600000000000000" pitchFamily="50" charset="-128"/>
                <a:cs typeface="ADLaM Display" panose="02010000000000000000" pitchFamily="2" charset="0"/>
              </a:rPr>
              <a:t>定員８名</a:t>
            </a:r>
            <a:endParaRPr kumimoji="1" lang="ja-JP" altLang="en-US" sz="1000" b="1" dirty="0">
              <a:solidFill>
                <a:srgbClr val="FF0000"/>
              </a:solidFill>
              <a:latin typeface="ADLaM Display" panose="02010000000000000000" pitchFamily="2" charset="0"/>
              <a:ea typeface="HG丸ｺﾞｼｯｸM-PRO" panose="020F0600000000000000" pitchFamily="50" charset="-128"/>
              <a:cs typeface="ADLaM Display" panose="02010000000000000000" pitchFamily="2" charset="0"/>
            </a:endParaRPr>
          </a:p>
        </p:txBody>
      </p:sp>
      <p:sp>
        <p:nvSpPr>
          <p:cNvPr id="3" name="フローチャート: 結合子 2">
            <a:extLst>
              <a:ext uri="{FF2B5EF4-FFF2-40B4-BE49-F238E27FC236}">
                <a16:creationId xmlns:a16="http://schemas.microsoft.com/office/drawing/2014/main" id="{5FCD57AF-BA61-0C2B-9E86-CC24A6A70375}"/>
              </a:ext>
            </a:extLst>
          </p:cNvPr>
          <p:cNvSpPr/>
          <p:nvPr/>
        </p:nvSpPr>
        <p:spPr>
          <a:xfrm>
            <a:off x="209932" y="3125584"/>
            <a:ext cx="1328304" cy="1187840"/>
          </a:xfrm>
          <a:prstGeom prst="flowChartConnector">
            <a:avLst/>
          </a:prstGeom>
          <a:solidFill>
            <a:srgbClr val="FFF2C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77F1480-93C5-6BFB-5628-9444659125E7}"/>
              </a:ext>
            </a:extLst>
          </p:cNvPr>
          <p:cNvSpPr txBox="1"/>
          <p:nvPr/>
        </p:nvSpPr>
        <p:spPr>
          <a:xfrm>
            <a:off x="-20007" y="3384518"/>
            <a:ext cx="179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rgbClr val="18A3C1"/>
                </a:solidFill>
              </a:rPr>
              <a:t>施設の方と</a:t>
            </a:r>
            <a:br>
              <a:rPr kumimoji="1" lang="en-US" altLang="ja-JP" sz="1200" b="1" dirty="0">
                <a:solidFill>
                  <a:srgbClr val="18A3C1"/>
                </a:solidFill>
              </a:rPr>
            </a:br>
            <a:r>
              <a:rPr kumimoji="1" lang="ja-JP" altLang="en-US" sz="1200" b="1" dirty="0">
                <a:solidFill>
                  <a:srgbClr val="18A3C1"/>
                </a:solidFill>
              </a:rPr>
              <a:t>直接お話できる</a:t>
            </a:r>
            <a:br>
              <a:rPr kumimoji="1" lang="en-US" altLang="ja-JP" sz="1200" b="1" dirty="0">
                <a:solidFill>
                  <a:srgbClr val="18A3C1"/>
                </a:solidFill>
              </a:rPr>
            </a:br>
            <a:r>
              <a:rPr kumimoji="1" lang="ja-JP" altLang="en-US" sz="1200" b="1" dirty="0">
                <a:solidFill>
                  <a:srgbClr val="18A3C1"/>
                </a:solidFill>
              </a:rPr>
              <a:t>チャンスです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BD00A47-CC7B-088F-772B-25DBEF978DBF}"/>
              </a:ext>
            </a:extLst>
          </p:cNvPr>
          <p:cNvSpPr txBox="1"/>
          <p:nvPr/>
        </p:nvSpPr>
        <p:spPr>
          <a:xfrm>
            <a:off x="3388037" y="5901783"/>
            <a:ext cx="3165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</a:rPr>
              <a:t>★会社</a:t>
            </a:r>
            <a:r>
              <a:rPr kumimoji="1" lang="en-US" altLang="ja-JP" sz="1400" b="1" dirty="0">
                <a:solidFill>
                  <a:schemeClr val="bg1"/>
                </a:solidFill>
              </a:rPr>
              <a:t>PR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・求人一覧は</a:t>
            </a:r>
            <a:br>
              <a:rPr kumimoji="1" lang="en-US" altLang="ja-JP" sz="1400" b="1" dirty="0">
                <a:solidFill>
                  <a:schemeClr val="bg1"/>
                </a:solidFill>
              </a:rPr>
            </a:br>
            <a:r>
              <a:rPr kumimoji="1" lang="ja-JP" altLang="en-US" sz="1400" b="1" dirty="0">
                <a:solidFill>
                  <a:schemeClr val="bg1"/>
                </a:solidFill>
              </a:rPr>
              <a:t>　　　　　裏面をご確認ください</a:t>
            </a:r>
            <a:r>
              <a:rPr kumimoji="1" lang="ja-JP" altLang="en-US" sz="1400" dirty="0">
                <a:solidFill>
                  <a:schemeClr val="bg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2282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フローチャート: 結合子 1026">
            <a:extLst>
              <a:ext uri="{FF2B5EF4-FFF2-40B4-BE49-F238E27FC236}">
                <a16:creationId xmlns:a16="http://schemas.microsoft.com/office/drawing/2014/main" id="{D6EDE139-45AF-62E0-6DA5-3F426B6B9F97}"/>
              </a:ext>
            </a:extLst>
          </p:cNvPr>
          <p:cNvSpPr/>
          <p:nvPr/>
        </p:nvSpPr>
        <p:spPr>
          <a:xfrm>
            <a:off x="2857022" y="3136654"/>
            <a:ext cx="1031000" cy="1063743"/>
          </a:xfrm>
          <a:prstGeom prst="flowChartConnector">
            <a:avLst/>
          </a:prstGeom>
          <a:solidFill>
            <a:srgbClr val="ADFFEF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0" name="図 19" descr="ダイニングルームの一角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B7FC1E4-B624-3BB0-2D9B-98002E048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34389" r="15015" b="12065"/>
          <a:stretch/>
        </p:blipFill>
        <p:spPr>
          <a:xfrm>
            <a:off x="4260500" y="2329480"/>
            <a:ext cx="2323454" cy="1108507"/>
          </a:xfrm>
          <a:prstGeom prst="rect">
            <a:avLst/>
          </a:prstGeom>
        </p:spPr>
      </p:pic>
      <p:pic>
        <p:nvPicPr>
          <p:cNvPr id="9" name="図 8" descr="ロゴ, 会社名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959D100-1632-D2F8-0AA0-39236C542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 t="11459" r="17926" b="5122"/>
          <a:stretch/>
        </p:blipFill>
        <p:spPr>
          <a:xfrm>
            <a:off x="35225" y="506836"/>
            <a:ext cx="1311873" cy="1216897"/>
          </a:xfrm>
          <a:prstGeom prst="rect">
            <a:avLst/>
          </a:prstGeom>
        </p:spPr>
      </p:pic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832CD5A-8B75-49DE-BCE1-A0A0F1CF971C}"/>
              </a:ext>
            </a:extLst>
          </p:cNvPr>
          <p:cNvSpPr/>
          <p:nvPr/>
        </p:nvSpPr>
        <p:spPr>
          <a:xfrm>
            <a:off x="1683757" y="477863"/>
            <a:ext cx="4954747" cy="1843717"/>
          </a:xfrm>
          <a:custGeom>
            <a:avLst/>
            <a:gdLst>
              <a:gd name="csX0" fmla="*/ 0 w 4954747"/>
              <a:gd name="csY0" fmla="*/ 307292 h 1843717"/>
              <a:gd name="csX1" fmla="*/ 307292 w 4954747"/>
              <a:gd name="csY1" fmla="*/ 0 h 1843717"/>
              <a:gd name="csX2" fmla="*/ 4647455 w 4954747"/>
              <a:gd name="csY2" fmla="*/ 0 h 1843717"/>
              <a:gd name="csX3" fmla="*/ 4954747 w 4954747"/>
              <a:gd name="csY3" fmla="*/ 307292 h 1843717"/>
              <a:gd name="csX4" fmla="*/ 4954747 w 4954747"/>
              <a:gd name="csY4" fmla="*/ 1536425 h 1843717"/>
              <a:gd name="csX5" fmla="*/ 4647455 w 4954747"/>
              <a:gd name="csY5" fmla="*/ 1843717 h 1843717"/>
              <a:gd name="csX6" fmla="*/ 307292 w 4954747"/>
              <a:gd name="csY6" fmla="*/ 1843717 h 1843717"/>
              <a:gd name="csX7" fmla="*/ 0 w 4954747"/>
              <a:gd name="csY7" fmla="*/ 1536425 h 1843717"/>
              <a:gd name="csX8" fmla="*/ 0 w 4954747"/>
              <a:gd name="csY8" fmla="*/ 307292 h 18437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954747" h="1843717" extrusionOk="0">
                <a:moveTo>
                  <a:pt x="0" y="307292"/>
                </a:moveTo>
                <a:cubicBezTo>
                  <a:pt x="-7469" y="132972"/>
                  <a:pt x="124076" y="5068"/>
                  <a:pt x="307292" y="0"/>
                </a:cubicBezTo>
                <a:cubicBezTo>
                  <a:pt x="1017132" y="132882"/>
                  <a:pt x="3770910" y="-84951"/>
                  <a:pt x="4647455" y="0"/>
                </a:cubicBezTo>
                <a:cubicBezTo>
                  <a:pt x="4802009" y="14803"/>
                  <a:pt x="4949860" y="164593"/>
                  <a:pt x="4954747" y="307292"/>
                </a:cubicBezTo>
                <a:cubicBezTo>
                  <a:pt x="4995265" y="482942"/>
                  <a:pt x="4949876" y="1360509"/>
                  <a:pt x="4954747" y="1536425"/>
                </a:cubicBezTo>
                <a:cubicBezTo>
                  <a:pt x="4979512" y="1709076"/>
                  <a:pt x="4823256" y="1831188"/>
                  <a:pt x="4647455" y="1843717"/>
                </a:cubicBezTo>
                <a:cubicBezTo>
                  <a:pt x="3738638" y="1931356"/>
                  <a:pt x="2159893" y="1771038"/>
                  <a:pt x="307292" y="1843717"/>
                </a:cubicBezTo>
                <a:cubicBezTo>
                  <a:pt x="135868" y="1827404"/>
                  <a:pt x="-8204" y="1717539"/>
                  <a:pt x="0" y="1536425"/>
                </a:cubicBezTo>
                <a:cubicBezTo>
                  <a:pt x="8189" y="1124430"/>
                  <a:pt x="50728" y="706670"/>
                  <a:pt x="0" y="307292"/>
                </a:cubicBezTo>
                <a:close/>
              </a:path>
            </a:pathLst>
          </a:custGeom>
          <a:noFill/>
          <a:ln w="28575">
            <a:solidFill>
              <a:srgbClr val="6ED4E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7FF60A-4AF3-1A73-3806-2CC89491F185}"/>
              </a:ext>
            </a:extLst>
          </p:cNvPr>
          <p:cNvSpPr txBox="1"/>
          <p:nvPr/>
        </p:nvSpPr>
        <p:spPr>
          <a:xfrm>
            <a:off x="1731704" y="528794"/>
            <a:ext cx="51998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effectLst/>
                <a:latin typeface="+mn-ea"/>
                <a:cs typeface="ＭＳ Ｐゴシック" panose="020B0600070205080204" pitchFamily="50" charset="-128"/>
              </a:rPr>
              <a:t>「これまでの経験を、次のステージで活かしませんか？」</a:t>
            </a:r>
            <a:br>
              <a:rPr lang="en-US" altLang="ja-JP" sz="1400" dirty="0">
                <a:effectLst/>
                <a:latin typeface="+mn-ea"/>
                <a:cs typeface="ＭＳ Ｐゴシック" panose="020B0600070205080204" pitchFamily="50" charset="-128"/>
              </a:rPr>
            </a:br>
            <a:r>
              <a:rPr lang="ja-JP" altLang="en-US" sz="1400" dirty="0">
                <a:effectLst/>
                <a:latin typeface="+mn-ea"/>
                <a:cs typeface="ＭＳ Ｐゴシック" panose="020B0600070205080204" pitchFamily="50" charset="-128"/>
              </a:rPr>
              <a:t>全国</a:t>
            </a:r>
            <a:r>
              <a:rPr lang="en-US" altLang="ja-JP" sz="1400" dirty="0">
                <a:effectLst/>
                <a:latin typeface="+mn-ea"/>
                <a:cs typeface="ＭＳ Ｐゴシック" panose="020B0600070205080204" pitchFamily="50" charset="-128"/>
              </a:rPr>
              <a:t>500</a:t>
            </a:r>
            <a:r>
              <a:rPr lang="ja-JP" altLang="en-US" sz="1400" dirty="0">
                <a:effectLst/>
                <a:latin typeface="+mn-ea"/>
                <a:cs typeface="ＭＳ Ｐゴシック" panose="020B0600070205080204" pitchFamily="50" charset="-128"/>
              </a:rPr>
              <a:t>事業所以上を展開する株式会社ビオネストが母体で、キャリアの幅も広く、</a:t>
            </a:r>
            <a:r>
              <a:rPr lang="en-US" altLang="ja-JP" sz="1400" dirty="0">
                <a:effectLst/>
                <a:latin typeface="+mn-ea"/>
                <a:cs typeface="ＭＳ Ｐゴシック" panose="020B0600070205080204" pitchFamily="50" charset="-128"/>
              </a:rPr>
              <a:t>『</a:t>
            </a:r>
            <a:r>
              <a:rPr lang="ja-JP" altLang="en-US" sz="1400" dirty="0">
                <a:effectLst/>
                <a:latin typeface="+mn-ea"/>
                <a:cs typeface="ＭＳ Ｐゴシック" panose="020B0600070205080204" pitchFamily="50" charset="-128"/>
              </a:rPr>
              <a:t>なりたい自分</a:t>
            </a:r>
            <a:r>
              <a:rPr lang="en-US" altLang="ja-JP" sz="1400" dirty="0">
                <a:effectLst/>
                <a:latin typeface="+mn-ea"/>
                <a:cs typeface="ＭＳ Ｐゴシック" panose="020B0600070205080204" pitchFamily="50" charset="-128"/>
              </a:rPr>
              <a:t>』</a:t>
            </a:r>
            <a:r>
              <a:rPr lang="ja-JP" altLang="en-US" sz="1400" dirty="0">
                <a:effectLst/>
                <a:latin typeface="+mn-ea"/>
                <a:cs typeface="ＭＳ Ｐゴシック" panose="020B0600070205080204" pitchFamily="50" charset="-128"/>
              </a:rPr>
              <a:t>に成長できる環境</a:t>
            </a:r>
            <a:br>
              <a:rPr lang="en-US" altLang="ja-JP" sz="1400" dirty="0">
                <a:effectLst/>
                <a:latin typeface="+mn-ea"/>
                <a:cs typeface="ＭＳ Ｐゴシック" panose="020B0600070205080204" pitchFamily="50" charset="-128"/>
              </a:rPr>
            </a:br>
            <a:r>
              <a:rPr lang="ja-JP" altLang="en-US" sz="1400" dirty="0">
                <a:effectLst/>
                <a:latin typeface="+mn-ea"/>
                <a:cs typeface="ＭＳ Ｐゴシック" panose="020B0600070205080204" pitchFamily="50" charset="-128"/>
              </a:rPr>
              <a:t>です。当事業所は立ち上げて間もなく、新しい環境を共に形作っていただけます。フォロー体制も整っていて安心！</a:t>
            </a:r>
            <a:br>
              <a:rPr lang="en-US" altLang="ja-JP" sz="1400" dirty="0">
                <a:effectLst/>
                <a:latin typeface="+mn-ea"/>
                <a:cs typeface="ＭＳ Ｐゴシック" panose="020B0600070205080204" pitchFamily="50" charset="-128"/>
              </a:rPr>
            </a:br>
            <a:r>
              <a:rPr lang="ja-JP" altLang="en-US" sz="1400" dirty="0">
                <a:effectLst/>
                <a:latin typeface="+mn-ea"/>
                <a:cs typeface="ＭＳ Ｐゴシック" panose="020B0600070205080204" pitchFamily="50" charset="-128"/>
              </a:rPr>
              <a:t>当日は、現場スタッフが実際の働き方や雰囲気を“そのまま”</a:t>
            </a:r>
            <a:br>
              <a:rPr lang="en-US" altLang="ja-JP" sz="1400" dirty="0">
                <a:effectLst/>
                <a:latin typeface="+mn-ea"/>
                <a:cs typeface="ＭＳ Ｐゴシック" panose="020B0600070205080204" pitchFamily="50" charset="-128"/>
              </a:rPr>
            </a:br>
            <a:r>
              <a:rPr lang="ja-JP" altLang="en-US" sz="1400" dirty="0">
                <a:effectLst/>
                <a:latin typeface="+mn-ea"/>
                <a:cs typeface="ＭＳ Ｐゴシック" panose="020B0600070205080204" pitchFamily="50" charset="-128"/>
              </a:rPr>
              <a:t>お伝えします。</a:t>
            </a:r>
            <a:br>
              <a:rPr lang="en-US" altLang="ja-JP" sz="1400" dirty="0">
                <a:effectLst/>
                <a:latin typeface="+mn-ea"/>
                <a:cs typeface="ＭＳ Ｐゴシック" panose="020B0600070205080204" pitchFamily="50" charset="-128"/>
              </a:rPr>
            </a:br>
            <a:r>
              <a:rPr lang="ja-JP" altLang="en-US" sz="1400" dirty="0">
                <a:effectLst/>
                <a:latin typeface="+mn-ea"/>
                <a:cs typeface="ＭＳ Ｐゴシック" panose="020B0600070205080204" pitchFamily="50" charset="-128"/>
              </a:rPr>
              <a:t>合うかどうか、まずは話を聞きに来てください！</a:t>
            </a:r>
            <a:endParaRPr lang="en-US" altLang="ja-JP" sz="1400" dirty="0">
              <a:effectLst/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F05F8D6D-FD96-5DD3-5A2A-63D19F0E2ECD}"/>
              </a:ext>
            </a:extLst>
          </p:cNvPr>
          <p:cNvSpPr/>
          <p:nvPr/>
        </p:nvSpPr>
        <p:spPr>
          <a:xfrm>
            <a:off x="313649" y="2977317"/>
            <a:ext cx="2902376" cy="2271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17649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就業場所の情報は以下の内容と</a:t>
            </a:r>
            <a:r>
              <a:rPr kumimoji="1" lang="en-US" altLang="ja-JP" sz="800" dirty="0">
                <a:solidFill>
                  <a:srgbClr val="17649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kumimoji="1" lang="ja-JP" altLang="en-US" sz="800" dirty="0">
                <a:solidFill>
                  <a:srgbClr val="176495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をご覧ください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ADF0442-C260-5346-A993-9778E2089997}"/>
              </a:ext>
            </a:extLst>
          </p:cNvPr>
          <p:cNvSpPr/>
          <p:nvPr/>
        </p:nvSpPr>
        <p:spPr>
          <a:xfrm>
            <a:off x="-36870" y="4278"/>
            <a:ext cx="6898819" cy="408707"/>
          </a:xfrm>
          <a:prstGeom prst="rect">
            <a:avLst/>
          </a:prstGeom>
          <a:solidFill>
            <a:srgbClr val="33AD9E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介護のおしごと</a:t>
            </a:r>
            <a:r>
              <a:rPr kumimoji="1" lang="ja-JP" altLang="en-US" sz="1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個別相談・面接会　　株式会社ビオネスト</a:t>
            </a:r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endParaRPr kumimoji="1" lang="en-US" altLang="ja-JP" sz="18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AutoShape 4">
            <a:extLst>
              <a:ext uri="{FF2B5EF4-FFF2-40B4-BE49-F238E27FC236}">
                <a16:creationId xmlns:a16="http://schemas.microsoft.com/office/drawing/2014/main" id="{997594EE-91D0-906E-7F5B-55A31861D1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87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" name="AutoShape 6">
            <a:extLst>
              <a:ext uri="{FF2B5EF4-FFF2-40B4-BE49-F238E27FC236}">
                <a16:creationId xmlns:a16="http://schemas.microsoft.com/office/drawing/2014/main" id="{D8FB6B1E-320A-ADB7-1EB7-1E96ECB93E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9000" y="50403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D90FE40-68BC-FA3C-0692-AE31341327AD}"/>
              </a:ext>
            </a:extLst>
          </p:cNvPr>
          <p:cNvSpPr/>
          <p:nvPr/>
        </p:nvSpPr>
        <p:spPr>
          <a:xfrm>
            <a:off x="-16461" y="9366058"/>
            <a:ext cx="6858000" cy="7230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accent2">
                    <a:lumMod val="50000"/>
                  </a:schemeClr>
                </a:solidFill>
              </a:rPr>
              <a:t>　　　</a:t>
            </a:r>
            <a:r>
              <a:rPr kumimoji="1" lang="ja-JP" altLang="en-US" sz="1000" b="1" dirty="0">
                <a:solidFill>
                  <a:schemeClr val="accent2">
                    <a:lumMod val="50000"/>
                  </a:schemeClr>
                </a:solidFill>
              </a:rPr>
              <a:t>　　　　　　　</a:t>
            </a:r>
            <a:r>
              <a:rPr kumimoji="1" lang="ja-JP" altLang="en-US" sz="1000" b="1" dirty="0">
                <a:solidFill>
                  <a:schemeClr val="tx1"/>
                </a:solidFill>
              </a:rPr>
              <a:t>　　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ハローワーク足立</a:t>
            </a:r>
            <a:br>
              <a:rPr kumimoji="1" lang="en-US" altLang="ja-JP" sz="1000" b="1" dirty="0">
                <a:solidFill>
                  <a:schemeClr val="tx1"/>
                </a:solidFill>
              </a:rPr>
            </a:br>
            <a:r>
              <a:rPr kumimoji="1" lang="ja-JP" altLang="en-US" sz="1000" b="1" dirty="0">
                <a:solidFill>
                  <a:schemeClr val="tx1"/>
                </a:solidFill>
              </a:rPr>
              <a:t>　　　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　　　　　（人材確保・就職支援コーナー）</a:t>
            </a:r>
            <a:br>
              <a:rPr kumimoji="1" lang="en-US" altLang="ja-JP" sz="1200" b="1" dirty="0">
                <a:solidFill>
                  <a:schemeClr val="tx1"/>
                </a:solidFill>
              </a:rPr>
            </a:br>
            <a:r>
              <a:rPr kumimoji="1" lang="ja-JP" altLang="en-US" sz="1200" b="1" dirty="0">
                <a:solidFill>
                  <a:schemeClr val="tx1"/>
                </a:solidFill>
              </a:rPr>
              <a:t>　　　　　　　　　　電話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03-3870-8614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C729BAB1-5C47-9BBF-30A4-DDF799149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182" y="9353076"/>
            <a:ext cx="723008" cy="723008"/>
          </a:xfrm>
          <a:prstGeom prst="rect">
            <a:avLst/>
          </a:prstGeo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4984E1B-C3A8-DBCD-2E24-11397180C541}"/>
              </a:ext>
            </a:extLst>
          </p:cNvPr>
          <p:cNvGrpSpPr/>
          <p:nvPr/>
        </p:nvGrpSpPr>
        <p:grpSpPr>
          <a:xfrm>
            <a:off x="4267375" y="9388568"/>
            <a:ext cx="1677476" cy="651216"/>
            <a:chOff x="4196138" y="9412066"/>
            <a:chExt cx="1613270" cy="607835"/>
          </a:xfrm>
          <a:solidFill>
            <a:srgbClr val="BBF0A6"/>
          </a:solidFill>
        </p:grpSpPr>
        <p:sp>
          <p:nvSpPr>
            <p:cNvPr id="36" name="山形 56">
              <a:extLst>
                <a:ext uri="{FF2B5EF4-FFF2-40B4-BE49-F238E27FC236}">
                  <a16:creationId xmlns:a16="http://schemas.microsoft.com/office/drawing/2014/main" id="{CA330E8C-7305-ECCC-D810-5D041325974A}"/>
                </a:ext>
              </a:extLst>
            </p:cNvPr>
            <p:cNvSpPr/>
            <p:nvPr/>
          </p:nvSpPr>
          <p:spPr>
            <a:xfrm>
              <a:off x="4974776" y="9421229"/>
              <a:ext cx="514259" cy="591298"/>
            </a:xfrm>
            <a:prstGeom prst="chevron">
              <a:avLst>
                <a:gd name="adj" fmla="val 56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33CC"/>
                </a:solidFill>
              </a:endParaRPr>
            </a:p>
          </p:txBody>
        </p:sp>
        <p:sp>
          <p:nvSpPr>
            <p:cNvPr id="37" name="山形 59">
              <a:extLst>
                <a:ext uri="{FF2B5EF4-FFF2-40B4-BE49-F238E27FC236}">
                  <a16:creationId xmlns:a16="http://schemas.microsoft.com/office/drawing/2014/main" id="{0F7F5A54-994C-8981-ED46-2A7F286F903F}"/>
                </a:ext>
              </a:extLst>
            </p:cNvPr>
            <p:cNvSpPr/>
            <p:nvPr/>
          </p:nvSpPr>
          <p:spPr>
            <a:xfrm>
              <a:off x="5295149" y="9428603"/>
              <a:ext cx="514259" cy="591298"/>
            </a:xfrm>
            <a:prstGeom prst="chevron">
              <a:avLst>
                <a:gd name="adj" fmla="val 56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33CC"/>
                </a:solidFill>
              </a:endParaRPr>
            </a:p>
          </p:txBody>
        </p:sp>
        <p:sp>
          <p:nvSpPr>
            <p:cNvPr id="38" name="ホームベース 60">
              <a:extLst>
                <a:ext uri="{FF2B5EF4-FFF2-40B4-BE49-F238E27FC236}">
                  <a16:creationId xmlns:a16="http://schemas.microsoft.com/office/drawing/2014/main" id="{AB081B07-367C-2323-39DF-5E7E13CA8294}"/>
                </a:ext>
              </a:extLst>
            </p:cNvPr>
            <p:cNvSpPr/>
            <p:nvPr/>
          </p:nvSpPr>
          <p:spPr>
            <a:xfrm>
              <a:off x="4196138" y="9412066"/>
              <a:ext cx="943514" cy="59523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2" name="正方形/長方形 61"/>
          <p:cNvSpPr/>
          <p:nvPr/>
        </p:nvSpPr>
        <p:spPr>
          <a:xfrm>
            <a:off x="4159742" y="9408929"/>
            <a:ext cx="1008906" cy="613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b="1" dirty="0">
                <a:solidFill>
                  <a:srgbClr val="176495"/>
                </a:solidFill>
              </a:rPr>
              <a:t>イベント情報は</a:t>
            </a:r>
            <a:br>
              <a:rPr kumimoji="1" lang="en-US" altLang="ja-JP" sz="700" b="1" dirty="0">
                <a:solidFill>
                  <a:srgbClr val="176495"/>
                </a:solidFill>
              </a:rPr>
            </a:br>
            <a:r>
              <a:rPr kumimoji="1" lang="ja-JP" altLang="en-US" sz="700" b="1" dirty="0">
                <a:solidFill>
                  <a:srgbClr val="176495"/>
                </a:solidFill>
              </a:rPr>
              <a:t>こちらから</a:t>
            </a:r>
            <a:br>
              <a:rPr kumimoji="1" lang="en-US" altLang="ja-JP" sz="700" b="1" dirty="0">
                <a:solidFill>
                  <a:srgbClr val="176495"/>
                </a:solidFill>
              </a:rPr>
            </a:br>
            <a:r>
              <a:rPr kumimoji="1" lang="ja-JP" altLang="en-US" sz="700" b="1" dirty="0">
                <a:solidFill>
                  <a:srgbClr val="176495"/>
                </a:solidFill>
              </a:rPr>
              <a:t>ご覧いただけます</a:t>
            </a:r>
          </a:p>
        </p:txBody>
      </p:sp>
      <p:pic>
        <p:nvPicPr>
          <p:cNvPr id="16" name="図 15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14843D1-E9B9-B2D4-1B10-D0CB31F8F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4" y="1736715"/>
            <a:ext cx="1099607" cy="1099607"/>
          </a:xfrm>
          <a:prstGeom prst="rect">
            <a:avLst/>
          </a:prstGeom>
        </p:spPr>
      </p:pic>
      <p:sp>
        <p:nvSpPr>
          <p:cNvPr id="18" name="矢印: 左 17">
            <a:extLst>
              <a:ext uri="{FF2B5EF4-FFF2-40B4-BE49-F238E27FC236}">
                <a16:creationId xmlns:a16="http://schemas.microsoft.com/office/drawing/2014/main" id="{0A88A362-AB45-49F4-8F4D-44D0F6BFEA20}"/>
              </a:ext>
            </a:extLst>
          </p:cNvPr>
          <p:cNvSpPr/>
          <p:nvPr/>
        </p:nvSpPr>
        <p:spPr>
          <a:xfrm>
            <a:off x="1683757" y="2451439"/>
            <a:ext cx="324000" cy="224303"/>
          </a:xfrm>
          <a:prstGeom prst="leftArrow">
            <a:avLst/>
          </a:prstGeom>
          <a:solidFill>
            <a:srgbClr val="19A3C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8FB491-F87E-A5B6-D8FE-FBDE2608C99C}"/>
              </a:ext>
            </a:extLst>
          </p:cNvPr>
          <p:cNvSpPr txBox="1"/>
          <p:nvPr/>
        </p:nvSpPr>
        <p:spPr>
          <a:xfrm>
            <a:off x="1999584" y="2447665"/>
            <a:ext cx="2709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事業所ホームページはこちら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7C099754-4B19-AC4B-B67A-437EE1E2C0E5}"/>
              </a:ext>
            </a:extLst>
          </p:cNvPr>
          <p:cNvGrpSpPr/>
          <p:nvPr/>
        </p:nvGrpSpPr>
        <p:grpSpPr>
          <a:xfrm rot="2231830">
            <a:off x="161871" y="2923699"/>
            <a:ext cx="267812" cy="322954"/>
            <a:chOff x="-10582233" y="383161"/>
            <a:chExt cx="5625312" cy="5547175"/>
          </a:xfrm>
          <a:solidFill>
            <a:srgbClr val="BBF0A6"/>
          </a:solidFill>
        </p:grpSpPr>
        <p:sp>
          <p:nvSpPr>
            <p:cNvPr id="50" name="涙形 2">
              <a:extLst>
                <a:ext uri="{FF2B5EF4-FFF2-40B4-BE49-F238E27FC236}">
                  <a16:creationId xmlns:a16="http://schemas.microsoft.com/office/drawing/2014/main" id="{C1BD622B-340F-CAFC-2129-0A1E98E463F3}"/>
                </a:ext>
              </a:extLst>
            </p:cNvPr>
            <p:cNvSpPr>
              <a:spLocks/>
            </p:cNvSpPr>
            <p:nvPr/>
          </p:nvSpPr>
          <p:spPr>
            <a:xfrm rot="10800000">
              <a:off x="-8261924" y="383161"/>
              <a:ext cx="1010631" cy="2462953"/>
            </a:xfrm>
            <a:custGeom>
              <a:avLst/>
              <a:gdLst>
                <a:gd name="connsiteX0" fmla="*/ 0 w 936000"/>
                <a:gd name="connsiteY0" fmla="*/ 1232337 h 2464673"/>
                <a:gd name="connsiteX1" fmla="*/ 468000 w 936000"/>
                <a:gd name="connsiteY1" fmla="*/ 0 h 2464673"/>
                <a:gd name="connsiteX2" fmla="*/ 936000 w 936000"/>
                <a:gd name="connsiteY2" fmla="*/ 0 h 2464673"/>
                <a:gd name="connsiteX3" fmla="*/ 936000 w 936000"/>
                <a:gd name="connsiteY3" fmla="*/ 1232337 h 2464673"/>
                <a:gd name="connsiteX4" fmla="*/ 468000 w 936000"/>
                <a:gd name="connsiteY4" fmla="*/ 2464674 h 2464673"/>
                <a:gd name="connsiteX5" fmla="*/ 0 w 936000"/>
                <a:gd name="connsiteY5" fmla="*/ 1232337 h 2464673"/>
                <a:gd name="connsiteX0" fmla="*/ 0 w 936000"/>
                <a:gd name="connsiteY0" fmla="*/ 1232337 h 2464674"/>
                <a:gd name="connsiteX1" fmla="*/ 468000 w 936000"/>
                <a:gd name="connsiteY1" fmla="*/ 0 h 2464674"/>
                <a:gd name="connsiteX2" fmla="*/ 936000 w 936000"/>
                <a:gd name="connsiteY2" fmla="*/ 1232337 h 2464674"/>
                <a:gd name="connsiteX3" fmla="*/ 468000 w 936000"/>
                <a:gd name="connsiteY3" fmla="*/ 2464674 h 2464674"/>
                <a:gd name="connsiteX4" fmla="*/ 0 w 936000"/>
                <a:gd name="connsiteY4" fmla="*/ 1232337 h 2464674"/>
                <a:gd name="connsiteX0" fmla="*/ 0 w 936000"/>
                <a:gd name="connsiteY0" fmla="*/ 1232337 h 2464674"/>
                <a:gd name="connsiteX1" fmla="*/ 468000 w 936000"/>
                <a:gd name="connsiteY1" fmla="*/ 0 h 2464674"/>
                <a:gd name="connsiteX2" fmla="*/ 936000 w 936000"/>
                <a:gd name="connsiteY2" fmla="*/ 1232337 h 2464674"/>
                <a:gd name="connsiteX3" fmla="*/ 468000 w 936000"/>
                <a:gd name="connsiteY3" fmla="*/ 2464674 h 2464674"/>
                <a:gd name="connsiteX4" fmla="*/ 0 w 936000"/>
                <a:gd name="connsiteY4" fmla="*/ 1232337 h 2464674"/>
                <a:gd name="connsiteX0" fmla="*/ 0 w 936000"/>
                <a:gd name="connsiteY0" fmla="*/ 1232337 h 2464674"/>
                <a:gd name="connsiteX1" fmla="*/ 468000 w 936000"/>
                <a:gd name="connsiteY1" fmla="*/ 0 h 2464674"/>
                <a:gd name="connsiteX2" fmla="*/ 936000 w 936000"/>
                <a:gd name="connsiteY2" fmla="*/ 1232337 h 2464674"/>
                <a:gd name="connsiteX3" fmla="*/ 468000 w 936000"/>
                <a:gd name="connsiteY3" fmla="*/ 2464674 h 2464674"/>
                <a:gd name="connsiteX4" fmla="*/ 0 w 936000"/>
                <a:gd name="connsiteY4" fmla="*/ 1232337 h 2464674"/>
                <a:gd name="connsiteX0" fmla="*/ 0 w 936000"/>
                <a:gd name="connsiteY0" fmla="*/ 1232337 h 2464674"/>
                <a:gd name="connsiteX1" fmla="*/ 468000 w 936000"/>
                <a:gd name="connsiteY1" fmla="*/ 0 h 2464674"/>
                <a:gd name="connsiteX2" fmla="*/ 936000 w 936000"/>
                <a:gd name="connsiteY2" fmla="*/ 1232337 h 2464674"/>
                <a:gd name="connsiteX3" fmla="*/ 468000 w 936000"/>
                <a:gd name="connsiteY3" fmla="*/ 2464674 h 2464674"/>
                <a:gd name="connsiteX4" fmla="*/ 0 w 936000"/>
                <a:gd name="connsiteY4" fmla="*/ 1232337 h 2464674"/>
                <a:gd name="connsiteX0" fmla="*/ 0 w 936000"/>
                <a:gd name="connsiteY0" fmla="*/ 1232337 h 2464674"/>
                <a:gd name="connsiteX1" fmla="*/ 468000 w 936000"/>
                <a:gd name="connsiteY1" fmla="*/ 0 h 2464674"/>
                <a:gd name="connsiteX2" fmla="*/ 936000 w 936000"/>
                <a:gd name="connsiteY2" fmla="*/ 1232337 h 2464674"/>
                <a:gd name="connsiteX3" fmla="*/ 468000 w 936000"/>
                <a:gd name="connsiteY3" fmla="*/ 2464674 h 2464674"/>
                <a:gd name="connsiteX4" fmla="*/ 0 w 936000"/>
                <a:gd name="connsiteY4" fmla="*/ 1232337 h 2464674"/>
                <a:gd name="connsiteX0" fmla="*/ 0 w 936000"/>
                <a:gd name="connsiteY0" fmla="*/ 1232337 h 2464674"/>
                <a:gd name="connsiteX1" fmla="*/ 468000 w 936000"/>
                <a:gd name="connsiteY1" fmla="*/ 0 h 2464674"/>
                <a:gd name="connsiteX2" fmla="*/ 936000 w 936000"/>
                <a:gd name="connsiteY2" fmla="*/ 1232337 h 2464674"/>
                <a:gd name="connsiteX3" fmla="*/ 468000 w 936000"/>
                <a:gd name="connsiteY3" fmla="*/ 2464674 h 2464674"/>
                <a:gd name="connsiteX4" fmla="*/ 0 w 936000"/>
                <a:gd name="connsiteY4" fmla="*/ 1232337 h 2464674"/>
                <a:gd name="connsiteX0" fmla="*/ 0 w 936000"/>
                <a:gd name="connsiteY0" fmla="*/ 1232337 h 2464674"/>
                <a:gd name="connsiteX1" fmla="*/ 468000 w 936000"/>
                <a:gd name="connsiteY1" fmla="*/ 0 h 2464674"/>
                <a:gd name="connsiteX2" fmla="*/ 936000 w 936000"/>
                <a:gd name="connsiteY2" fmla="*/ 1232337 h 2464674"/>
                <a:gd name="connsiteX3" fmla="*/ 468000 w 936000"/>
                <a:gd name="connsiteY3" fmla="*/ 2464674 h 2464674"/>
                <a:gd name="connsiteX4" fmla="*/ 0 w 936000"/>
                <a:gd name="connsiteY4" fmla="*/ 1232337 h 2464674"/>
                <a:gd name="connsiteX0" fmla="*/ 0 w 874217"/>
                <a:gd name="connsiteY0" fmla="*/ 1232337 h 2464679"/>
                <a:gd name="connsiteX1" fmla="*/ 468000 w 874217"/>
                <a:gd name="connsiteY1" fmla="*/ 0 h 2464679"/>
                <a:gd name="connsiteX2" fmla="*/ 874217 w 874217"/>
                <a:gd name="connsiteY2" fmla="*/ 1219980 h 2464679"/>
                <a:gd name="connsiteX3" fmla="*/ 468000 w 874217"/>
                <a:gd name="connsiteY3" fmla="*/ 2464674 h 2464679"/>
                <a:gd name="connsiteX4" fmla="*/ 0 w 874217"/>
                <a:gd name="connsiteY4" fmla="*/ 1232337 h 2464679"/>
                <a:gd name="connsiteX0" fmla="*/ 0 w 874217"/>
                <a:gd name="connsiteY0" fmla="*/ 1232337 h 2464679"/>
                <a:gd name="connsiteX1" fmla="*/ 468000 w 874217"/>
                <a:gd name="connsiteY1" fmla="*/ 0 h 2464679"/>
                <a:gd name="connsiteX2" fmla="*/ 874217 w 874217"/>
                <a:gd name="connsiteY2" fmla="*/ 1219980 h 2464679"/>
                <a:gd name="connsiteX3" fmla="*/ 468000 w 874217"/>
                <a:gd name="connsiteY3" fmla="*/ 2464674 h 2464679"/>
                <a:gd name="connsiteX4" fmla="*/ 0 w 874217"/>
                <a:gd name="connsiteY4" fmla="*/ 1232337 h 2464679"/>
                <a:gd name="connsiteX0" fmla="*/ 0 w 874217"/>
                <a:gd name="connsiteY0" fmla="*/ 1232337 h 2464679"/>
                <a:gd name="connsiteX1" fmla="*/ 468000 w 874217"/>
                <a:gd name="connsiteY1" fmla="*/ 0 h 2464679"/>
                <a:gd name="connsiteX2" fmla="*/ 874217 w 874217"/>
                <a:gd name="connsiteY2" fmla="*/ 1219980 h 2464679"/>
                <a:gd name="connsiteX3" fmla="*/ 468000 w 874217"/>
                <a:gd name="connsiteY3" fmla="*/ 2464674 h 2464679"/>
                <a:gd name="connsiteX4" fmla="*/ 0 w 874217"/>
                <a:gd name="connsiteY4" fmla="*/ 1232337 h 2464679"/>
                <a:gd name="connsiteX0" fmla="*/ 0 w 874217"/>
                <a:gd name="connsiteY0" fmla="*/ 1232337 h 2464790"/>
                <a:gd name="connsiteX1" fmla="*/ 468000 w 874217"/>
                <a:gd name="connsiteY1" fmla="*/ 0 h 2464790"/>
                <a:gd name="connsiteX2" fmla="*/ 874217 w 874217"/>
                <a:gd name="connsiteY2" fmla="*/ 1219980 h 2464790"/>
                <a:gd name="connsiteX3" fmla="*/ 468000 w 874217"/>
                <a:gd name="connsiteY3" fmla="*/ 2464674 h 2464790"/>
                <a:gd name="connsiteX4" fmla="*/ 0 w 874217"/>
                <a:gd name="connsiteY4" fmla="*/ 1232337 h 2464790"/>
                <a:gd name="connsiteX0" fmla="*/ 0 w 874217"/>
                <a:gd name="connsiteY0" fmla="*/ 1232337 h 2464679"/>
                <a:gd name="connsiteX1" fmla="*/ 468000 w 874217"/>
                <a:gd name="connsiteY1" fmla="*/ 0 h 2464679"/>
                <a:gd name="connsiteX2" fmla="*/ 874217 w 874217"/>
                <a:gd name="connsiteY2" fmla="*/ 1219980 h 2464679"/>
                <a:gd name="connsiteX3" fmla="*/ 468000 w 874217"/>
                <a:gd name="connsiteY3" fmla="*/ 2464674 h 2464679"/>
                <a:gd name="connsiteX4" fmla="*/ 0 w 874217"/>
                <a:gd name="connsiteY4" fmla="*/ 1232337 h 2464679"/>
                <a:gd name="connsiteX0" fmla="*/ 0 w 874622"/>
                <a:gd name="connsiteY0" fmla="*/ 1232337 h 2464679"/>
                <a:gd name="connsiteX1" fmla="*/ 468000 w 874622"/>
                <a:gd name="connsiteY1" fmla="*/ 0 h 2464679"/>
                <a:gd name="connsiteX2" fmla="*/ 874217 w 874622"/>
                <a:gd name="connsiteY2" fmla="*/ 1219980 h 2464679"/>
                <a:gd name="connsiteX3" fmla="*/ 468000 w 874622"/>
                <a:gd name="connsiteY3" fmla="*/ 2464674 h 2464679"/>
                <a:gd name="connsiteX4" fmla="*/ 0 w 874622"/>
                <a:gd name="connsiteY4" fmla="*/ 1232337 h 2464679"/>
                <a:gd name="connsiteX0" fmla="*/ 0 w 874927"/>
                <a:gd name="connsiteY0" fmla="*/ 1232337 h 2465212"/>
                <a:gd name="connsiteX1" fmla="*/ 468000 w 874927"/>
                <a:gd name="connsiteY1" fmla="*/ 0 h 2465212"/>
                <a:gd name="connsiteX2" fmla="*/ 874217 w 874927"/>
                <a:gd name="connsiteY2" fmla="*/ 1219980 h 2465212"/>
                <a:gd name="connsiteX3" fmla="*/ 468000 w 874927"/>
                <a:gd name="connsiteY3" fmla="*/ 2464674 h 2465212"/>
                <a:gd name="connsiteX4" fmla="*/ 0 w 874927"/>
                <a:gd name="connsiteY4" fmla="*/ 1232337 h 2465212"/>
                <a:gd name="connsiteX0" fmla="*/ 0 w 875331"/>
                <a:gd name="connsiteY0" fmla="*/ 1232337 h 2465212"/>
                <a:gd name="connsiteX1" fmla="*/ 468000 w 875331"/>
                <a:gd name="connsiteY1" fmla="*/ 0 h 2465212"/>
                <a:gd name="connsiteX2" fmla="*/ 874217 w 875331"/>
                <a:gd name="connsiteY2" fmla="*/ 1219980 h 2465212"/>
                <a:gd name="connsiteX3" fmla="*/ 468000 w 875331"/>
                <a:gd name="connsiteY3" fmla="*/ 2464674 h 2465212"/>
                <a:gd name="connsiteX4" fmla="*/ 0 w 875331"/>
                <a:gd name="connsiteY4" fmla="*/ 1232337 h 2465212"/>
                <a:gd name="connsiteX0" fmla="*/ 0 w 875331"/>
                <a:gd name="connsiteY0" fmla="*/ 1232337 h 2465212"/>
                <a:gd name="connsiteX1" fmla="*/ 468000 w 875331"/>
                <a:gd name="connsiteY1" fmla="*/ 0 h 2465212"/>
                <a:gd name="connsiteX2" fmla="*/ 874217 w 875331"/>
                <a:gd name="connsiteY2" fmla="*/ 1219980 h 2465212"/>
                <a:gd name="connsiteX3" fmla="*/ 468000 w 875331"/>
                <a:gd name="connsiteY3" fmla="*/ 2464674 h 2465212"/>
                <a:gd name="connsiteX4" fmla="*/ 0 w 875331"/>
                <a:gd name="connsiteY4" fmla="*/ 1232337 h 2465212"/>
                <a:gd name="connsiteX0" fmla="*/ 0 w 874217"/>
                <a:gd name="connsiteY0" fmla="*/ 1232337 h 2465021"/>
                <a:gd name="connsiteX1" fmla="*/ 468000 w 874217"/>
                <a:gd name="connsiteY1" fmla="*/ 0 h 2465021"/>
                <a:gd name="connsiteX2" fmla="*/ 874217 w 874217"/>
                <a:gd name="connsiteY2" fmla="*/ 1219980 h 2465021"/>
                <a:gd name="connsiteX3" fmla="*/ 468000 w 874217"/>
                <a:gd name="connsiteY3" fmla="*/ 2464674 h 2465021"/>
                <a:gd name="connsiteX4" fmla="*/ 0 w 874217"/>
                <a:gd name="connsiteY4" fmla="*/ 1232337 h 2465021"/>
                <a:gd name="connsiteX0" fmla="*/ 0 w 875466"/>
                <a:gd name="connsiteY0" fmla="*/ 1232337 h 2465021"/>
                <a:gd name="connsiteX1" fmla="*/ 468000 w 875466"/>
                <a:gd name="connsiteY1" fmla="*/ 0 h 2465021"/>
                <a:gd name="connsiteX2" fmla="*/ 874217 w 875466"/>
                <a:gd name="connsiteY2" fmla="*/ 1219980 h 2465021"/>
                <a:gd name="connsiteX3" fmla="*/ 468000 w 875466"/>
                <a:gd name="connsiteY3" fmla="*/ 2464674 h 2465021"/>
                <a:gd name="connsiteX4" fmla="*/ 0 w 875466"/>
                <a:gd name="connsiteY4" fmla="*/ 1232337 h 2465021"/>
                <a:gd name="connsiteX0" fmla="*/ 0 w 874548"/>
                <a:gd name="connsiteY0" fmla="*/ 1232337 h 2465013"/>
                <a:gd name="connsiteX1" fmla="*/ 468000 w 874548"/>
                <a:gd name="connsiteY1" fmla="*/ 0 h 2465013"/>
                <a:gd name="connsiteX2" fmla="*/ 874217 w 874548"/>
                <a:gd name="connsiteY2" fmla="*/ 1219980 h 2465013"/>
                <a:gd name="connsiteX3" fmla="*/ 468000 w 874548"/>
                <a:gd name="connsiteY3" fmla="*/ 2464674 h 2465013"/>
                <a:gd name="connsiteX4" fmla="*/ 0 w 874548"/>
                <a:gd name="connsiteY4" fmla="*/ 1232337 h 2465013"/>
                <a:gd name="connsiteX0" fmla="*/ 0 w 887016"/>
                <a:gd name="connsiteY0" fmla="*/ 1239564 h 2472287"/>
                <a:gd name="connsiteX1" fmla="*/ 468000 w 887016"/>
                <a:gd name="connsiteY1" fmla="*/ 7227 h 2472287"/>
                <a:gd name="connsiteX2" fmla="*/ 756526 w 887016"/>
                <a:gd name="connsiteY2" fmla="*/ 753073 h 2472287"/>
                <a:gd name="connsiteX3" fmla="*/ 874217 w 887016"/>
                <a:gd name="connsiteY3" fmla="*/ 1227207 h 2472287"/>
                <a:gd name="connsiteX4" fmla="*/ 468000 w 887016"/>
                <a:gd name="connsiteY4" fmla="*/ 2471901 h 2472287"/>
                <a:gd name="connsiteX5" fmla="*/ 0 w 887016"/>
                <a:gd name="connsiteY5" fmla="*/ 1239564 h 2472287"/>
                <a:gd name="connsiteX0" fmla="*/ 11054 w 898070"/>
                <a:gd name="connsiteY0" fmla="*/ 1239564 h 2472287"/>
                <a:gd name="connsiteX1" fmla="*/ 174456 w 898070"/>
                <a:gd name="connsiteY1" fmla="*/ 703609 h 2472287"/>
                <a:gd name="connsiteX2" fmla="*/ 479054 w 898070"/>
                <a:gd name="connsiteY2" fmla="*/ 7227 h 2472287"/>
                <a:gd name="connsiteX3" fmla="*/ 767580 w 898070"/>
                <a:gd name="connsiteY3" fmla="*/ 753073 h 2472287"/>
                <a:gd name="connsiteX4" fmla="*/ 885271 w 898070"/>
                <a:gd name="connsiteY4" fmla="*/ 1227207 h 2472287"/>
                <a:gd name="connsiteX5" fmla="*/ 479054 w 898070"/>
                <a:gd name="connsiteY5" fmla="*/ 2471901 h 2472287"/>
                <a:gd name="connsiteX6" fmla="*/ 11054 w 898070"/>
                <a:gd name="connsiteY6" fmla="*/ 1239564 h 2472287"/>
                <a:gd name="connsiteX0" fmla="*/ 7536 w 894552"/>
                <a:gd name="connsiteY0" fmla="*/ 1239564 h 2472287"/>
                <a:gd name="connsiteX1" fmla="*/ 170938 w 894552"/>
                <a:gd name="connsiteY1" fmla="*/ 703609 h 2472287"/>
                <a:gd name="connsiteX2" fmla="*/ 475536 w 894552"/>
                <a:gd name="connsiteY2" fmla="*/ 7227 h 2472287"/>
                <a:gd name="connsiteX3" fmla="*/ 764062 w 894552"/>
                <a:gd name="connsiteY3" fmla="*/ 753073 h 2472287"/>
                <a:gd name="connsiteX4" fmla="*/ 881753 w 894552"/>
                <a:gd name="connsiteY4" fmla="*/ 1227207 h 2472287"/>
                <a:gd name="connsiteX5" fmla="*/ 475536 w 894552"/>
                <a:gd name="connsiteY5" fmla="*/ 2471901 h 2472287"/>
                <a:gd name="connsiteX6" fmla="*/ 7536 w 894552"/>
                <a:gd name="connsiteY6" fmla="*/ 1239564 h 2472287"/>
                <a:gd name="connsiteX0" fmla="*/ 7536 w 894552"/>
                <a:gd name="connsiteY0" fmla="*/ 1239564 h 2472287"/>
                <a:gd name="connsiteX1" fmla="*/ 170938 w 894552"/>
                <a:gd name="connsiteY1" fmla="*/ 703609 h 2472287"/>
                <a:gd name="connsiteX2" fmla="*/ 475536 w 894552"/>
                <a:gd name="connsiteY2" fmla="*/ 7227 h 2472287"/>
                <a:gd name="connsiteX3" fmla="*/ 764062 w 894552"/>
                <a:gd name="connsiteY3" fmla="*/ 753073 h 2472287"/>
                <a:gd name="connsiteX4" fmla="*/ 881753 w 894552"/>
                <a:gd name="connsiteY4" fmla="*/ 1227207 h 2472287"/>
                <a:gd name="connsiteX5" fmla="*/ 475536 w 894552"/>
                <a:gd name="connsiteY5" fmla="*/ 2471901 h 2472287"/>
                <a:gd name="connsiteX6" fmla="*/ 7536 w 894552"/>
                <a:gd name="connsiteY6" fmla="*/ 1239564 h 2472287"/>
                <a:gd name="connsiteX0" fmla="*/ 8303 w 895319"/>
                <a:gd name="connsiteY0" fmla="*/ 1239564 h 2472287"/>
                <a:gd name="connsiteX1" fmla="*/ 171705 w 895319"/>
                <a:gd name="connsiteY1" fmla="*/ 703609 h 2472287"/>
                <a:gd name="connsiteX2" fmla="*/ 476303 w 895319"/>
                <a:gd name="connsiteY2" fmla="*/ 7227 h 2472287"/>
                <a:gd name="connsiteX3" fmla="*/ 764829 w 895319"/>
                <a:gd name="connsiteY3" fmla="*/ 753073 h 2472287"/>
                <a:gd name="connsiteX4" fmla="*/ 882520 w 895319"/>
                <a:gd name="connsiteY4" fmla="*/ 1227207 h 2472287"/>
                <a:gd name="connsiteX5" fmla="*/ 476303 w 895319"/>
                <a:gd name="connsiteY5" fmla="*/ 2471901 h 2472287"/>
                <a:gd name="connsiteX6" fmla="*/ 8303 w 895319"/>
                <a:gd name="connsiteY6" fmla="*/ 1239564 h 2472287"/>
                <a:gd name="connsiteX0" fmla="*/ 8303 w 895319"/>
                <a:gd name="connsiteY0" fmla="*/ 1239564 h 2472287"/>
                <a:gd name="connsiteX1" fmla="*/ 171705 w 895319"/>
                <a:gd name="connsiteY1" fmla="*/ 703609 h 2472287"/>
                <a:gd name="connsiteX2" fmla="*/ 476303 w 895319"/>
                <a:gd name="connsiteY2" fmla="*/ 7227 h 2472287"/>
                <a:gd name="connsiteX3" fmla="*/ 764829 w 895319"/>
                <a:gd name="connsiteY3" fmla="*/ 753073 h 2472287"/>
                <a:gd name="connsiteX4" fmla="*/ 882520 w 895319"/>
                <a:gd name="connsiteY4" fmla="*/ 1227207 h 2472287"/>
                <a:gd name="connsiteX5" fmla="*/ 476303 w 895319"/>
                <a:gd name="connsiteY5" fmla="*/ 2471901 h 2472287"/>
                <a:gd name="connsiteX6" fmla="*/ 8303 w 895319"/>
                <a:gd name="connsiteY6" fmla="*/ 1239564 h 2472287"/>
                <a:gd name="connsiteX0" fmla="*/ 8303 w 892107"/>
                <a:gd name="connsiteY0" fmla="*/ 1238298 h 2471021"/>
                <a:gd name="connsiteX1" fmla="*/ 171705 w 892107"/>
                <a:gd name="connsiteY1" fmla="*/ 702343 h 2471021"/>
                <a:gd name="connsiteX2" fmla="*/ 476303 w 892107"/>
                <a:gd name="connsiteY2" fmla="*/ 5961 h 2471021"/>
                <a:gd name="connsiteX3" fmla="*/ 764829 w 892107"/>
                <a:gd name="connsiteY3" fmla="*/ 751807 h 2471021"/>
                <a:gd name="connsiteX4" fmla="*/ 882520 w 892107"/>
                <a:gd name="connsiteY4" fmla="*/ 1225941 h 2471021"/>
                <a:gd name="connsiteX5" fmla="*/ 476303 w 892107"/>
                <a:gd name="connsiteY5" fmla="*/ 2470635 h 2471021"/>
                <a:gd name="connsiteX6" fmla="*/ 8303 w 892107"/>
                <a:gd name="connsiteY6" fmla="*/ 1238298 h 2471021"/>
                <a:gd name="connsiteX0" fmla="*/ 8303 w 892107"/>
                <a:gd name="connsiteY0" fmla="*/ 1238298 h 2471021"/>
                <a:gd name="connsiteX1" fmla="*/ 171705 w 892107"/>
                <a:gd name="connsiteY1" fmla="*/ 702343 h 2471021"/>
                <a:gd name="connsiteX2" fmla="*/ 476303 w 892107"/>
                <a:gd name="connsiteY2" fmla="*/ 5961 h 2471021"/>
                <a:gd name="connsiteX3" fmla="*/ 764829 w 892107"/>
                <a:gd name="connsiteY3" fmla="*/ 751807 h 2471021"/>
                <a:gd name="connsiteX4" fmla="*/ 882520 w 892107"/>
                <a:gd name="connsiteY4" fmla="*/ 1225941 h 2471021"/>
                <a:gd name="connsiteX5" fmla="*/ 476303 w 892107"/>
                <a:gd name="connsiteY5" fmla="*/ 2470635 h 2471021"/>
                <a:gd name="connsiteX6" fmla="*/ 8303 w 892107"/>
                <a:gd name="connsiteY6" fmla="*/ 1238298 h 2471021"/>
                <a:gd name="connsiteX0" fmla="*/ 8303 w 892107"/>
                <a:gd name="connsiteY0" fmla="*/ 1239468 h 2472200"/>
                <a:gd name="connsiteX1" fmla="*/ 171705 w 892107"/>
                <a:gd name="connsiteY1" fmla="*/ 703513 h 2472200"/>
                <a:gd name="connsiteX2" fmla="*/ 476303 w 892107"/>
                <a:gd name="connsiteY2" fmla="*/ 7131 h 2472200"/>
                <a:gd name="connsiteX3" fmla="*/ 764829 w 892107"/>
                <a:gd name="connsiteY3" fmla="*/ 616954 h 2472200"/>
                <a:gd name="connsiteX4" fmla="*/ 882520 w 892107"/>
                <a:gd name="connsiteY4" fmla="*/ 1227111 h 2472200"/>
                <a:gd name="connsiteX5" fmla="*/ 476303 w 892107"/>
                <a:gd name="connsiteY5" fmla="*/ 2471805 h 2472200"/>
                <a:gd name="connsiteX6" fmla="*/ 8303 w 892107"/>
                <a:gd name="connsiteY6" fmla="*/ 1239468 h 2472200"/>
                <a:gd name="connsiteX0" fmla="*/ 8303 w 890897"/>
                <a:gd name="connsiteY0" fmla="*/ 1240016 h 2472751"/>
                <a:gd name="connsiteX1" fmla="*/ 171705 w 890897"/>
                <a:gd name="connsiteY1" fmla="*/ 704061 h 2472751"/>
                <a:gd name="connsiteX2" fmla="*/ 476303 w 890897"/>
                <a:gd name="connsiteY2" fmla="*/ 7679 h 2472751"/>
                <a:gd name="connsiteX3" fmla="*/ 752473 w 890897"/>
                <a:gd name="connsiteY3" fmla="*/ 568040 h 2472751"/>
                <a:gd name="connsiteX4" fmla="*/ 882520 w 890897"/>
                <a:gd name="connsiteY4" fmla="*/ 1227659 h 2472751"/>
                <a:gd name="connsiteX5" fmla="*/ 476303 w 890897"/>
                <a:gd name="connsiteY5" fmla="*/ 2472353 h 2472751"/>
                <a:gd name="connsiteX6" fmla="*/ 8303 w 890897"/>
                <a:gd name="connsiteY6" fmla="*/ 1240016 h 2472751"/>
                <a:gd name="connsiteX0" fmla="*/ 8303 w 885500"/>
                <a:gd name="connsiteY0" fmla="*/ 1243417 h 2476166"/>
                <a:gd name="connsiteX1" fmla="*/ 171705 w 885500"/>
                <a:gd name="connsiteY1" fmla="*/ 707462 h 2476166"/>
                <a:gd name="connsiteX2" fmla="*/ 476303 w 885500"/>
                <a:gd name="connsiteY2" fmla="*/ 11080 h 2476166"/>
                <a:gd name="connsiteX3" fmla="*/ 665975 w 885500"/>
                <a:gd name="connsiteY3" fmla="*/ 373590 h 2476166"/>
                <a:gd name="connsiteX4" fmla="*/ 882520 w 885500"/>
                <a:gd name="connsiteY4" fmla="*/ 1231060 h 2476166"/>
                <a:gd name="connsiteX5" fmla="*/ 476303 w 885500"/>
                <a:gd name="connsiteY5" fmla="*/ 2475754 h 2476166"/>
                <a:gd name="connsiteX6" fmla="*/ 8303 w 885500"/>
                <a:gd name="connsiteY6" fmla="*/ 1243417 h 2476166"/>
                <a:gd name="connsiteX0" fmla="*/ 5059 w 882256"/>
                <a:gd name="connsiteY0" fmla="*/ 1243417 h 2476166"/>
                <a:gd name="connsiteX1" fmla="*/ 217888 w 882256"/>
                <a:gd name="connsiteY1" fmla="*/ 385954 h 2476166"/>
                <a:gd name="connsiteX2" fmla="*/ 473059 w 882256"/>
                <a:gd name="connsiteY2" fmla="*/ 11080 h 2476166"/>
                <a:gd name="connsiteX3" fmla="*/ 662731 w 882256"/>
                <a:gd name="connsiteY3" fmla="*/ 373590 h 2476166"/>
                <a:gd name="connsiteX4" fmla="*/ 879276 w 882256"/>
                <a:gd name="connsiteY4" fmla="*/ 1231060 h 2476166"/>
                <a:gd name="connsiteX5" fmla="*/ 473059 w 882256"/>
                <a:gd name="connsiteY5" fmla="*/ 2475754 h 2476166"/>
                <a:gd name="connsiteX6" fmla="*/ 5059 w 882256"/>
                <a:gd name="connsiteY6" fmla="*/ 1243417 h 2476166"/>
                <a:gd name="connsiteX0" fmla="*/ 5059 w 883371"/>
                <a:gd name="connsiteY0" fmla="*/ 1243417 h 2476166"/>
                <a:gd name="connsiteX1" fmla="*/ 217888 w 883371"/>
                <a:gd name="connsiteY1" fmla="*/ 385954 h 2476166"/>
                <a:gd name="connsiteX2" fmla="*/ 473059 w 883371"/>
                <a:gd name="connsiteY2" fmla="*/ 11080 h 2476166"/>
                <a:gd name="connsiteX3" fmla="*/ 687444 w 883371"/>
                <a:gd name="connsiteY3" fmla="*/ 373590 h 2476166"/>
                <a:gd name="connsiteX4" fmla="*/ 879276 w 883371"/>
                <a:gd name="connsiteY4" fmla="*/ 1231060 h 2476166"/>
                <a:gd name="connsiteX5" fmla="*/ 473059 w 883371"/>
                <a:gd name="connsiteY5" fmla="*/ 2475754 h 2476166"/>
                <a:gd name="connsiteX6" fmla="*/ 5059 w 883371"/>
                <a:gd name="connsiteY6" fmla="*/ 1243417 h 2476166"/>
                <a:gd name="connsiteX0" fmla="*/ 5059 w 883592"/>
                <a:gd name="connsiteY0" fmla="*/ 1244041 h 2476790"/>
                <a:gd name="connsiteX1" fmla="*/ 217888 w 883592"/>
                <a:gd name="connsiteY1" fmla="*/ 386578 h 2476790"/>
                <a:gd name="connsiteX2" fmla="*/ 473059 w 883592"/>
                <a:gd name="connsiteY2" fmla="*/ 11704 h 2476790"/>
                <a:gd name="connsiteX3" fmla="*/ 687444 w 883592"/>
                <a:gd name="connsiteY3" fmla="*/ 374214 h 2476790"/>
                <a:gd name="connsiteX4" fmla="*/ 879276 w 883592"/>
                <a:gd name="connsiteY4" fmla="*/ 1231684 h 2476790"/>
                <a:gd name="connsiteX5" fmla="*/ 473059 w 883592"/>
                <a:gd name="connsiteY5" fmla="*/ 2476378 h 2476790"/>
                <a:gd name="connsiteX6" fmla="*/ 5059 w 883592"/>
                <a:gd name="connsiteY6" fmla="*/ 1244041 h 2476790"/>
                <a:gd name="connsiteX0" fmla="*/ 5059 w 886014"/>
                <a:gd name="connsiteY0" fmla="*/ 1244041 h 2476790"/>
                <a:gd name="connsiteX1" fmla="*/ 217888 w 886014"/>
                <a:gd name="connsiteY1" fmla="*/ 386578 h 2476790"/>
                <a:gd name="connsiteX2" fmla="*/ 473059 w 886014"/>
                <a:gd name="connsiteY2" fmla="*/ 11704 h 2476790"/>
                <a:gd name="connsiteX3" fmla="*/ 724514 w 886014"/>
                <a:gd name="connsiteY3" fmla="*/ 374214 h 2476790"/>
                <a:gd name="connsiteX4" fmla="*/ 879276 w 886014"/>
                <a:gd name="connsiteY4" fmla="*/ 1231684 h 2476790"/>
                <a:gd name="connsiteX5" fmla="*/ 473059 w 886014"/>
                <a:gd name="connsiteY5" fmla="*/ 2476378 h 2476790"/>
                <a:gd name="connsiteX6" fmla="*/ 5059 w 886014"/>
                <a:gd name="connsiteY6" fmla="*/ 1244041 h 2476790"/>
                <a:gd name="connsiteX0" fmla="*/ 5059 w 879276"/>
                <a:gd name="connsiteY0" fmla="*/ 1232467 h 2465245"/>
                <a:gd name="connsiteX1" fmla="*/ 217888 w 879276"/>
                <a:gd name="connsiteY1" fmla="*/ 375004 h 2465245"/>
                <a:gd name="connsiteX2" fmla="*/ 473059 w 879276"/>
                <a:gd name="connsiteY2" fmla="*/ 130 h 2465245"/>
                <a:gd name="connsiteX3" fmla="*/ 879276 w 879276"/>
                <a:gd name="connsiteY3" fmla="*/ 1220110 h 2465245"/>
                <a:gd name="connsiteX4" fmla="*/ 473059 w 879276"/>
                <a:gd name="connsiteY4" fmla="*/ 2464804 h 2465245"/>
                <a:gd name="connsiteX5" fmla="*/ 5059 w 879276"/>
                <a:gd name="connsiteY5" fmla="*/ 1232467 h 2465245"/>
                <a:gd name="connsiteX0" fmla="*/ 0 w 874217"/>
                <a:gd name="connsiteY0" fmla="*/ 1232337 h 2465115"/>
                <a:gd name="connsiteX1" fmla="*/ 468000 w 874217"/>
                <a:gd name="connsiteY1" fmla="*/ 0 h 2465115"/>
                <a:gd name="connsiteX2" fmla="*/ 874217 w 874217"/>
                <a:gd name="connsiteY2" fmla="*/ 1219980 h 2465115"/>
                <a:gd name="connsiteX3" fmla="*/ 468000 w 874217"/>
                <a:gd name="connsiteY3" fmla="*/ 2464674 h 2465115"/>
                <a:gd name="connsiteX4" fmla="*/ 0 w 874217"/>
                <a:gd name="connsiteY4" fmla="*/ 1232337 h 2465115"/>
                <a:gd name="connsiteX0" fmla="*/ 707 w 874924"/>
                <a:gd name="connsiteY0" fmla="*/ 1232337 h 2465115"/>
                <a:gd name="connsiteX1" fmla="*/ 468707 w 874924"/>
                <a:gd name="connsiteY1" fmla="*/ 0 h 2465115"/>
                <a:gd name="connsiteX2" fmla="*/ 874924 w 874924"/>
                <a:gd name="connsiteY2" fmla="*/ 1219980 h 2465115"/>
                <a:gd name="connsiteX3" fmla="*/ 468707 w 874924"/>
                <a:gd name="connsiteY3" fmla="*/ 2464674 h 2465115"/>
                <a:gd name="connsiteX4" fmla="*/ 707 w 874924"/>
                <a:gd name="connsiteY4" fmla="*/ 1232337 h 2465115"/>
                <a:gd name="connsiteX0" fmla="*/ 707 w 876038"/>
                <a:gd name="connsiteY0" fmla="*/ 1232337 h 2465115"/>
                <a:gd name="connsiteX1" fmla="*/ 468707 w 876038"/>
                <a:gd name="connsiteY1" fmla="*/ 0 h 2465115"/>
                <a:gd name="connsiteX2" fmla="*/ 874924 w 876038"/>
                <a:gd name="connsiteY2" fmla="*/ 1219980 h 2465115"/>
                <a:gd name="connsiteX3" fmla="*/ 468707 w 876038"/>
                <a:gd name="connsiteY3" fmla="*/ 2464674 h 2465115"/>
                <a:gd name="connsiteX4" fmla="*/ 707 w 876038"/>
                <a:gd name="connsiteY4" fmla="*/ 1232337 h 2465115"/>
                <a:gd name="connsiteX0" fmla="*/ 43074 w 984499"/>
                <a:gd name="connsiteY0" fmla="*/ 1232337 h 2464736"/>
                <a:gd name="connsiteX1" fmla="*/ 511074 w 984499"/>
                <a:gd name="connsiteY1" fmla="*/ 0 h 2464736"/>
                <a:gd name="connsiteX2" fmla="*/ 917291 w 984499"/>
                <a:gd name="connsiteY2" fmla="*/ 1219980 h 2464736"/>
                <a:gd name="connsiteX3" fmla="*/ 511074 w 984499"/>
                <a:gd name="connsiteY3" fmla="*/ 2464674 h 2464736"/>
                <a:gd name="connsiteX4" fmla="*/ 43074 w 984499"/>
                <a:gd name="connsiteY4" fmla="*/ 1232337 h 2464736"/>
                <a:gd name="connsiteX0" fmla="*/ 43074 w 997180"/>
                <a:gd name="connsiteY0" fmla="*/ 1232337 h 2464736"/>
                <a:gd name="connsiteX1" fmla="*/ 511074 w 997180"/>
                <a:gd name="connsiteY1" fmla="*/ 0 h 2464736"/>
                <a:gd name="connsiteX2" fmla="*/ 917291 w 997180"/>
                <a:gd name="connsiteY2" fmla="*/ 1219980 h 2464736"/>
                <a:gd name="connsiteX3" fmla="*/ 511074 w 997180"/>
                <a:gd name="connsiteY3" fmla="*/ 2464674 h 2464736"/>
                <a:gd name="connsiteX4" fmla="*/ 43074 w 997180"/>
                <a:gd name="connsiteY4" fmla="*/ 1232337 h 2464736"/>
                <a:gd name="connsiteX0" fmla="*/ 43074 w 997180"/>
                <a:gd name="connsiteY0" fmla="*/ 1232337 h 2464736"/>
                <a:gd name="connsiteX1" fmla="*/ 511074 w 997180"/>
                <a:gd name="connsiteY1" fmla="*/ 0 h 2464736"/>
                <a:gd name="connsiteX2" fmla="*/ 917291 w 997180"/>
                <a:gd name="connsiteY2" fmla="*/ 1219980 h 2464736"/>
                <a:gd name="connsiteX3" fmla="*/ 511074 w 997180"/>
                <a:gd name="connsiteY3" fmla="*/ 2464674 h 2464736"/>
                <a:gd name="connsiteX4" fmla="*/ 43074 w 997180"/>
                <a:gd name="connsiteY4" fmla="*/ 1232337 h 2464736"/>
                <a:gd name="connsiteX0" fmla="*/ 43074 w 997180"/>
                <a:gd name="connsiteY0" fmla="*/ 1232337 h 2464736"/>
                <a:gd name="connsiteX1" fmla="*/ 511074 w 997180"/>
                <a:gd name="connsiteY1" fmla="*/ 0 h 2464736"/>
                <a:gd name="connsiteX2" fmla="*/ 917291 w 997180"/>
                <a:gd name="connsiteY2" fmla="*/ 1219980 h 2464736"/>
                <a:gd name="connsiteX3" fmla="*/ 511074 w 997180"/>
                <a:gd name="connsiteY3" fmla="*/ 2464674 h 2464736"/>
                <a:gd name="connsiteX4" fmla="*/ 43074 w 997180"/>
                <a:gd name="connsiteY4" fmla="*/ 1232337 h 2464736"/>
                <a:gd name="connsiteX0" fmla="*/ 43074 w 997180"/>
                <a:gd name="connsiteY0" fmla="*/ 1232337 h 2464736"/>
                <a:gd name="connsiteX1" fmla="*/ 511074 w 997180"/>
                <a:gd name="connsiteY1" fmla="*/ 0 h 2464736"/>
                <a:gd name="connsiteX2" fmla="*/ 917291 w 997180"/>
                <a:gd name="connsiteY2" fmla="*/ 1219980 h 2464736"/>
                <a:gd name="connsiteX3" fmla="*/ 511074 w 997180"/>
                <a:gd name="connsiteY3" fmla="*/ 2464674 h 2464736"/>
                <a:gd name="connsiteX4" fmla="*/ 43074 w 997180"/>
                <a:gd name="connsiteY4" fmla="*/ 1232337 h 2464736"/>
                <a:gd name="connsiteX0" fmla="*/ 43074 w 997180"/>
                <a:gd name="connsiteY0" fmla="*/ 1232337 h 2464736"/>
                <a:gd name="connsiteX1" fmla="*/ 511074 w 997180"/>
                <a:gd name="connsiteY1" fmla="*/ 0 h 2464736"/>
                <a:gd name="connsiteX2" fmla="*/ 917291 w 997180"/>
                <a:gd name="connsiteY2" fmla="*/ 1219980 h 2464736"/>
                <a:gd name="connsiteX3" fmla="*/ 511074 w 997180"/>
                <a:gd name="connsiteY3" fmla="*/ 2464674 h 2464736"/>
                <a:gd name="connsiteX4" fmla="*/ 43074 w 997180"/>
                <a:gd name="connsiteY4" fmla="*/ 1232337 h 2464736"/>
                <a:gd name="connsiteX0" fmla="*/ 56527 w 1010633"/>
                <a:gd name="connsiteY0" fmla="*/ 1232337 h 2464736"/>
                <a:gd name="connsiteX1" fmla="*/ 524527 w 1010633"/>
                <a:gd name="connsiteY1" fmla="*/ 0 h 2464736"/>
                <a:gd name="connsiteX2" fmla="*/ 930744 w 1010633"/>
                <a:gd name="connsiteY2" fmla="*/ 1219980 h 2464736"/>
                <a:gd name="connsiteX3" fmla="*/ 524527 w 1010633"/>
                <a:gd name="connsiteY3" fmla="*/ 2464674 h 2464736"/>
                <a:gd name="connsiteX4" fmla="*/ 56527 w 1010633"/>
                <a:gd name="connsiteY4" fmla="*/ 1232337 h 24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633" h="2464736">
                  <a:moveTo>
                    <a:pt x="56527" y="1232337"/>
                  </a:moveTo>
                  <a:cubicBezTo>
                    <a:pt x="99880" y="821558"/>
                    <a:pt x="378824" y="2059"/>
                    <a:pt x="524527" y="0"/>
                  </a:cubicBezTo>
                  <a:cubicBezTo>
                    <a:pt x="634758" y="140851"/>
                    <a:pt x="887392" y="809201"/>
                    <a:pt x="930744" y="1219980"/>
                  </a:cubicBezTo>
                  <a:cubicBezTo>
                    <a:pt x="974096" y="1630759"/>
                    <a:pt x="1227541" y="2456328"/>
                    <a:pt x="524527" y="2464674"/>
                  </a:cubicBezTo>
                  <a:cubicBezTo>
                    <a:pt x="-178487" y="2473020"/>
                    <a:pt x="13174" y="1643116"/>
                    <a:pt x="56527" y="1232337"/>
                  </a:cubicBezTo>
                  <a:close/>
                </a:path>
              </a:pathLst>
            </a:custGeom>
            <a:grpFill/>
            <a:ln>
              <a:solidFill>
                <a:srgbClr val="6ED4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14"/>
            </a:p>
          </p:txBody>
        </p:sp>
        <p:sp>
          <p:nvSpPr>
            <p:cNvPr id="51" name="涙形 2">
              <a:extLst>
                <a:ext uri="{FF2B5EF4-FFF2-40B4-BE49-F238E27FC236}">
                  <a16:creationId xmlns:a16="http://schemas.microsoft.com/office/drawing/2014/main" id="{7A9F1FD9-302B-23EE-1B9F-37AE5CCDD98C}"/>
                </a:ext>
              </a:extLst>
            </p:cNvPr>
            <p:cNvSpPr>
              <a:spLocks/>
            </p:cNvSpPr>
            <p:nvPr/>
          </p:nvSpPr>
          <p:spPr>
            <a:xfrm>
              <a:off x="-8311934" y="3467383"/>
              <a:ext cx="1010632" cy="2462953"/>
            </a:xfrm>
            <a:custGeom>
              <a:avLst/>
              <a:gdLst>
                <a:gd name="connsiteX0" fmla="*/ 0 w 936000"/>
                <a:gd name="connsiteY0" fmla="*/ 1232337 h 2464673"/>
                <a:gd name="connsiteX1" fmla="*/ 468000 w 936000"/>
                <a:gd name="connsiteY1" fmla="*/ 0 h 2464673"/>
                <a:gd name="connsiteX2" fmla="*/ 936000 w 936000"/>
                <a:gd name="connsiteY2" fmla="*/ 0 h 2464673"/>
                <a:gd name="connsiteX3" fmla="*/ 936000 w 936000"/>
                <a:gd name="connsiteY3" fmla="*/ 1232337 h 2464673"/>
                <a:gd name="connsiteX4" fmla="*/ 468000 w 936000"/>
                <a:gd name="connsiteY4" fmla="*/ 2464674 h 2464673"/>
                <a:gd name="connsiteX5" fmla="*/ 0 w 936000"/>
                <a:gd name="connsiteY5" fmla="*/ 1232337 h 2464673"/>
                <a:gd name="connsiteX0" fmla="*/ 0 w 936000"/>
                <a:gd name="connsiteY0" fmla="*/ 1232337 h 2464674"/>
                <a:gd name="connsiteX1" fmla="*/ 468000 w 936000"/>
                <a:gd name="connsiteY1" fmla="*/ 0 h 2464674"/>
                <a:gd name="connsiteX2" fmla="*/ 936000 w 936000"/>
                <a:gd name="connsiteY2" fmla="*/ 1232337 h 2464674"/>
                <a:gd name="connsiteX3" fmla="*/ 468000 w 936000"/>
                <a:gd name="connsiteY3" fmla="*/ 2464674 h 2464674"/>
                <a:gd name="connsiteX4" fmla="*/ 0 w 936000"/>
                <a:gd name="connsiteY4" fmla="*/ 1232337 h 2464674"/>
                <a:gd name="connsiteX0" fmla="*/ 0 w 936000"/>
                <a:gd name="connsiteY0" fmla="*/ 1232337 h 2464674"/>
                <a:gd name="connsiteX1" fmla="*/ 468000 w 936000"/>
                <a:gd name="connsiteY1" fmla="*/ 0 h 2464674"/>
                <a:gd name="connsiteX2" fmla="*/ 936000 w 936000"/>
                <a:gd name="connsiteY2" fmla="*/ 1232337 h 2464674"/>
                <a:gd name="connsiteX3" fmla="*/ 468000 w 936000"/>
                <a:gd name="connsiteY3" fmla="*/ 2464674 h 2464674"/>
                <a:gd name="connsiteX4" fmla="*/ 0 w 936000"/>
                <a:gd name="connsiteY4" fmla="*/ 1232337 h 2464674"/>
                <a:gd name="connsiteX0" fmla="*/ 0 w 936000"/>
                <a:gd name="connsiteY0" fmla="*/ 1232337 h 2464674"/>
                <a:gd name="connsiteX1" fmla="*/ 468000 w 936000"/>
                <a:gd name="connsiteY1" fmla="*/ 0 h 2464674"/>
                <a:gd name="connsiteX2" fmla="*/ 936000 w 936000"/>
                <a:gd name="connsiteY2" fmla="*/ 1232337 h 2464674"/>
                <a:gd name="connsiteX3" fmla="*/ 468000 w 936000"/>
                <a:gd name="connsiteY3" fmla="*/ 2464674 h 2464674"/>
                <a:gd name="connsiteX4" fmla="*/ 0 w 936000"/>
                <a:gd name="connsiteY4" fmla="*/ 1232337 h 2464674"/>
                <a:gd name="connsiteX0" fmla="*/ 0 w 936000"/>
                <a:gd name="connsiteY0" fmla="*/ 1232337 h 2464674"/>
                <a:gd name="connsiteX1" fmla="*/ 468000 w 936000"/>
                <a:gd name="connsiteY1" fmla="*/ 0 h 2464674"/>
                <a:gd name="connsiteX2" fmla="*/ 936000 w 936000"/>
                <a:gd name="connsiteY2" fmla="*/ 1232337 h 2464674"/>
                <a:gd name="connsiteX3" fmla="*/ 468000 w 936000"/>
                <a:gd name="connsiteY3" fmla="*/ 2464674 h 2464674"/>
                <a:gd name="connsiteX4" fmla="*/ 0 w 936000"/>
                <a:gd name="connsiteY4" fmla="*/ 1232337 h 2464674"/>
                <a:gd name="connsiteX0" fmla="*/ 0 w 936000"/>
                <a:gd name="connsiteY0" fmla="*/ 1232337 h 2464674"/>
                <a:gd name="connsiteX1" fmla="*/ 468000 w 936000"/>
                <a:gd name="connsiteY1" fmla="*/ 0 h 2464674"/>
                <a:gd name="connsiteX2" fmla="*/ 936000 w 936000"/>
                <a:gd name="connsiteY2" fmla="*/ 1232337 h 2464674"/>
                <a:gd name="connsiteX3" fmla="*/ 468000 w 936000"/>
                <a:gd name="connsiteY3" fmla="*/ 2464674 h 2464674"/>
                <a:gd name="connsiteX4" fmla="*/ 0 w 936000"/>
                <a:gd name="connsiteY4" fmla="*/ 1232337 h 2464674"/>
                <a:gd name="connsiteX0" fmla="*/ 0 w 936000"/>
                <a:gd name="connsiteY0" fmla="*/ 1232337 h 2464674"/>
                <a:gd name="connsiteX1" fmla="*/ 468000 w 936000"/>
                <a:gd name="connsiteY1" fmla="*/ 0 h 2464674"/>
                <a:gd name="connsiteX2" fmla="*/ 936000 w 936000"/>
                <a:gd name="connsiteY2" fmla="*/ 1232337 h 2464674"/>
                <a:gd name="connsiteX3" fmla="*/ 468000 w 936000"/>
                <a:gd name="connsiteY3" fmla="*/ 2464674 h 2464674"/>
                <a:gd name="connsiteX4" fmla="*/ 0 w 936000"/>
                <a:gd name="connsiteY4" fmla="*/ 1232337 h 2464674"/>
                <a:gd name="connsiteX0" fmla="*/ 0 w 936000"/>
                <a:gd name="connsiteY0" fmla="*/ 1232337 h 2464674"/>
                <a:gd name="connsiteX1" fmla="*/ 468000 w 936000"/>
                <a:gd name="connsiteY1" fmla="*/ 0 h 2464674"/>
                <a:gd name="connsiteX2" fmla="*/ 936000 w 936000"/>
                <a:gd name="connsiteY2" fmla="*/ 1232337 h 2464674"/>
                <a:gd name="connsiteX3" fmla="*/ 468000 w 936000"/>
                <a:gd name="connsiteY3" fmla="*/ 2464674 h 2464674"/>
                <a:gd name="connsiteX4" fmla="*/ 0 w 936000"/>
                <a:gd name="connsiteY4" fmla="*/ 1232337 h 2464674"/>
                <a:gd name="connsiteX0" fmla="*/ 0 w 874217"/>
                <a:gd name="connsiteY0" fmla="*/ 1232337 h 2464679"/>
                <a:gd name="connsiteX1" fmla="*/ 468000 w 874217"/>
                <a:gd name="connsiteY1" fmla="*/ 0 h 2464679"/>
                <a:gd name="connsiteX2" fmla="*/ 874217 w 874217"/>
                <a:gd name="connsiteY2" fmla="*/ 1219980 h 2464679"/>
                <a:gd name="connsiteX3" fmla="*/ 468000 w 874217"/>
                <a:gd name="connsiteY3" fmla="*/ 2464674 h 2464679"/>
                <a:gd name="connsiteX4" fmla="*/ 0 w 874217"/>
                <a:gd name="connsiteY4" fmla="*/ 1232337 h 2464679"/>
                <a:gd name="connsiteX0" fmla="*/ 0 w 874217"/>
                <a:gd name="connsiteY0" fmla="*/ 1232337 h 2464679"/>
                <a:gd name="connsiteX1" fmla="*/ 468000 w 874217"/>
                <a:gd name="connsiteY1" fmla="*/ 0 h 2464679"/>
                <a:gd name="connsiteX2" fmla="*/ 874217 w 874217"/>
                <a:gd name="connsiteY2" fmla="*/ 1219980 h 2464679"/>
                <a:gd name="connsiteX3" fmla="*/ 468000 w 874217"/>
                <a:gd name="connsiteY3" fmla="*/ 2464674 h 2464679"/>
                <a:gd name="connsiteX4" fmla="*/ 0 w 874217"/>
                <a:gd name="connsiteY4" fmla="*/ 1232337 h 2464679"/>
                <a:gd name="connsiteX0" fmla="*/ 0 w 874217"/>
                <a:gd name="connsiteY0" fmla="*/ 1232337 h 2464679"/>
                <a:gd name="connsiteX1" fmla="*/ 468000 w 874217"/>
                <a:gd name="connsiteY1" fmla="*/ 0 h 2464679"/>
                <a:gd name="connsiteX2" fmla="*/ 874217 w 874217"/>
                <a:gd name="connsiteY2" fmla="*/ 1219980 h 2464679"/>
                <a:gd name="connsiteX3" fmla="*/ 468000 w 874217"/>
                <a:gd name="connsiteY3" fmla="*/ 2464674 h 2464679"/>
                <a:gd name="connsiteX4" fmla="*/ 0 w 874217"/>
                <a:gd name="connsiteY4" fmla="*/ 1232337 h 2464679"/>
                <a:gd name="connsiteX0" fmla="*/ 0 w 874217"/>
                <a:gd name="connsiteY0" fmla="*/ 1232337 h 2464790"/>
                <a:gd name="connsiteX1" fmla="*/ 468000 w 874217"/>
                <a:gd name="connsiteY1" fmla="*/ 0 h 2464790"/>
                <a:gd name="connsiteX2" fmla="*/ 874217 w 874217"/>
                <a:gd name="connsiteY2" fmla="*/ 1219980 h 2464790"/>
                <a:gd name="connsiteX3" fmla="*/ 468000 w 874217"/>
                <a:gd name="connsiteY3" fmla="*/ 2464674 h 2464790"/>
                <a:gd name="connsiteX4" fmla="*/ 0 w 874217"/>
                <a:gd name="connsiteY4" fmla="*/ 1232337 h 2464790"/>
                <a:gd name="connsiteX0" fmla="*/ 0 w 874217"/>
                <a:gd name="connsiteY0" fmla="*/ 1232337 h 2464679"/>
                <a:gd name="connsiteX1" fmla="*/ 468000 w 874217"/>
                <a:gd name="connsiteY1" fmla="*/ 0 h 2464679"/>
                <a:gd name="connsiteX2" fmla="*/ 874217 w 874217"/>
                <a:gd name="connsiteY2" fmla="*/ 1219980 h 2464679"/>
                <a:gd name="connsiteX3" fmla="*/ 468000 w 874217"/>
                <a:gd name="connsiteY3" fmla="*/ 2464674 h 2464679"/>
                <a:gd name="connsiteX4" fmla="*/ 0 w 874217"/>
                <a:gd name="connsiteY4" fmla="*/ 1232337 h 2464679"/>
                <a:gd name="connsiteX0" fmla="*/ 0 w 874622"/>
                <a:gd name="connsiteY0" fmla="*/ 1232337 h 2464679"/>
                <a:gd name="connsiteX1" fmla="*/ 468000 w 874622"/>
                <a:gd name="connsiteY1" fmla="*/ 0 h 2464679"/>
                <a:gd name="connsiteX2" fmla="*/ 874217 w 874622"/>
                <a:gd name="connsiteY2" fmla="*/ 1219980 h 2464679"/>
                <a:gd name="connsiteX3" fmla="*/ 468000 w 874622"/>
                <a:gd name="connsiteY3" fmla="*/ 2464674 h 2464679"/>
                <a:gd name="connsiteX4" fmla="*/ 0 w 874622"/>
                <a:gd name="connsiteY4" fmla="*/ 1232337 h 2464679"/>
                <a:gd name="connsiteX0" fmla="*/ 0 w 874927"/>
                <a:gd name="connsiteY0" fmla="*/ 1232337 h 2465212"/>
                <a:gd name="connsiteX1" fmla="*/ 468000 w 874927"/>
                <a:gd name="connsiteY1" fmla="*/ 0 h 2465212"/>
                <a:gd name="connsiteX2" fmla="*/ 874217 w 874927"/>
                <a:gd name="connsiteY2" fmla="*/ 1219980 h 2465212"/>
                <a:gd name="connsiteX3" fmla="*/ 468000 w 874927"/>
                <a:gd name="connsiteY3" fmla="*/ 2464674 h 2465212"/>
                <a:gd name="connsiteX4" fmla="*/ 0 w 874927"/>
                <a:gd name="connsiteY4" fmla="*/ 1232337 h 2465212"/>
                <a:gd name="connsiteX0" fmla="*/ 0 w 875331"/>
                <a:gd name="connsiteY0" fmla="*/ 1232337 h 2465212"/>
                <a:gd name="connsiteX1" fmla="*/ 468000 w 875331"/>
                <a:gd name="connsiteY1" fmla="*/ 0 h 2465212"/>
                <a:gd name="connsiteX2" fmla="*/ 874217 w 875331"/>
                <a:gd name="connsiteY2" fmla="*/ 1219980 h 2465212"/>
                <a:gd name="connsiteX3" fmla="*/ 468000 w 875331"/>
                <a:gd name="connsiteY3" fmla="*/ 2464674 h 2465212"/>
                <a:gd name="connsiteX4" fmla="*/ 0 w 875331"/>
                <a:gd name="connsiteY4" fmla="*/ 1232337 h 2465212"/>
                <a:gd name="connsiteX0" fmla="*/ 0 w 875331"/>
                <a:gd name="connsiteY0" fmla="*/ 1232337 h 2465212"/>
                <a:gd name="connsiteX1" fmla="*/ 468000 w 875331"/>
                <a:gd name="connsiteY1" fmla="*/ 0 h 2465212"/>
                <a:gd name="connsiteX2" fmla="*/ 874217 w 875331"/>
                <a:gd name="connsiteY2" fmla="*/ 1219980 h 2465212"/>
                <a:gd name="connsiteX3" fmla="*/ 468000 w 875331"/>
                <a:gd name="connsiteY3" fmla="*/ 2464674 h 2465212"/>
                <a:gd name="connsiteX4" fmla="*/ 0 w 875331"/>
                <a:gd name="connsiteY4" fmla="*/ 1232337 h 2465212"/>
                <a:gd name="connsiteX0" fmla="*/ 0 w 874217"/>
                <a:gd name="connsiteY0" fmla="*/ 1232337 h 2465021"/>
                <a:gd name="connsiteX1" fmla="*/ 468000 w 874217"/>
                <a:gd name="connsiteY1" fmla="*/ 0 h 2465021"/>
                <a:gd name="connsiteX2" fmla="*/ 874217 w 874217"/>
                <a:gd name="connsiteY2" fmla="*/ 1219980 h 2465021"/>
                <a:gd name="connsiteX3" fmla="*/ 468000 w 874217"/>
                <a:gd name="connsiteY3" fmla="*/ 2464674 h 2465021"/>
                <a:gd name="connsiteX4" fmla="*/ 0 w 874217"/>
                <a:gd name="connsiteY4" fmla="*/ 1232337 h 2465021"/>
                <a:gd name="connsiteX0" fmla="*/ 0 w 875466"/>
                <a:gd name="connsiteY0" fmla="*/ 1232337 h 2465021"/>
                <a:gd name="connsiteX1" fmla="*/ 468000 w 875466"/>
                <a:gd name="connsiteY1" fmla="*/ 0 h 2465021"/>
                <a:gd name="connsiteX2" fmla="*/ 874217 w 875466"/>
                <a:gd name="connsiteY2" fmla="*/ 1219980 h 2465021"/>
                <a:gd name="connsiteX3" fmla="*/ 468000 w 875466"/>
                <a:gd name="connsiteY3" fmla="*/ 2464674 h 2465021"/>
                <a:gd name="connsiteX4" fmla="*/ 0 w 875466"/>
                <a:gd name="connsiteY4" fmla="*/ 1232337 h 2465021"/>
                <a:gd name="connsiteX0" fmla="*/ 0 w 874548"/>
                <a:gd name="connsiteY0" fmla="*/ 1232337 h 2465013"/>
                <a:gd name="connsiteX1" fmla="*/ 468000 w 874548"/>
                <a:gd name="connsiteY1" fmla="*/ 0 h 2465013"/>
                <a:gd name="connsiteX2" fmla="*/ 874217 w 874548"/>
                <a:gd name="connsiteY2" fmla="*/ 1219980 h 2465013"/>
                <a:gd name="connsiteX3" fmla="*/ 468000 w 874548"/>
                <a:gd name="connsiteY3" fmla="*/ 2464674 h 2465013"/>
                <a:gd name="connsiteX4" fmla="*/ 0 w 874548"/>
                <a:gd name="connsiteY4" fmla="*/ 1232337 h 2465013"/>
                <a:gd name="connsiteX0" fmla="*/ 0 w 887016"/>
                <a:gd name="connsiteY0" fmla="*/ 1239564 h 2472287"/>
                <a:gd name="connsiteX1" fmla="*/ 468000 w 887016"/>
                <a:gd name="connsiteY1" fmla="*/ 7227 h 2472287"/>
                <a:gd name="connsiteX2" fmla="*/ 756526 w 887016"/>
                <a:gd name="connsiteY2" fmla="*/ 753073 h 2472287"/>
                <a:gd name="connsiteX3" fmla="*/ 874217 w 887016"/>
                <a:gd name="connsiteY3" fmla="*/ 1227207 h 2472287"/>
                <a:gd name="connsiteX4" fmla="*/ 468000 w 887016"/>
                <a:gd name="connsiteY4" fmla="*/ 2471901 h 2472287"/>
                <a:gd name="connsiteX5" fmla="*/ 0 w 887016"/>
                <a:gd name="connsiteY5" fmla="*/ 1239564 h 2472287"/>
                <a:gd name="connsiteX0" fmla="*/ 11054 w 898070"/>
                <a:gd name="connsiteY0" fmla="*/ 1239564 h 2472287"/>
                <a:gd name="connsiteX1" fmla="*/ 174456 w 898070"/>
                <a:gd name="connsiteY1" fmla="*/ 703609 h 2472287"/>
                <a:gd name="connsiteX2" fmla="*/ 479054 w 898070"/>
                <a:gd name="connsiteY2" fmla="*/ 7227 h 2472287"/>
                <a:gd name="connsiteX3" fmla="*/ 767580 w 898070"/>
                <a:gd name="connsiteY3" fmla="*/ 753073 h 2472287"/>
                <a:gd name="connsiteX4" fmla="*/ 885271 w 898070"/>
                <a:gd name="connsiteY4" fmla="*/ 1227207 h 2472287"/>
                <a:gd name="connsiteX5" fmla="*/ 479054 w 898070"/>
                <a:gd name="connsiteY5" fmla="*/ 2471901 h 2472287"/>
                <a:gd name="connsiteX6" fmla="*/ 11054 w 898070"/>
                <a:gd name="connsiteY6" fmla="*/ 1239564 h 2472287"/>
                <a:gd name="connsiteX0" fmla="*/ 7536 w 894552"/>
                <a:gd name="connsiteY0" fmla="*/ 1239564 h 2472287"/>
                <a:gd name="connsiteX1" fmla="*/ 170938 w 894552"/>
                <a:gd name="connsiteY1" fmla="*/ 703609 h 2472287"/>
                <a:gd name="connsiteX2" fmla="*/ 475536 w 894552"/>
                <a:gd name="connsiteY2" fmla="*/ 7227 h 2472287"/>
                <a:gd name="connsiteX3" fmla="*/ 764062 w 894552"/>
                <a:gd name="connsiteY3" fmla="*/ 753073 h 2472287"/>
                <a:gd name="connsiteX4" fmla="*/ 881753 w 894552"/>
                <a:gd name="connsiteY4" fmla="*/ 1227207 h 2472287"/>
                <a:gd name="connsiteX5" fmla="*/ 475536 w 894552"/>
                <a:gd name="connsiteY5" fmla="*/ 2471901 h 2472287"/>
                <a:gd name="connsiteX6" fmla="*/ 7536 w 894552"/>
                <a:gd name="connsiteY6" fmla="*/ 1239564 h 2472287"/>
                <a:gd name="connsiteX0" fmla="*/ 7536 w 894552"/>
                <a:gd name="connsiteY0" fmla="*/ 1239564 h 2472287"/>
                <a:gd name="connsiteX1" fmla="*/ 170938 w 894552"/>
                <a:gd name="connsiteY1" fmla="*/ 703609 h 2472287"/>
                <a:gd name="connsiteX2" fmla="*/ 475536 w 894552"/>
                <a:gd name="connsiteY2" fmla="*/ 7227 h 2472287"/>
                <a:gd name="connsiteX3" fmla="*/ 764062 w 894552"/>
                <a:gd name="connsiteY3" fmla="*/ 753073 h 2472287"/>
                <a:gd name="connsiteX4" fmla="*/ 881753 w 894552"/>
                <a:gd name="connsiteY4" fmla="*/ 1227207 h 2472287"/>
                <a:gd name="connsiteX5" fmla="*/ 475536 w 894552"/>
                <a:gd name="connsiteY5" fmla="*/ 2471901 h 2472287"/>
                <a:gd name="connsiteX6" fmla="*/ 7536 w 894552"/>
                <a:gd name="connsiteY6" fmla="*/ 1239564 h 2472287"/>
                <a:gd name="connsiteX0" fmla="*/ 8303 w 895319"/>
                <a:gd name="connsiteY0" fmla="*/ 1239564 h 2472287"/>
                <a:gd name="connsiteX1" fmla="*/ 171705 w 895319"/>
                <a:gd name="connsiteY1" fmla="*/ 703609 h 2472287"/>
                <a:gd name="connsiteX2" fmla="*/ 476303 w 895319"/>
                <a:gd name="connsiteY2" fmla="*/ 7227 h 2472287"/>
                <a:gd name="connsiteX3" fmla="*/ 764829 w 895319"/>
                <a:gd name="connsiteY3" fmla="*/ 753073 h 2472287"/>
                <a:gd name="connsiteX4" fmla="*/ 882520 w 895319"/>
                <a:gd name="connsiteY4" fmla="*/ 1227207 h 2472287"/>
                <a:gd name="connsiteX5" fmla="*/ 476303 w 895319"/>
                <a:gd name="connsiteY5" fmla="*/ 2471901 h 2472287"/>
                <a:gd name="connsiteX6" fmla="*/ 8303 w 895319"/>
                <a:gd name="connsiteY6" fmla="*/ 1239564 h 2472287"/>
                <a:gd name="connsiteX0" fmla="*/ 8303 w 895319"/>
                <a:gd name="connsiteY0" fmla="*/ 1239564 h 2472287"/>
                <a:gd name="connsiteX1" fmla="*/ 171705 w 895319"/>
                <a:gd name="connsiteY1" fmla="*/ 703609 h 2472287"/>
                <a:gd name="connsiteX2" fmla="*/ 476303 w 895319"/>
                <a:gd name="connsiteY2" fmla="*/ 7227 h 2472287"/>
                <a:gd name="connsiteX3" fmla="*/ 764829 w 895319"/>
                <a:gd name="connsiteY3" fmla="*/ 753073 h 2472287"/>
                <a:gd name="connsiteX4" fmla="*/ 882520 w 895319"/>
                <a:gd name="connsiteY4" fmla="*/ 1227207 h 2472287"/>
                <a:gd name="connsiteX5" fmla="*/ 476303 w 895319"/>
                <a:gd name="connsiteY5" fmla="*/ 2471901 h 2472287"/>
                <a:gd name="connsiteX6" fmla="*/ 8303 w 895319"/>
                <a:gd name="connsiteY6" fmla="*/ 1239564 h 2472287"/>
                <a:gd name="connsiteX0" fmla="*/ 8303 w 892107"/>
                <a:gd name="connsiteY0" fmla="*/ 1238298 h 2471021"/>
                <a:gd name="connsiteX1" fmla="*/ 171705 w 892107"/>
                <a:gd name="connsiteY1" fmla="*/ 702343 h 2471021"/>
                <a:gd name="connsiteX2" fmla="*/ 476303 w 892107"/>
                <a:gd name="connsiteY2" fmla="*/ 5961 h 2471021"/>
                <a:gd name="connsiteX3" fmla="*/ 764829 w 892107"/>
                <a:gd name="connsiteY3" fmla="*/ 751807 h 2471021"/>
                <a:gd name="connsiteX4" fmla="*/ 882520 w 892107"/>
                <a:gd name="connsiteY4" fmla="*/ 1225941 h 2471021"/>
                <a:gd name="connsiteX5" fmla="*/ 476303 w 892107"/>
                <a:gd name="connsiteY5" fmla="*/ 2470635 h 2471021"/>
                <a:gd name="connsiteX6" fmla="*/ 8303 w 892107"/>
                <a:gd name="connsiteY6" fmla="*/ 1238298 h 2471021"/>
                <a:gd name="connsiteX0" fmla="*/ 8303 w 892107"/>
                <a:gd name="connsiteY0" fmla="*/ 1238298 h 2471021"/>
                <a:gd name="connsiteX1" fmla="*/ 171705 w 892107"/>
                <a:gd name="connsiteY1" fmla="*/ 702343 h 2471021"/>
                <a:gd name="connsiteX2" fmla="*/ 476303 w 892107"/>
                <a:gd name="connsiteY2" fmla="*/ 5961 h 2471021"/>
                <a:gd name="connsiteX3" fmla="*/ 764829 w 892107"/>
                <a:gd name="connsiteY3" fmla="*/ 751807 h 2471021"/>
                <a:gd name="connsiteX4" fmla="*/ 882520 w 892107"/>
                <a:gd name="connsiteY4" fmla="*/ 1225941 h 2471021"/>
                <a:gd name="connsiteX5" fmla="*/ 476303 w 892107"/>
                <a:gd name="connsiteY5" fmla="*/ 2470635 h 2471021"/>
                <a:gd name="connsiteX6" fmla="*/ 8303 w 892107"/>
                <a:gd name="connsiteY6" fmla="*/ 1238298 h 2471021"/>
                <a:gd name="connsiteX0" fmla="*/ 8303 w 892107"/>
                <a:gd name="connsiteY0" fmla="*/ 1239468 h 2472200"/>
                <a:gd name="connsiteX1" fmla="*/ 171705 w 892107"/>
                <a:gd name="connsiteY1" fmla="*/ 703513 h 2472200"/>
                <a:gd name="connsiteX2" fmla="*/ 476303 w 892107"/>
                <a:gd name="connsiteY2" fmla="*/ 7131 h 2472200"/>
                <a:gd name="connsiteX3" fmla="*/ 764829 w 892107"/>
                <a:gd name="connsiteY3" fmla="*/ 616954 h 2472200"/>
                <a:gd name="connsiteX4" fmla="*/ 882520 w 892107"/>
                <a:gd name="connsiteY4" fmla="*/ 1227111 h 2472200"/>
                <a:gd name="connsiteX5" fmla="*/ 476303 w 892107"/>
                <a:gd name="connsiteY5" fmla="*/ 2471805 h 2472200"/>
                <a:gd name="connsiteX6" fmla="*/ 8303 w 892107"/>
                <a:gd name="connsiteY6" fmla="*/ 1239468 h 2472200"/>
                <a:gd name="connsiteX0" fmla="*/ 8303 w 890897"/>
                <a:gd name="connsiteY0" fmla="*/ 1240016 h 2472751"/>
                <a:gd name="connsiteX1" fmla="*/ 171705 w 890897"/>
                <a:gd name="connsiteY1" fmla="*/ 704061 h 2472751"/>
                <a:gd name="connsiteX2" fmla="*/ 476303 w 890897"/>
                <a:gd name="connsiteY2" fmla="*/ 7679 h 2472751"/>
                <a:gd name="connsiteX3" fmla="*/ 752473 w 890897"/>
                <a:gd name="connsiteY3" fmla="*/ 568040 h 2472751"/>
                <a:gd name="connsiteX4" fmla="*/ 882520 w 890897"/>
                <a:gd name="connsiteY4" fmla="*/ 1227659 h 2472751"/>
                <a:gd name="connsiteX5" fmla="*/ 476303 w 890897"/>
                <a:gd name="connsiteY5" fmla="*/ 2472353 h 2472751"/>
                <a:gd name="connsiteX6" fmla="*/ 8303 w 890897"/>
                <a:gd name="connsiteY6" fmla="*/ 1240016 h 2472751"/>
                <a:gd name="connsiteX0" fmla="*/ 8303 w 885500"/>
                <a:gd name="connsiteY0" fmla="*/ 1243417 h 2476166"/>
                <a:gd name="connsiteX1" fmla="*/ 171705 w 885500"/>
                <a:gd name="connsiteY1" fmla="*/ 707462 h 2476166"/>
                <a:gd name="connsiteX2" fmla="*/ 476303 w 885500"/>
                <a:gd name="connsiteY2" fmla="*/ 11080 h 2476166"/>
                <a:gd name="connsiteX3" fmla="*/ 665975 w 885500"/>
                <a:gd name="connsiteY3" fmla="*/ 373590 h 2476166"/>
                <a:gd name="connsiteX4" fmla="*/ 882520 w 885500"/>
                <a:gd name="connsiteY4" fmla="*/ 1231060 h 2476166"/>
                <a:gd name="connsiteX5" fmla="*/ 476303 w 885500"/>
                <a:gd name="connsiteY5" fmla="*/ 2475754 h 2476166"/>
                <a:gd name="connsiteX6" fmla="*/ 8303 w 885500"/>
                <a:gd name="connsiteY6" fmla="*/ 1243417 h 2476166"/>
                <a:gd name="connsiteX0" fmla="*/ 5059 w 882256"/>
                <a:gd name="connsiteY0" fmla="*/ 1243417 h 2476166"/>
                <a:gd name="connsiteX1" fmla="*/ 217888 w 882256"/>
                <a:gd name="connsiteY1" fmla="*/ 385954 h 2476166"/>
                <a:gd name="connsiteX2" fmla="*/ 473059 w 882256"/>
                <a:gd name="connsiteY2" fmla="*/ 11080 h 2476166"/>
                <a:gd name="connsiteX3" fmla="*/ 662731 w 882256"/>
                <a:gd name="connsiteY3" fmla="*/ 373590 h 2476166"/>
                <a:gd name="connsiteX4" fmla="*/ 879276 w 882256"/>
                <a:gd name="connsiteY4" fmla="*/ 1231060 h 2476166"/>
                <a:gd name="connsiteX5" fmla="*/ 473059 w 882256"/>
                <a:gd name="connsiteY5" fmla="*/ 2475754 h 2476166"/>
                <a:gd name="connsiteX6" fmla="*/ 5059 w 882256"/>
                <a:gd name="connsiteY6" fmla="*/ 1243417 h 2476166"/>
                <a:gd name="connsiteX0" fmla="*/ 5059 w 883371"/>
                <a:gd name="connsiteY0" fmla="*/ 1243417 h 2476166"/>
                <a:gd name="connsiteX1" fmla="*/ 217888 w 883371"/>
                <a:gd name="connsiteY1" fmla="*/ 385954 h 2476166"/>
                <a:gd name="connsiteX2" fmla="*/ 473059 w 883371"/>
                <a:gd name="connsiteY2" fmla="*/ 11080 h 2476166"/>
                <a:gd name="connsiteX3" fmla="*/ 687444 w 883371"/>
                <a:gd name="connsiteY3" fmla="*/ 373590 h 2476166"/>
                <a:gd name="connsiteX4" fmla="*/ 879276 w 883371"/>
                <a:gd name="connsiteY4" fmla="*/ 1231060 h 2476166"/>
                <a:gd name="connsiteX5" fmla="*/ 473059 w 883371"/>
                <a:gd name="connsiteY5" fmla="*/ 2475754 h 2476166"/>
                <a:gd name="connsiteX6" fmla="*/ 5059 w 883371"/>
                <a:gd name="connsiteY6" fmla="*/ 1243417 h 2476166"/>
                <a:gd name="connsiteX0" fmla="*/ 5059 w 883592"/>
                <a:gd name="connsiteY0" fmla="*/ 1244041 h 2476790"/>
                <a:gd name="connsiteX1" fmla="*/ 217888 w 883592"/>
                <a:gd name="connsiteY1" fmla="*/ 386578 h 2476790"/>
                <a:gd name="connsiteX2" fmla="*/ 473059 w 883592"/>
                <a:gd name="connsiteY2" fmla="*/ 11704 h 2476790"/>
                <a:gd name="connsiteX3" fmla="*/ 687444 w 883592"/>
                <a:gd name="connsiteY3" fmla="*/ 374214 h 2476790"/>
                <a:gd name="connsiteX4" fmla="*/ 879276 w 883592"/>
                <a:gd name="connsiteY4" fmla="*/ 1231684 h 2476790"/>
                <a:gd name="connsiteX5" fmla="*/ 473059 w 883592"/>
                <a:gd name="connsiteY5" fmla="*/ 2476378 h 2476790"/>
                <a:gd name="connsiteX6" fmla="*/ 5059 w 883592"/>
                <a:gd name="connsiteY6" fmla="*/ 1244041 h 2476790"/>
                <a:gd name="connsiteX0" fmla="*/ 5059 w 886014"/>
                <a:gd name="connsiteY0" fmla="*/ 1244041 h 2476790"/>
                <a:gd name="connsiteX1" fmla="*/ 217888 w 886014"/>
                <a:gd name="connsiteY1" fmla="*/ 386578 h 2476790"/>
                <a:gd name="connsiteX2" fmla="*/ 473059 w 886014"/>
                <a:gd name="connsiteY2" fmla="*/ 11704 h 2476790"/>
                <a:gd name="connsiteX3" fmla="*/ 724514 w 886014"/>
                <a:gd name="connsiteY3" fmla="*/ 374214 h 2476790"/>
                <a:gd name="connsiteX4" fmla="*/ 879276 w 886014"/>
                <a:gd name="connsiteY4" fmla="*/ 1231684 h 2476790"/>
                <a:gd name="connsiteX5" fmla="*/ 473059 w 886014"/>
                <a:gd name="connsiteY5" fmla="*/ 2476378 h 2476790"/>
                <a:gd name="connsiteX6" fmla="*/ 5059 w 886014"/>
                <a:gd name="connsiteY6" fmla="*/ 1244041 h 2476790"/>
                <a:gd name="connsiteX0" fmla="*/ 5059 w 879276"/>
                <a:gd name="connsiteY0" fmla="*/ 1232467 h 2465245"/>
                <a:gd name="connsiteX1" fmla="*/ 217888 w 879276"/>
                <a:gd name="connsiteY1" fmla="*/ 375004 h 2465245"/>
                <a:gd name="connsiteX2" fmla="*/ 473059 w 879276"/>
                <a:gd name="connsiteY2" fmla="*/ 130 h 2465245"/>
                <a:gd name="connsiteX3" fmla="*/ 879276 w 879276"/>
                <a:gd name="connsiteY3" fmla="*/ 1220110 h 2465245"/>
                <a:gd name="connsiteX4" fmla="*/ 473059 w 879276"/>
                <a:gd name="connsiteY4" fmla="*/ 2464804 h 2465245"/>
                <a:gd name="connsiteX5" fmla="*/ 5059 w 879276"/>
                <a:gd name="connsiteY5" fmla="*/ 1232467 h 2465245"/>
                <a:gd name="connsiteX0" fmla="*/ 0 w 874217"/>
                <a:gd name="connsiteY0" fmla="*/ 1232337 h 2465115"/>
                <a:gd name="connsiteX1" fmla="*/ 468000 w 874217"/>
                <a:gd name="connsiteY1" fmla="*/ 0 h 2465115"/>
                <a:gd name="connsiteX2" fmla="*/ 874217 w 874217"/>
                <a:gd name="connsiteY2" fmla="*/ 1219980 h 2465115"/>
                <a:gd name="connsiteX3" fmla="*/ 468000 w 874217"/>
                <a:gd name="connsiteY3" fmla="*/ 2464674 h 2465115"/>
                <a:gd name="connsiteX4" fmla="*/ 0 w 874217"/>
                <a:gd name="connsiteY4" fmla="*/ 1232337 h 2465115"/>
                <a:gd name="connsiteX0" fmla="*/ 707 w 874924"/>
                <a:gd name="connsiteY0" fmla="*/ 1232337 h 2465115"/>
                <a:gd name="connsiteX1" fmla="*/ 468707 w 874924"/>
                <a:gd name="connsiteY1" fmla="*/ 0 h 2465115"/>
                <a:gd name="connsiteX2" fmla="*/ 874924 w 874924"/>
                <a:gd name="connsiteY2" fmla="*/ 1219980 h 2465115"/>
                <a:gd name="connsiteX3" fmla="*/ 468707 w 874924"/>
                <a:gd name="connsiteY3" fmla="*/ 2464674 h 2465115"/>
                <a:gd name="connsiteX4" fmla="*/ 707 w 874924"/>
                <a:gd name="connsiteY4" fmla="*/ 1232337 h 2465115"/>
                <a:gd name="connsiteX0" fmla="*/ 707 w 876038"/>
                <a:gd name="connsiteY0" fmla="*/ 1232337 h 2465115"/>
                <a:gd name="connsiteX1" fmla="*/ 468707 w 876038"/>
                <a:gd name="connsiteY1" fmla="*/ 0 h 2465115"/>
                <a:gd name="connsiteX2" fmla="*/ 874924 w 876038"/>
                <a:gd name="connsiteY2" fmla="*/ 1219980 h 2465115"/>
                <a:gd name="connsiteX3" fmla="*/ 468707 w 876038"/>
                <a:gd name="connsiteY3" fmla="*/ 2464674 h 2465115"/>
                <a:gd name="connsiteX4" fmla="*/ 707 w 876038"/>
                <a:gd name="connsiteY4" fmla="*/ 1232337 h 2465115"/>
                <a:gd name="connsiteX0" fmla="*/ 43074 w 984499"/>
                <a:gd name="connsiteY0" fmla="*/ 1232337 h 2464736"/>
                <a:gd name="connsiteX1" fmla="*/ 511074 w 984499"/>
                <a:gd name="connsiteY1" fmla="*/ 0 h 2464736"/>
                <a:gd name="connsiteX2" fmla="*/ 917291 w 984499"/>
                <a:gd name="connsiteY2" fmla="*/ 1219980 h 2464736"/>
                <a:gd name="connsiteX3" fmla="*/ 511074 w 984499"/>
                <a:gd name="connsiteY3" fmla="*/ 2464674 h 2464736"/>
                <a:gd name="connsiteX4" fmla="*/ 43074 w 984499"/>
                <a:gd name="connsiteY4" fmla="*/ 1232337 h 2464736"/>
                <a:gd name="connsiteX0" fmla="*/ 43074 w 997180"/>
                <a:gd name="connsiteY0" fmla="*/ 1232337 h 2464736"/>
                <a:gd name="connsiteX1" fmla="*/ 511074 w 997180"/>
                <a:gd name="connsiteY1" fmla="*/ 0 h 2464736"/>
                <a:gd name="connsiteX2" fmla="*/ 917291 w 997180"/>
                <a:gd name="connsiteY2" fmla="*/ 1219980 h 2464736"/>
                <a:gd name="connsiteX3" fmla="*/ 511074 w 997180"/>
                <a:gd name="connsiteY3" fmla="*/ 2464674 h 2464736"/>
                <a:gd name="connsiteX4" fmla="*/ 43074 w 997180"/>
                <a:gd name="connsiteY4" fmla="*/ 1232337 h 2464736"/>
                <a:gd name="connsiteX0" fmla="*/ 43074 w 997180"/>
                <a:gd name="connsiteY0" fmla="*/ 1232337 h 2464736"/>
                <a:gd name="connsiteX1" fmla="*/ 511074 w 997180"/>
                <a:gd name="connsiteY1" fmla="*/ 0 h 2464736"/>
                <a:gd name="connsiteX2" fmla="*/ 917291 w 997180"/>
                <a:gd name="connsiteY2" fmla="*/ 1219980 h 2464736"/>
                <a:gd name="connsiteX3" fmla="*/ 511074 w 997180"/>
                <a:gd name="connsiteY3" fmla="*/ 2464674 h 2464736"/>
                <a:gd name="connsiteX4" fmla="*/ 43074 w 997180"/>
                <a:gd name="connsiteY4" fmla="*/ 1232337 h 2464736"/>
                <a:gd name="connsiteX0" fmla="*/ 43074 w 997180"/>
                <a:gd name="connsiteY0" fmla="*/ 1232337 h 2464736"/>
                <a:gd name="connsiteX1" fmla="*/ 511074 w 997180"/>
                <a:gd name="connsiteY1" fmla="*/ 0 h 2464736"/>
                <a:gd name="connsiteX2" fmla="*/ 917291 w 997180"/>
                <a:gd name="connsiteY2" fmla="*/ 1219980 h 2464736"/>
                <a:gd name="connsiteX3" fmla="*/ 511074 w 997180"/>
                <a:gd name="connsiteY3" fmla="*/ 2464674 h 2464736"/>
                <a:gd name="connsiteX4" fmla="*/ 43074 w 997180"/>
                <a:gd name="connsiteY4" fmla="*/ 1232337 h 2464736"/>
                <a:gd name="connsiteX0" fmla="*/ 43074 w 997180"/>
                <a:gd name="connsiteY0" fmla="*/ 1232337 h 2464736"/>
                <a:gd name="connsiteX1" fmla="*/ 511074 w 997180"/>
                <a:gd name="connsiteY1" fmla="*/ 0 h 2464736"/>
                <a:gd name="connsiteX2" fmla="*/ 917291 w 997180"/>
                <a:gd name="connsiteY2" fmla="*/ 1219980 h 2464736"/>
                <a:gd name="connsiteX3" fmla="*/ 511074 w 997180"/>
                <a:gd name="connsiteY3" fmla="*/ 2464674 h 2464736"/>
                <a:gd name="connsiteX4" fmla="*/ 43074 w 997180"/>
                <a:gd name="connsiteY4" fmla="*/ 1232337 h 2464736"/>
                <a:gd name="connsiteX0" fmla="*/ 43074 w 997180"/>
                <a:gd name="connsiteY0" fmla="*/ 1232337 h 2464736"/>
                <a:gd name="connsiteX1" fmla="*/ 511074 w 997180"/>
                <a:gd name="connsiteY1" fmla="*/ 0 h 2464736"/>
                <a:gd name="connsiteX2" fmla="*/ 917291 w 997180"/>
                <a:gd name="connsiteY2" fmla="*/ 1219980 h 2464736"/>
                <a:gd name="connsiteX3" fmla="*/ 511074 w 997180"/>
                <a:gd name="connsiteY3" fmla="*/ 2464674 h 2464736"/>
                <a:gd name="connsiteX4" fmla="*/ 43074 w 997180"/>
                <a:gd name="connsiteY4" fmla="*/ 1232337 h 2464736"/>
                <a:gd name="connsiteX0" fmla="*/ 56527 w 1010633"/>
                <a:gd name="connsiteY0" fmla="*/ 1232337 h 2464736"/>
                <a:gd name="connsiteX1" fmla="*/ 524527 w 1010633"/>
                <a:gd name="connsiteY1" fmla="*/ 0 h 2464736"/>
                <a:gd name="connsiteX2" fmla="*/ 930744 w 1010633"/>
                <a:gd name="connsiteY2" fmla="*/ 1219980 h 2464736"/>
                <a:gd name="connsiteX3" fmla="*/ 524527 w 1010633"/>
                <a:gd name="connsiteY3" fmla="*/ 2464674 h 2464736"/>
                <a:gd name="connsiteX4" fmla="*/ 56527 w 1010633"/>
                <a:gd name="connsiteY4" fmla="*/ 1232337 h 24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633" h="2464736">
                  <a:moveTo>
                    <a:pt x="56527" y="1232337"/>
                  </a:moveTo>
                  <a:cubicBezTo>
                    <a:pt x="99880" y="821558"/>
                    <a:pt x="378824" y="2059"/>
                    <a:pt x="524527" y="0"/>
                  </a:cubicBezTo>
                  <a:cubicBezTo>
                    <a:pt x="634758" y="140851"/>
                    <a:pt x="887392" y="809201"/>
                    <a:pt x="930744" y="1219980"/>
                  </a:cubicBezTo>
                  <a:cubicBezTo>
                    <a:pt x="974096" y="1630759"/>
                    <a:pt x="1227541" y="2456328"/>
                    <a:pt x="524527" y="2464674"/>
                  </a:cubicBezTo>
                  <a:cubicBezTo>
                    <a:pt x="-178487" y="2473020"/>
                    <a:pt x="13174" y="1643116"/>
                    <a:pt x="56527" y="1232337"/>
                  </a:cubicBezTo>
                  <a:close/>
                </a:path>
              </a:pathLst>
            </a:custGeom>
            <a:grpFill/>
            <a:ln>
              <a:solidFill>
                <a:srgbClr val="6ED4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714"/>
            </a:p>
          </p:txBody>
        </p: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9C07EDFF-46D1-1B8C-E43A-CDE1EC93CC3A}"/>
                </a:ext>
              </a:extLst>
            </p:cNvPr>
            <p:cNvGrpSpPr/>
            <p:nvPr/>
          </p:nvGrpSpPr>
          <p:grpSpPr>
            <a:xfrm rot="3689262">
              <a:off x="-8296606" y="378201"/>
              <a:ext cx="1054058" cy="5625312"/>
              <a:chOff x="-8132005" y="602811"/>
              <a:chExt cx="1054058" cy="5625312"/>
            </a:xfrm>
            <a:grpFill/>
          </p:grpSpPr>
          <p:sp>
            <p:nvSpPr>
              <p:cNvPr id="56" name="涙形 2">
                <a:extLst>
                  <a:ext uri="{FF2B5EF4-FFF2-40B4-BE49-F238E27FC236}">
                    <a16:creationId xmlns:a16="http://schemas.microsoft.com/office/drawing/2014/main" id="{A509F2D0-5D93-5CC4-E76B-68D9F910B682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-8132005" y="602811"/>
                <a:ext cx="1010631" cy="2462955"/>
              </a:xfrm>
              <a:custGeom>
                <a:avLst/>
                <a:gdLst>
                  <a:gd name="connsiteX0" fmla="*/ 0 w 936000"/>
                  <a:gd name="connsiteY0" fmla="*/ 1232337 h 2464673"/>
                  <a:gd name="connsiteX1" fmla="*/ 468000 w 936000"/>
                  <a:gd name="connsiteY1" fmla="*/ 0 h 2464673"/>
                  <a:gd name="connsiteX2" fmla="*/ 936000 w 936000"/>
                  <a:gd name="connsiteY2" fmla="*/ 0 h 2464673"/>
                  <a:gd name="connsiteX3" fmla="*/ 936000 w 936000"/>
                  <a:gd name="connsiteY3" fmla="*/ 1232337 h 2464673"/>
                  <a:gd name="connsiteX4" fmla="*/ 468000 w 936000"/>
                  <a:gd name="connsiteY4" fmla="*/ 2464674 h 2464673"/>
                  <a:gd name="connsiteX5" fmla="*/ 0 w 936000"/>
                  <a:gd name="connsiteY5" fmla="*/ 1232337 h 2464673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217"/>
                  <a:gd name="connsiteY0" fmla="*/ 1232337 h 2464790"/>
                  <a:gd name="connsiteX1" fmla="*/ 468000 w 874217"/>
                  <a:gd name="connsiteY1" fmla="*/ 0 h 2464790"/>
                  <a:gd name="connsiteX2" fmla="*/ 874217 w 874217"/>
                  <a:gd name="connsiteY2" fmla="*/ 1219980 h 2464790"/>
                  <a:gd name="connsiteX3" fmla="*/ 468000 w 874217"/>
                  <a:gd name="connsiteY3" fmla="*/ 2464674 h 2464790"/>
                  <a:gd name="connsiteX4" fmla="*/ 0 w 874217"/>
                  <a:gd name="connsiteY4" fmla="*/ 1232337 h 2464790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622"/>
                  <a:gd name="connsiteY0" fmla="*/ 1232337 h 2464679"/>
                  <a:gd name="connsiteX1" fmla="*/ 468000 w 874622"/>
                  <a:gd name="connsiteY1" fmla="*/ 0 h 2464679"/>
                  <a:gd name="connsiteX2" fmla="*/ 874217 w 874622"/>
                  <a:gd name="connsiteY2" fmla="*/ 1219980 h 2464679"/>
                  <a:gd name="connsiteX3" fmla="*/ 468000 w 874622"/>
                  <a:gd name="connsiteY3" fmla="*/ 2464674 h 2464679"/>
                  <a:gd name="connsiteX4" fmla="*/ 0 w 874622"/>
                  <a:gd name="connsiteY4" fmla="*/ 1232337 h 2464679"/>
                  <a:gd name="connsiteX0" fmla="*/ 0 w 874927"/>
                  <a:gd name="connsiteY0" fmla="*/ 1232337 h 2465212"/>
                  <a:gd name="connsiteX1" fmla="*/ 468000 w 874927"/>
                  <a:gd name="connsiteY1" fmla="*/ 0 h 2465212"/>
                  <a:gd name="connsiteX2" fmla="*/ 874217 w 874927"/>
                  <a:gd name="connsiteY2" fmla="*/ 1219980 h 2465212"/>
                  <a:gd name="connsiteX3" fmla="*/ 468000 w 874927"/>
                  <a:gd name="connsiteY3" fmla="*/ 2464674 h 2465212"/>
                  <a:gd name="connsiteX4" fmla="*/ 0 w 874927"/>
                  <a:gd name="connsiteY4" fmla="*/ 1232337 h 2465212"/>
                  <a:gd name="connsiteX0" fmla="*/ 0 w 875331"/>
                  <a:gd name="connsiteY0" fmla="*/ 1232337 h 2465212"/>
                  <a:gd name="connsiteX1" fmla="*/ 468000 w 875331"/>
                  <a:gd name="connsiteY1" fmla="*/ 0 h 2465212"/>
                  <a:gd name="connsiteX2" fmla="*/ 874217 w 875331"/>
                  <a:gd name="connsiteY2" fmla="*/ 1219980 h 2465212"/>
                  <a:gd name="connsiteX3" fmla="*/ 468000 w 875331"/>
                  <a:gd name="connsiteY3" fmla="*/ 2464674 h 2465212"/>
                  <a:gd name="connsiteX4" fmla="*/ 0 w 875331"/>
                  <a:gd name="connsiteY4" fmla="*/ 1232337 h 2465212"/>
                  <a:gd name="connsiteX0" fmla="*/ 0 w 875331"/>
                  <a:gd name="connsiteY0" fmla="*/ 1232337 h 2465212"/>
                  <a:gd name="connsiteX1" fmla="*/ 468000 w 875331"/>
                  <a:gd name="connsiteY1" fmla="*/ 0 h 2465212"/>
                  <a:gd name="connsiteX2" fmla="*/ 874217 w 875331"/>
                  <a:gd name="connsiteY2" fmla="*/ 1219980 h 2465212"/>
                  <a:gd name="connsiteX3" fmla="*/ 468000 w 875331"/>
                  <a:gd name="connsiteY3" fmla="*/ 2464674 h 2465212"/>
                  <a:gd name="connsiteX4" fmla="*/ 0 w 875331"/>
                  <a:gd name="connsiteY4" fmla="*/ 1232337 h 2465212"/>
                  <a:gd name="connsiteX0" fmla="*/ 0 w 874217"/>
                  <a:gd name="connsiteY0" fmla="*/ 1232337 h 2465021"/>
                  <a:gd name="connsiteX1" fmla="*/ 468000 w 874217"/>
                  <a:gd name="connsiteY1" fmla="*/ 0 h 2465021"/>
                  <a:gd name="connsiteX2" fmla="*/ 874217 w 874217"/>
                  <a:gd name="connsiteY2" fmla="*/ 1219980 h 2465021"/>
                  <a:gd name="connsiteX3" fmla="*/ 468000 w 874217"/>
                  <a:gd name="connsiteY3" fmla="*/ 2464674 h 2465021"/>
                  <a:gd name="connsiteX4" fmla="*/ 0 w 874217"/>
                  <a:gd name="connsiteY4" fmla="*/ 1232337 h 2465021"/>
                  <a:gd name="connsiteX0" fmla="*/ 0 w 875466"/>
                  <a:gd name="connsiteY0" fmla="*/ 1232337 h 2465021"/>
                  <a:gd name="connsiteX1" fmla="*/ 468000 w 875466"/>
                  <a:gd name="connsiteY1" fmla="*/ 0 h 2465021"/>
                  <a:gd name="connsiteX2" fmla="*/ 874217 w 875466"/>
                  <a:gd name="connsiteY2" fmla="*/ 1219980 h 2465021"/>
                  <a:gd name="connsiteX3" fmla="*/ 468000 w 875466"/>
                  <a:gd name="connsiteY3" fmla="*/ 2464674 h 2465021"/>
                  <a:gd name="connsiteX4" fmla="*/ 0 w 875466"/>
                  <a:gd name="connsiteY4" fmla="*/ 1232337 h 2465021"/>
                  <a:gd name="connsiteX0" fmla="*/ 0 w 874548"/>
                  <a:gd name="connsiteY0" fmla="*/ 1232337 h 2465013"/>
                  <a:gd name="connsiteX1" fmla="*/ 468000 w 874548"/>
                  <a:gd name="connsiteY1" fmla="*/ 0 h 2465013"/>
                  <a:gd name="connsiteX2" fmla="*/ 874217 w 874548"/>
                  <a:gd name="connsiteY2" fmla="*/ 1219980 h 2465013"/>
                  <a:gd name="connsiteX3" fmla="*/ 468000 w 874548"/>
                  <a:gd name="connsiteY3" fmla="*/ 2464674 h 2465013"/>
                  <a:gd name="connsiteX4" fmla="*/ 0 w 874548"/>
                  <a:gd name="connsiteY4" fmla="*/ 1232337 h 2465013"/>
                  <a:gd name="connsiteX0" fmla="*/ 0 w 887016"/>
                  <a:gd name="connsiteY0" fmla="*/ 1239564 h 2472287"/>
                  <a:gd name="connsiteX1" fmla="*/ 468000 w 887016"/>
                  <a:gd name="connsiteY1" fmla="*/ 7227 h 2472287"/>
                  <a:gd name="connsiteX2" fmla="*/ 756526 w 887016"/>
                  <a:gd name="connsiteY2" fmla="*/ 753073 h 2472287"/>
                  <a:gd name="connsiteX3" fmla="*/ 874217 w 887016"/>
                  <a:gd name="connsiteY3" fmla="*/ 1227207 h 2472287"/>
                  <a:gd name="connsiteX4" fmla="*/ 468000 w 887016"/>
                  <a:gd name="connsiteY4" fmla="*/ 2471901 h 2472287"/>
                  <a:gd name="connsiteX5" fmla="*/ 0 w 887016"/>
                  <a:gd name="connsiteY5" fmla="*/ 1239564 h 2472287"/>
                  <a:gd name="connsiteX0" fmla="*/ 11054 w 898070"/>
                  <a:gd name="connsiteY0" fmla="*/ 1239564 h 2472287"/>
                  <a:gd name="connsiteX1" fmla="*/ 174456 w 898070"/>
                  <a:gd name="connsiteY1" fmla="*/ 703609 h 2472287"/>
                  <a:gd name="connsiteX2" fmla="*/ 479054 w 898070"/>
                  <a:gd name="connsiteY2" fmla="*/ 7227 h 2472287"/>
                  <a:gd name="connsiteX3" fmla="*/ 767580 w 898070"/>
                  <a:gd name="connsiteY3" fmla="*/ 753073 h 2472287"/>
                  <a:gd name="connsiteX4" fmla="*/ 885271 w 898070"/>
                  <a:gd name="connsiteY4" fmla="*/ 1227207 h 2472287"/>
                  <a:gd name="connsiteX5" fmla="*/ 479054 w 898070"/>
                  <a:gd name="connsiteY5" fmla="*/ 2471901 h 2472287"/>
                  <a:gd name="connsiteX6" fmla="*/ 11054 w 898070"/>
                  <a:gd name="connsiteY6" fmla="*/ 1239564 h 2472287"/>
                  <a:gd name="connsiteX0" fmla="*/ 7536 w 894552"/>
                  <a:gd name="connsiteY0" fmla="*/ 1239564 h 2472287"/>
                  <a:gd name="connsiteX1" fmla="*/ 170938 w 894552"/>
                  <a:gd name="connsiteY1" fmla="*/ 703609 h 2472287"/>
                  <a:gd name="connsiteX2" fmla="*/ 475536 w 894552"/>
                  <a:gd name="connsiteY2" fmla="*/ 7227 h 2472287"/>
                  <a:gd name="connsiteX3" fmla="*/ 764062 w 894552"/>
                  <a:gd name="connsiteY3" fmla="*/ 753073 h 2472287"/>
                  <a:gd name="connsiteX4" fmla="*/ 881753 w 894552"/>
                  <a:gd name="connsiteY4" fmla="*/ 1227207 h 2472287"/>
                  <a:gd name="connsiteX5" fmla="*/ 475536 w 894552"/>
                  <a:gd name="connsiteY5" fmla="*/ 2471901 h 2472287"/>
                  <a:gd name="connsiteX6" fmla="*/ 7536 w 894552"/>
                  <a:gd name="connsiteY6" fmla="*/ 1239564 h 2472287"/>
                  <a:gd name="connsiteX0" fmla="*/ 7536 w 894552"/>
                  <a:gd name="connsiteY0" fmla="*/ 1239564 h 2472287"/>
                  <a:gd name="connsiteX1" fmla="*/ 170938 w 894552"/>
                  <a:gd name="connsiteY1" fmla="*/ 703609 h 2472287"/>
                  <a:gd name="connsiteX2" fmla="*/ 475536 w 894552"/>
                  <a:gd name="connsiteY2" fmla="*/ 7227 h 2472287"/>
                  <a:gd name="connsiteX3" fmla="*/ 764062 w 894552"/>
                  <a:gd name="connsiteY3" fmla="*/ 753073 h 2472287"/>
                  <a:gd name="connsiteX4" fmla="*/ 881753 w 894552"/>
                  <a:gd name="connsiteY4" fmla="*/ 1227207 h 2472287"/>
                  <a:gd name="connsiteX5" fmla="*/ 475536 w 894552"/>
                  <a:gd name="connsiteY5" fmla="*/ 2471901 h 2472287"/>
                  <a:gd name="connsiteX6" fmla="*/ 7536 w 894552"/>
                  <a:gd name="connsiteY6" fmla="*/ 1239564 h 2472287"/>
                  <a:gd name="connsiteX0" fmla="*/ 8303 w 895319"/>
                  <a:gd name="connsiteY0" fmla="*/ 1239564 h 2472287"/>
                  <a:gd name="connsiteX1" fmla="*/ 171705 w 895319"/>
                  <a:gd name="connsiteY1" fmla="*/ 703609 h 2472287"/>
                  <a:gd name="connsiteX2" fmla="*/ 476303 w 895319"/>
                  <a:gd name="connsiteY2" fmla="*/ 7227 h 2472287"/>
                  <a:gd name="connsiteX3" fmla="*/ 764829 w 895319"/>
                  <a:gd name="connsiteY3" fmla="*/ 753073 h 2472287"/>
                  <a:gd name="connsiteX4" fmla="*/ 882520 w 895319"/>
                  <a:gd name="connsiteY4" fmla="*/ 1227207 h 2472287"/>
                  <a:gd name="connsiteX5" fmla="*/ 476303 w 895319"/>
                  <a:gd name="connsiteY5" fmla="*/ 2471901 h 2472287"/>
                  <a:gd name="connsiteX6" fmla="*/ 8303 w 895319"/>
                  <a:gd name="connsiteY6" fmla="*/ 1239564 h 2472287"/>
                  <a:gd name="connsiteX0" fmla="*/ 8303 w 895319"/>
                  <a:gd name="connsiteY0" fmla="*/ 1239564 h 2472287"/>
                  <a:gd name="connsiteX1" fmla="*/ 171705 w 895319"/>
                  <a:gd name="connsiteY1" fmla="*/ 703609 h 2472287"/>
                  <a:gd name="connsiteX2" fmla="*/ 476303 w 895319"/>
                  <a:gd name="connsiteY2" fmla="*/ 7227 h 2472287"/>
                  <a:gd name="connsiteX3" fmla="*/ 764829 w 895319"/>
                  <a:gd name="connsiteY3" fmla="*/ 753073 h 2472287"/>
                  <a:gd name="connsiteX4" fmla="*/ 882520 w 895319"/>
                  <a:gd name="connsiteY4" fmla="*/ 1227207 h 2472287"/>
                  <a:gd name="connsiteX5" fmla="*/ 476303 w 895319"/>
                  <a:gd name="connsiteY5" fmla="*/ 2471901 h 2472287"/>
                  <a:gd name="connsiteX6" fmla="*/ 8303 w 895319"/>
                  <a:gd name="connsiteY6" fmla="*/ 1239564 h 2472287"/>
                  <a:gd name="connsiteX0" fmla="*/ 8303 w 892107"/>
                  <a:gd name="connsiteY0" fmla="*/ 1238298 h 2471021"/>
                  <a:gd name="connsiteX1" fmla="*/ 171705 w 892107"/>
                  <a:gd name="connsiteY1" fmla="*/ 702343 h 2471021"/>
                  <a:gd name="connsiteX2" fmla="*/ 476303 w 892107"/>
                  <a:gd name="connsiteY2" fmla="*/ 5961 h 2471021"/>
                  <a:gd name="connsiteX3" fmla="*/ 764829 w 892107"/>
                  <a:gd name="connsiteY3" fmla="*/ 751807 h 2471021"/>
                  <a:gd name="connsiteX4" fmla="*/ 882520 w 892107"/>
                  <a:gd name="connsiteY4" fmla="*/ 1225941 h 2471021"/>
                  <a:gd name="connsiteX5" fmla="*/ 476303 w 892107"/>
                  <a:gd name="connsiteY5" fmla="*/ 2470635 h 2471021"/>
                  <a:gd name="connsiteX6" fmla="*/ 8303 w 892107"/>
                  <a:gd name="connsiteY6" fmla="*/ 1238298 h 2471021"/>
                  <a:gd name="connsiteX0" fmla="*/ 8303 w 892107"/>
                  <a:gd name="connsiteY0" fmla="*/ 1238298 h 2471021"/>
                  <a:gd name="connsiteX1" fmla="*/ 171705 w 892107"/>
                  <a:gd name="connsiteY1" fmla="*/ 702343 h 2471021"/>
                  <a:gd name="connsiteX2" fmla="*/ 476303 w 892107"/>
                  <a:gd name="connsiteY2" fmla="*/ 5961 h 2471021"/>
                  <a:gd name="connsiteX3" fmla="*/ 764829 w 892107"/>
                  <a:gd name="connsiteY3" fmla="*/ 751807 h 2471021"/>
                  <a:gd name="connsiteX4" fmla="*/ 882520 w 892107"/>
                  <a:gd name="connsiteY4" fmla="*/ 1225941 h 2471021"/>
                  <a:gd name="connsiteX5" fmla="*/ 476303 w 892107"/>
                  <a:gd name="connsiteY5" fmla="*/ 2470635 h 2471021"/>
                  <a:gd name="connsiteX6" fmla="*/ 8303 w 892107"/>
                  <a:gd name="connsiteY6" fmla="*/ 1238298 h 2471021"/>
                  <a:gd name="connsiteX0" fmla="*/ 8303 w 892107"/>
                  <a:gd name="connsiteY0" fmla="*/ 1239468 h 2472200"/>
                  <a:gd name="connsiteX1" fmla="*/ 171705 w 892107"/>
                  <a:gd name="connsiteY1" fmla="*/ 703513 h 2472200"/>
                  <a:gd name="connsiteX2" fmla="*/ 476303 w 892107"/>
                  <a:gd name="connsiteY2" fmla="*/ 7131 h 2472200"/>
                  <a:gd name="connsiteX3" fmla="*/ 764829 w 892107"/>
                  <a:gd name="connsiteY3" fmla="*/ 616954 h 2472200"/>
                  <a:gd name="connsiteX4" fmla="*/ 882520 w 892107"/>
                  <a:gd name="connsiteY4" fmla="*/ 1227111 h 2472200"/>
                  <a:gd name="connsiteX5" fmla="*/ 476303 w 892107"/>
                  <a:gd name="connsiteY5" fmla="*/ 2471805 h 2472200"/>
                  <a:gd name="connsiteX6" fmla="*/ 8303 w 892107"/>
                  <a:gd name="connsiteY6" fmla="*/ 1239468 h 2472200"/>
                  <a:gd name="connsiteX0" fmla="*/ 8303 w 890897"/>
                  <a:gd name="connsiteY0" fmla="*/ 1240016 h 2472751"/>
                  <a:gd name="connsiteX1" fmla="*/ 171705 w 890897"/>
                  <a:gd name="connsiteY1" fmla="*/ 704061 h 2472751"/>
                  <a:gd name="connsiteX2" fmla="*/ 476303 w 890897"/>
                  <a:gd name="connsiteY2" fmla="*/ 7679 h 2472751"/>
                  <a:gd name="connsiteX3" fmla="*/ 752473 w 890897"/>
                  <a:gd name="connsiteY3" fmla="*/ 568040 h 2472751"/>
                  <a:gd name="connsiteX4" fmla="*/ 882520 w 890897"/>
                  <a:gd name="connsiteY4" fmla="*/ 1227659 h 2472751"/>
                  <a:gd name="connsiteX5" fmla="*/ 476303 w 890897"/>
                  <a:gd name="connsiteY5" fmla="*/ 2472353 h 2472751"/>
                  <a:gd name="connsiteX6" fmla="*/ 8303 w 890897"/>
                  <a:gd name="connsiteY6" fmla="*/ 1240016 h 2472751"/>
                  <a:gd name="connsiteX0" fmla="*/ 8303 w 885500"/>
                  <a:gd name="connsiteY0" fmla="*/ 1243417 h 2476166"/>
                  <a:gd name="connsiteX1" fmla="*/ 171705 w 885500"/>
                  <a:gd name="connsiteY1" fmla="*/ 707462 h 2476166"/>
                  <a:gd name="connsiteX2" fmla="*/ 476303 w 885500"/>
                  <a:gd name="connsiteY2" fmla="*/ 11080 h 2476166"/>
                  <a:gd name="connsiteX3" fmla="*/ 665975 w 885500"/>
                  <a:gd name="connsiteY3" fmla="*/ 373590 h 2476166"/>
                  <a:gd name="connsiteX4" fmla="*/ 882520 w 885500"/>
                  <a:gd name="connsiteY4" fmla="*/ 1231060 h 2476166"/>
                  <a:gd name="connsiteX5" fmla="*/ 476303 w 885500"/>
                  <a:gd name="connsiteY5" fmla="*/ 2475754 h 2476166"/>
                  <a:gd name="connsiteX6" fmla="*/ 8303 w 885500"/>
                  <a:gd name="connsiteY6" fmla="*/ 1243417 h 2476166"/>
                  <a:gd name="connsiteX0" fmla="*/ 5059 w 882256"/>
                  <a:gd name="connsiteY0" fmla="*/ 1243417 h 2476166"/>
                  <a:gd name="connsiteX1" fmla="*/ 217888 w 882256"/>
                  <a:gd name="connsiteY1" fmla="*/ 385954 h 2476166"/>
                  <a:gd name="connsiteX2" fmla="*/ 473059 w 882256"/>
                  <a:gd name="connsiteY2" fmla="*/ 11080 h 2476166"/>
                  <a:gd name="connsiteX3" fmla="*/ 662731 w 882256"/>
                  <a:gd name="connsiteY3" fmla="*/ 373590 h 2476166"/>
                  <a:gd name="connsiteX4" fmla="*/ 879276 w 882256"/>
                  <a:gd name="connsiteY4" fmla="*/ 1231060 h 2476166"/>
                  <a:gd name="connsiteX5" fmla="*/ 473059 w 882256"/>
                  <a:gd name="connsiteY5" fmla="*/ 2475754 h 2476166"/>
                  <a:gd name="connsiteX6" fmla="*/ 5059 w 882256"/>
                  <a:gd name="connsiteY6" fmla="*/ 1243417 h 2476166"/>
                  <a:gd name="connsiteX0" fmla="*/ 5059 w 883371"/>
                  <a:gd name="connsiteY0" fmla="*/ 1243417 h 2476166"/>
                  <a:gd name="connsiteX1" fmla="*/ 217888 w 883371"/>
                  <a:gd name="connsiteY1" fmla="*/ 385954 h 2476166"/>
                  <a:gd name="connsiteX2" fmla="*/ 473059 w 883371"/>
                  <a:gd name="connsiteY2" fmla="*/ 11080 h 2476166"/>
                  <a:gd name="connsiteX3" fmla="*/ 687444 w 883371"/>
                  <a:gd name="connsiteY3" fmla="*/ 373590 h 2476166"/>
                  <a:gd name="connsiteX4" fmla="*/ 879276 w 883371"/>
                  <a:gd name="connsiteY4" fmla="*/ 1231060 h 2476166"/>
                  <a:gd name="connsiteX5" fmla="*/ 473059 w 883371"/>
                  <a:gd name="connsiteY5" fmla="*/ 2475754 h 2476166"/>
                  <a:gd name="connsiteX6" fmla="*/ 5059 w 883371"/>
                  <a:gd name="connsiteY6" fmla="*/ 1243417 h 2476166"/>
                  <a:gd name="connsiteX0" fmla="*/ 5059 w 883592"/>
                  <a:gd name="connsiteY0" fmla="*/ 1244041 h 2476790"/>
                  <a:gd name="connsiteX1" fmla="*/ 217888 w 883592"/>
                  <a:gd name="connsiteY1" fmla="*/ 386578 h 2476790"/>
                  <a:gd name="connsiteX2" fmla="*/ 473059 w 883592"/>
                  <a:gd name="connsiteY2" fmla="*/ 11704 h 2476790"/>
                  <a:gd name="connsiteX3" fmla="*/ 687444 w 883592"/>
                  <a:gd name="connsiteY3" fmla="*/ 374214 h 2476790"/>
                  <a:gd name="connsiteX4" fmla="*/ 879276 w 883592"/>
                  <a:gd name="connsiteY4" fmla="*/ 1231684 h 2476790"/>
                  <a:gd name="connsiteX5" fmla="*/ 473059 w 883592"/>
                  <a:gd name="connsiteY5" fmla="*/ 2476378 h 2476790"/>
                  <a:gd name="connsiteX6" fmla="*/ 5059 w 883592"/>
                  <a:gd name="connsiteY6" fmla="*/ 1244041 h 2476790"/>
                  <a:gd name="connsiteX0" fmla="*/ 5059 w 886014"/>
                  <a:gd name="connsiteY0" fmla="*/ 1244041 h 2476790"/>
                  <a:gd name="connsiteX1" fmla="*/ 217888 w 886014"/>
                  <a:gd name="connsiteY1" fmla="*/ 386578 h 2476790"/>
                  <a:gd name="connsiteX2" fmla="*/ 473059 w 886014"/>
                  <a:gd name="connsiteY2" fmla="*/ 11704 h 2476790"/>
                  <a:gd name="connsiteX3" fmla="*/ 724514 w 886014"/>
                  <a:gd name="connsiteY3" fmla="*/ 374214 h 2476790"/>
                  <a:gd name="connsiteX4" fmla="*/ 879276 w 886014"/>
                  <a:gd name="connsiteY4" fmla="*/ 1231684 h 2476790"/>
                  <a:gd name="connsiteX5" fmla="*/ 473059 w 886014"/>
                  <a:gd name="connsiteY5" fmla="*/ 2476378 h 2476790"/>
                  <a:gd name="connsiteX6" fmla="*/ 5059 w 886014"/>
                  <a:gd name="connsiteY6" fmla="*/ 1244041 h 2476790"/>
                  <a:gd name="connsiteX0" fmla="*/ 5059 w 879276"/>
                  <a:gd name="connsiteY0" fmla="*/ 1232467 h 2465245"/>
                  <a:gd name="connsiteX1" fmla="*/ 217888 w 879276"/>
                  <a:gd name="connsiteY1" fmla="*/ 375004 h 2465245"/>
                  <a:gd name="connsiteX2" fmla="*/ 473059 w 879276"/>
                  <a:gd name="connsiteY2" fmla="*/ 130 h 2465245"/>
                  <a:gd name="connsiteX3" fmla="*/ 879276 w 879276"/>
                  <a:gd name="connsiteY3" fmla="*/ 1220110 h 2465245"/>
                  <a:gd name="connsiteX4" fmla="*/ 473059 w 879276"/>
                  <a:gd name="connsiteY4" fmla="*/ 2464804 h 2465245"/>
                  <a:gd name="connsiteX5" fmla="*/ 5059 w 879276"/>
                  <a:gd name="connsiteY5" fmla="*/ 1232467 h 2465245"/>
                  <a:gd name="connsiteX0" fmla="*/ 0 w 874217"/>
                  <a:gd name="connsiteY0" fmla="*/ 1232337 h 2465115"/>
                  <a:gd name="connsiteX1" fmla="*/ 468000 w 874217"/>
                  <a:gd name="connsiteY1" fmla="*/ 0 h 2465115"/>
                  <a:gd name="connsiteX2" fmla="*/ 874217 w 874217"/>
                  <a:gd name="connsiteY2" fmla="*/ 1219980 h 2465115"/>
                  <a:gd name="connsiteX3" fmla="*/ 468000 w 874217"/>
                  <a:gd name="connsiteY3" fmla="*/ 2464674 h 2465115"/>
                  <a:gd name="connsiteX4" fmla="*/ 0 w 874217"/>
                  <a:gd name="connsiteY4" fmla="*/ 1232337 h 2465115"/>
                  <a:gd name="connsiteX0" fmla="*/ 707 w 874924"/>
                  <a:gd name="connsiteY0" fmla="*/ 1232337 h 2465115"/>
                  <a:gd name="connsiteX1" fmla="*/ 468707 w 874924"/>
                  <a:gd name="connsiteY1" fmla="*/ 0 h 2465115"/>
                  <a:gd name="connsiteX2" fmla="*/ 874924 w 874924"/>
                  <a:gd name="connsiteY2" fmla="*/ 1219980 h 2465115"/>
                  <a:gd name="connsiteX3" fmla="*/ 468707 w 874924"/>
                  <a:gd name="connsiteY3" fmla="*/ 2464674 h 2465115"/>
                  <a:gd name="connsiteX4" fmla="*/ 707 w 874924"/>
                  <a:gd name="connsiteY4" fmla="*/ 1232337 h 2465115"/>
                  <a:gd name="connsiteX0" fmla="*/ 707 w 876038"/>
                  <a:gd name="connsiteY0" fmla="*/ 1232337 h 2465115"/>
                  <a:gd name="connsiteX1" fmla="*/ 468707 w 876038"/>
                  <a:gd name="connsiteY1" fmla="*/ 0 h 2465115"/>
                  <a:gd name="connsiteX2" fmla="*/ 874924 w 876038"/>
                  <a:gd name="connsiteY2" fmla="*/ 1219980 h 2465115"/>
                  <a:gd name="connsiteX3" fmla="*/ 468707 w 876038"/>
                  <a:gd name="connsiteY3" fmla="*/ 2464674 h 2465115"/>
                  <a:gd name="connsiteX4" fmla="*/ 707 w 876038"/>
                  <a:gd name="connsiteY4" fmla="*/ 1232337 h 2465115"/>
                  <a:gd name="connsiteX0" fmla="*/ 43074 w 984499"/>
                  <a:gd name="connsiteY0" fmla="*/ 1232337 h 2464736"/>
                  <a:gd name="connsiteX1" fmla="*/ 511074 w 984499"/>
                  <a:gd name="connsiteY1" fmla="*/ 0 h 2464736"/>
                  <a:gd name="connsiteX2" fmla="*/ 917291 w 984499"/>
                  <a:gd name="connsiteY2" fmla="*/ 1219980 h 2464736"/>
                  <a:gd name="connsiteX3" fmla="*/ 511074 w 984499"/>
                  <a:gd name="connsiteY3" fmla="*/ 2464674 h 2464736"/>
                  <a:gd name="connsiteX4" fmla="*/ 43074 w 984499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56527 w 1010633"/>
                  <a:gd name="connsiteY0" fmla="*/ 1232337 h 2464736"/>
                  <a:gd name="connsiteX1" fmla="*/ 524527 w 1010633"/>
                  <a:gd name="connsiteY1" fmla="*/ 0 h 2464736"/>
                  <a:gd name="connsiteX2" fmla="*/ 930744 w 1010633"/>
                  <a:gd name="connsiteY2" fmla="*/ 1219980 h 2464736"/>
                  <a:gd name="connsiteX3" fmla="*/ 524527 w 1010633"/>
                  <a:gd name="connsiteY3" fmla="*/ 2464674 h 2464736"/>
                  <a:gd name="connsiteX4" fmla="*/ 56527 w 1010633"/>
                  <a:gd name="connsiteY4" fmla="*/ 1232337 h 246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33" h="2464736">
                    <a:moveTo>
                      <a:pt x="56527" y="1232337"/>
                    </a:moveTo>
                    <a:cubicBezTo>
                      <a:pt x="99880" y="821558"/>
                      <a:pt x="378824" y="2059"/>
                      <a:pt x="524527" y="0"/>
                    </a:cubicBezTo>
                    <a:cubicBezTo>
                      <a:pt x="634758" y="140851"/>
                      <a:pt x="887392" y="809201"/>
                      <a:pt x="930744" y="1219980"/>
                    </a:cubicBezTo>
                    <a:cubicBezTo>
                      <a:pt x="974096" y="1630759"/>
                      <a:pt x="1227541" y="2456328"/>
                      <a:pt x="524527" y="2464674"/>
                    </a:cubicBezTo>
                    <a:cubicBezTo>
                      <a:pt x="-178487" y="2473020"/>
                      <a:pt x="13174" y="1643116"/>
                      <a:pt x="56527" y="1232337"/>
                    </a:cubicBezTo>
                    <a:close/>
                  </a:path>
                </a:pathLst>
              </a:custGeom>
              <a:grpFill/>
              <a:ln>
                <a:solidFill>
                  <a:srgbClr val="6ED4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14"/>
              </a:p>
            </p:txBody>
          </p:sp>
          <p:sp>
            <p:nvSpPr>
              <p:cNvPr id="57" name="涙形 2">
                <a:extLst>
                  <a:ext uri="{FF2B5EF4-FFF2-40B4-BE49-F238E27FC236}">
                    <a16:creationId xmlns:a16="http://schemas.microsoft.com/office/drawing/2014/main" id="{A28F526F-376A-55B8-6284-326E444744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-8088579" y="3765169"/>
                <a:ext cx="1010632" cy="2462954"/>
              </a:xfrm>
              <a:custGeom>
                <a:avLst/>
                <a:gdLst>
                  <a:gd name="connsiteX0" fmla="*/ 0 w 936000"/>
                  <a:gd name="connsiteY0" fmla="*/ 1232337 h 2464673"/>
                  <a:gd name="connsiteX1" fmla="*/ 468000 w 936000"/>
                  <a:gd name="connsiteY1" fmla="*/ 0 h 2464673"/>
                  <a:gd name="connsiteX2" fmla="*/ 936000 w 936000"/>
                  <a:gd name="connsiteY2" fmla="*/ 0 h 2464673"/>
                  <a:gd name="connsiteX3" fmla="*/ 936000 w 936000"/>
                  <a:gd name="connsiteY3" fmla="*/ 1232337 h 2464673"/>
                  <a:gd name="connsiteX4" fmla="*/ 468000 w 936000"/>
                  <a:gd name="connsiteY4" fmla="*/ 2464674 h 2464673"/>
                  <a:gd name="connsiteX5" fmla="*/ 0 w 936000"/>
                  <a:gd name="connsiteY5" fmla="*/ 1232337 h 2464673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217"/>
                  <a:gd name="connsiteY0" fmla="*/ 1232337 h 2464790"/>
                  <a:gd name="connsiteX1" fmla="*/ 468000 w 874217"/>
                  <a:gd name="connsiteY1" fmla="*/ 0 h 2464790"/>
                  <a:gd name="connsiteX2" fmla="*/ 874217 w 874217"/>
                  <a:gd name="connsiteY2" fmla="*/ 1219980 h 2464790"/>
                  <a:gd name="connsiteX3" fmla="*/ 468000 w 874217"/>
                  <a:gd name="connsiteY3" fmla="*/ 2464674 h 2464790"/>
                  <a:gd name="connsiteX4" fmla="*/ 0 w 874217"/>
                  <a:gd name="connsiteY4" fmla="*/ 1232337 h 2464790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622"/>
                  <a:gd name="connsiteY0" fmla="*/ 1232337 h 2464679"/>
                  <a:gd name="connsiteX1" fmla="*/ 468000 w 874622"/>
                  <a:gd name="connsiteY1" fmla="*/ 0 h 2464679"/>
                  <a:gd name="connsiteX2" fmla="*/ 874217 w 874622"/>
                  <a:gd name="connsiteY2" fmla="*/ 1219980 h 2464679"/>
                  <a:gd name="connsiteX3" fmla="*/ 468000 w 874622"/>
                  <a:gd name="connsiteY3" fmla="*/ 2464674 h 2464679"/>
                  <a:gd name="connsiteX4" fmla="*/ 0 w 874622"/>
                  <a:gd name="connsiteY4" fmla="*/ 1232337 h 2464679"/>
                  <a:gd name="connsiteX0" fmla="*/ 0 w 874927"/>
                  <a:gd name="connsiteY0" fmla="*/ 1232337 h 2465212"/>
                  <a:gd name="connsiteX1" fmla="*/ 468000 w 874927"/>
                  <a:gd name="connsiteY1" fmla="*/ 0 h 2465212"/>
                  <a:gd name="connsiteX2" fmla="*/ 874217 w 874927"/>
                  <a:gd name="connsiteY2" fmla="*/ 1219980 h 2465212"/>
                  <a:gd name="connsiteX3" fmla="*/ 468000 w 874927"/>
                  <a:gd name="connsiteY3" fmla="*/ 2464674 h 2465212"/>
                  <a:gd name="connsiteX4" fmla="*/ 0 w 874927"/>
                  <a:gd name="connsiteY4" fmla="*/ 1232337 h 2465212"/>
                  <a:gd name="connsiteX0" fmla="*/ 0 w 875331"/>
                  <a:gd name="connsiteY0" fmla="*/ 1232337 h 2465212"/>
                  <a:gd name="connsiteX1" fmla="*/ 468000 w 875331"/>
                  <a:gd name="connsiteY1" fmla="*/ 0 h 2465212"/>
                  <a:gd name="connsiteX2" fmla="*/ 874217 w 875331"/>
                  <a:gd name="connsiteY2" fmla="*/ 1219980 h 2465212"/>
                  <a:gd name="connsiteX3" fmla="*/ 468000 w 875331"/>
                  <a:gd name="connsiteY3" fmla="*/ 2464674 h 2465212"/>
                  <a:gd name="connsiteX4" fmla="*/ 0 w 875331"/>
                  <a:gd name="connsiteY4" fmla="*/ 1232337 h 2465212"/>
                  <a:gd name="connsiteX0" fmla="*/ 0 w 875331"/>
                  <a:gd name="connsiteY0" fmla="*/ 1232337 h 2465212"/>
                  <a:gd name="connsiteX1" fmla="*/ 468000 w 875331"/>
                  <a:gd name="connsiteY1" fmla="*/ 0 h 2465212"/>
                  <a:gd name="connsiteX2" fmla="*/ 874217 w 875331"/>
                  <a:gd name="connsiteY2" fmla="*/ 1219980 h 2465212"/>
                  <a:gd name="connsiteX3" fmla="*/ 468000 w 875331"/>
                  <a:gd name="connsiteY3" fmla="*/ 2464674 h 2465212"/>
                  <a:gd name="connsiteX4" fmla="*/ 0 w 875331"/>
                  <a:gd name="connsiteY4" fmla="*/ 1232337 h 2465212"/>
                  <a:gd name="connsiteX0" fmla="*/ 0 w 874217"/>
                  <a:gd name="connsiteY0" fmla="*/ 1232337 h 2465021"/>
                  <a:gd name="connsiteX1" fmla="*/ 468000 w 874217"/>
                  <a:gd name="connsiteY1" fmla="*/ 0 h 2465021"/>
                  <a:gd name="connsiteX2" fmla="*/ 874217 w 874217"/>
                  <a:gd name="connsiteY2" fmla="*/ 1219980 h 2465021"/>
                  <a:gd name="connsiteX3" fmla="*/ 468000 w 874217"/>
                  <a:gd name="connsiteY3" fmla="*/ 2464674 h 2465021"/>
                  <a:gd name="connsiteX4" fmla="*/ 0 w 874217"/>
                  <a:gd name="connsiteY4" fmla="*/ 1232337 h 2465021"/>
                  <a:gd name="connsiteX0" fmla="*/ 0 w 875466"/>
                  <a:gd name="connsiteY0" fmla="*/ 1232337 h 2465021"/>
                  <a:gd name="connsiteX1" fmla="*/ 468000 w 875466"/>
                  <a:gd name="connsiteY1" fmla="*/ 0 h 2465021"/>
                  <a:gd name="connsiteX2" fmla="*/ 874217 w 875466"/>
                  <a:gd name="connsiteY2" fmla="*/ 1219980 h 2465021"/>
                  <a:gd name="connsiteX3" fmla="*/ 468000 w 875466"/>
                  <a:gd name="connsiteY3" fmla="*/ 2464674 h 2465021"/>
                  <a:gd name="connsiteX4" fmla="*/ 0 w 875466"/>
                  <a:gd name="connsiteY4" fmla="*/ 1232337 h 2465021"/>
                  <a:gd name="connsiteX0" fmla="*/ 0 w 874548"/>
                  <a:gd name="connsiteY0" fmla="*/ 1232337 h 2465013"/>
                  <a:gd name="connsiteX1" fmla="*/ 468000 w 874548"/>
                  <a:gd name="connsiteY1" fmla="*/ 0 h 2465013"/>
                  <a:gd name="connsiteX2" fmla="*/ 874217 w 874548"/>
                  <a:gd name="connsiteY2" fmla="*/ 1219980 h 2465013"/>
                  <a:gd name="connsiteX3" fmla="*/ 468000 w 874548"/>
                  <a:gd name="connsiteY3" fmla="*/ 2464674 h 2465013"/>
                  <a:gd name="connsiteX4" fmla="*/ 0 w 874548"/>
                  <a:gd name="connsiteY4" fmla="*/ 1232337 h 2465013"/>
                  <a:gd name="connsiteX0" fmla="*/ 0 w 887016"/>
                  <a:gd name="connsiteY0" fmla="*/ 1239564 h 2472287"/>
                  <a:gd name="connsiteX1" fmla="*/ 468000 w 887016"/>
                  <a:gd name="connsiteY1" fmla="*/ 7227 h 2472287"/>
                  <a:gd name="connsiteX2" fmla="*/ 756526 w 887016"/>
                  <a:gd name="connsiteY2" fmla="*/ 753073 h 2472287"/>
                  <a:gd name="connsiteX3" fmla="*/ 874217 w 887016"/>
                  <a:gd name="connsiteY3" fmla="*/ 1227207 h 2472287"/>
                  <a:gd name="connsiteX4" fmla="*/ 468000 w 887016"/>
                  <a:gd name="connsiteY4" fmla="*/ 2471901 h 2472287"/>
                  <a:gd name="connsiteX5" fmla="*/ 0 w 887016"/>
                  <a:gd name="connsiteY5" fmla="*/ 1239564 h 2472287"/>
                  <a:gd name="connsiteX0" fmla="*/ 11054 w 898070"/>
                  <a:gd name="connsiteY0" fmla="*/ 1239564 h 2472287"/>
                  <a:gd name="connsiteX1" fmla="*/ 174456 w 898070"/>
                  <a:gd name="connsiteY1" fmla="*/ 703609 h 2472287"/>
                  <a:gd name="connsiteX2" fmla="*/ 479054 w 898070"/>
                  <a:gd name="connsiteY2" fmla="*/ 7227 h 2472287"/>
                  <a:gd name="connsiteX3" fmla="*/ 767580 w 898070"/>
                  <a:gd name="connsiteY3" fmla="*/ 753073 h 2472287"/>
                  <a:gd name="connsiteX4" fmla="*/ 885271 w 898070"/>
                  <a:gd name="connsiteY4" fmla="*/ 1227207 h 2472287"/>
                  <a:gd name="connsiteX5" fmla="*/ 479054 w 898070"/>
                  <a:gd name="connsiteY5" fmla="*/ 2471901 h 2472287"/>
                  <a:gd name="connsiteX6" fmla="*/ 11054 w 898070"/>
                  <a:gd name="connsiteY6" fmla="*/ 1239564 h 2472287"/>
                  <a:gd name="connsiteX0" fmla="*/ 7536 w 894552"/>
                  <a:gd name="connsiteY0" fmla="*/ 1239564 h 2472287"/>
                  <a:gd name="connsiteX1" fmla="*/ 170938 w 894552"/>
                  <a:gd name="connsiteY1" fmla="*/ 703609 h 2472287"/>
                  <a:gd name="connsiteX2" fmla="*/ 475536 w 894552"/>
                  <a:gd name="connsiteY2" fmla="*/ 7227 h 2472287"/>
                  <a:gd name="connsiteX3" fmla="*/ 764062 w 894552"/>
                  <a:gd name="connsiteY3" fmla="*/ 753073 h 2472287"/>
                  <a:gd name="connsiteX4" fmla="*/ 881753 w 894552"/>
                  <a:gd name="connsiteY4" fmla="*/ 1227207 h 2472287"/>
                  <a:gd name="connsiteX5" fmla="*/ 475536 w 894552"/>
                  <a:gd name="connsiteY5" fmla="*/ 2471901 h 2472287"/>
                  <a:gd name="connsiteX6" fmla="*/ 7536 w 894552"/>
                  <a:gd name="connsiteY6" fmla="*/ 1239564 h 2472287"/>
                  <a:gd name="connsiteX0" fmla="*/ 7536 w 894552"/>
                  <a:gd name="connsiteY0" fmla="*/ 1239564 h 2472287"/>
                  <a:gd name="connsiteX1" fmla="*/ 170938 w 894552"/>
                  <a:gd name="connsiteY1" fmla="*/ 703609 h 2472287"/>
                  <a:gd name="connsiteX2" fmla="*/ 475536 w 894552"/>
                  <a:gd name="connsiteY2" fmla="*/ 7227 h 2472287"/>
                  <a:gd name="connsiteX3" fmla="*/ 764062 w 894552"/>
                  <a:gd name="connsiteY3" fmla="*/ 753073 h 2472287"/>
                  <a:gd name="connsiteX4" fmla="*/ 881753 w 894552"/>
                  <a:gd name="connsiteY4" fmla="*/ 1227207 h 2472287"/>
                  <a:gd name="connsiteX5" fmla="*/ 475536 w 894552"/>
                  <a:gd name="connsiteY5" fmla="*/ 2471901 h 2472287"/>
                  <a:gd name="connsiteX6" fmla="*/ 7536 w 894552"/>
                  <a:gd name="connsiteY6" fmla="*/ 1239564 h 2472287"/>
                  <a:gd name="connsiteX0" fmla="*/ 8303 w 895319"/>
                  <a:gd name="connsiteY0" fmla="*/ 1239564 h 2472287"/>
                  <a:gd name="connsiteX1" fmla="*/ 171705 w 895319"/>
                  <a:gd name="connsiteY1" fmla="*/ 703609 h 2472287"/>
                  <a:gd name="connsiteX2" fmla="*/ 476303 w 895319"/>
                  <a:gd name="connsiteY2" fmla="*/ 7227 h 2472287"/>
                  <a:gd name="connsiteX3" fmla="*/ 764829 w 895319"/>
                  <a:gd name="connsiteY3" fmla="*/ 753073 h 2472287"/>
                  <a:gd name="connsiteX4" fmla="*/ 882520 w 895319"/>
                  <a:gd name="connsiteY4" fmla="*/ 1227207 h 2472287"/>
                  <a:gd name="connsiteX5" fmla="*/ 476303 w 895319"/>
                  <a:gd name="connsiteY5" fmla="*/ 2471901 h 2472287"/>
                  <a:gd name="connsiteX6" fmla="*/ 8303 w 895319"/>
                  <a:gd name="connsiteY6" fmla="*/ 1239564 h 2472287"/>
                  <a:gd name="connsiteX0" fmla="*/ 8303 w 895319"/>
                  <a:gd name="connsiteY0" fmla="*/ 1239564 h 2472287"/>
                  <a:gd name="connsiteX1" fmla="*/ 171705 w 895319"/>
                  <a:gd name="connsiteY1" fmla="*/ 703609 h 2472287"/>
                  <a:gd name="connsiteX2" fmla="*/ 476303 w 895319"/>
                  <a:gd name="connsiteY2" fmla="*/ 7227 h 2472287"/>
                  <a:gd name="connsiteX3" fmla="*/ 764829 w 895319"/>
                  <a:gd name="connsiteY3" fmla="*/ 753073 h 2472287"/>
                  <a:gd name="connsiteX4" fmla="*/ 882520 w 895319"/>
                  <a:gd name="connsiteY4" fmla="*/ 1227207 h 2472287"/>
                  <a:gd name="connsiteX5" fmla="*/ 476303 w 895319"/>
                  <a:gd name="connsiteY5" fmla="*/ 2471901 h 2472287"/>
                  <a:gd name="connsiteX6" fmla="*/ 8303 w 895319"/>
                  <a:gd name="connsiteY6" fmla="*/ 1239564 h 2472287"/>
                  <a:gd name="connsiteX0" fmla="*/ 8303 w 892107"/>
                  <a:gd name="connsiteY0" fmla="*/ 1238298 h 2471021"/>
                  <a:gd name="connsiteX1" fmla="*/ 171705 w 892107"/>
                  <a:gd name="connsiteY1" fmla="*/ 702343 h 2471021"/>
                  <a:gd name="connsiteX2" fmla="*/ 476303 w 892107"/>
                  <a:gd name="connsiteY2" fmla="*/ 5961 h 2471021"/>
                  <a:gd name="connsiteX3" fmla="*/ 764829 w 892107"/>
                  <a:gd name="connsiteY3" fmla="*/ 751807 h 2471021"/>
                  <a:gd name="connsiteX4" fmla="*/ 882520 w 892107"/>
                  <a:gd name="connsiteY4" fmla="*/ 1225941 h 2471021"/>
                  <a:gd name="connsiteX5" fmla="*/ 476303 w 892107"/>
                  <a:gd name="connsiteY5" fmla="*/ 2470635 h 2471021"/>
                  <a:gd name="connsiteX6" fmla="*/ 8303 w 892107"/>
                  <a:gd name="connsiteY6" fmla="*/ 1238298 h 2471021"/>
                  <a:gd name="connsiteX0" fmla="*/ 8303 w 892107"/>
                  <a:gd name="connsiteY0" fmla="*/ 1238298 h 2471021"/>
                  <a:gd name="connsiteX1" fmla="*/ 171705 w 892107"/>
                  <a:gd name="connsiteY1" fmla="*/ 702343 h 2471021"/>
                  <a:gd name="connsiteX2" fmla="*/ 476303 w 892107"/>
                  <a:gd name="connsiteY2" fmla="*/ 5961 h 2471021"/>
                  <a:gd name="connsiteX3" fmla="*/ 764829 w 892107"/>
                  <a:gd name="connsiteY3" fmla="*/ 751807 h 2471021"/>
                  <a:gd name="connsiteX4" fmla="*/ 882520 w 892107"/>
                  <a:gd name="connsiteY4" fmla="*/ 1225941 h 2471021"/>
                  <a:gd name="connsiteX5" fmla="*/ 476303 w 892107"/>
                  <a:gd name="connsiteY5" fmla="*/ 2470635 h 2471021"/>
                  <a:gd name="connsiteX6" fmla="*/ 8303 w 892107"/>
                  <a:gd name="connsiteY6" fmla="*/ 1238298 h 2471021"/>
                  <a:gd name="connsiteX0" fmla="*/ 8303 w 892107"/>
                  <a:gd name="connsiteY0" fmla="*/ 1239468 h 2472200"/>
                  <a:gd name="connsiteX1" fmla="*/ 171705 w 892107"/>
                  <a:gd name="connsiteY1" fmla="*/ 703513 h 2472200"/>
                  <a:gd name="connsiteX2" fmla="*/ 476303 w 892107"/>
                  <a:gd name="connsiteY2" fmla="*/ 7131 h 2472200"/>
                  <a:gd name="connsiteX3" fmla="*/ 764829 w 892107"/>
                  <a:gd name="connsiteY3" fmla="*/ 616954 h 2472200"/>
                  <a:gd name="connsiteX4" fmla="*/ 882520 w 892107"/>
                  <a:gd name="connsiteY4" fmla="*/ 1227111 h 2472200"/>
                  <a:gd name="connsiteX5" fmla="*/ 476303 w 892107"/>
                  <a:gd name="connsiteY5" fmla="*/ 2471805 h 2472200"/>
                  <a:gd name="connsiteX6" fmla="*/ 8303 w 892107"/>
                  <a:gd name="connsiteY6" fmla="*/ 1239468 h 2472200"/>
                  <a:gd name="connsiteX0" fmla="*/ 8303 w 890897"/>
                  <a:gd name="connsiteY0" fmla="*/ 1240016 h 2472751"/>
                  <a:gd name="connsiteX1" fmla="*/ 171705 w 890897"/>
                  <a:gd name="connsiteY1" fmla="*/ 704061 h 2472751"/>
                  <a:gd name="connsiteX2" fmla="*/ 476303 w 890897"/>
                  <a:gd name="connsiteY2" fmla="*/ 7679 h 2472751"/>
                  <a:gd name="connsiteX3" fmla="*/ 752473 w 890897"/>
                  <a:gd name="connsiteY3" fmla="*/ 568040 h 2472751"/>
                  <a:gd name="connsiteX4" fmla="*/ 882520 w 890897"/>
                  <a:gd name="connsiteY4" fmla="*/ 1227659 h 2472751"/>
                  <a:gd name="connsiteX5" fmla="*/ 476303 w 890897"/>
                  <a:gd name="connsiteY5" fmla="*/ 2472353 h 2472751"/>
                  <a:gd name="connsiteX6" fmla="*/ 8303 w 890897"/>
                  <a:gd name="connsiteY6" fmla="*/ 1240016 h 2472751"/>
                  <a:gd name="connsiteX0" fmla="*/ 8303 w 885500"/>
                  <a:gd name="connsiteY0" fmla="*/ 1243417 h 2476166"/>
                  <a:gd name="connsiteX1" fmla="*/ 171705 w 885500"/>
                  <a:gd name="connsiteY1" fmla="*/ 707462 h 2476166"/>
                  <a:gd name="connsiteX2" fmla="*/ 476303 w 885500"/>
                  <a:gd name="connsiteY2" fmla="*/ 11080 h 2476166"/>
                  <a:gd name="connsiteX3" fmla="*/ 665975 w 885500"/>
                  <a:gd name="connsiteY3" fmla="*/ 373590 h 2476166"/>
                  <a:gd name="connsiteX4" fmla="*/ 882520 w 885500"/>
                  <a:gd name="connsiteY4" fmla="*/ 1231060 h 2476166"/>
                  <a:gd name="connsiteX5" fmla="*/ 476303 w 885500"/>
                  <a:gd name="connsiteY5" fmla="*/ 2475754 h 2476166"/>
                  <a:gd name="connsiteX6" fmla="*/ 8303 w 885500"/>
                  <a:gd name="connsiteY6" fmla="*/ 1243417 h 2476166"/>
                  <a:gd name="connsiteX0" fmla="*/ 5059 w 882256"/>
                  <a:gd name="connsiteY0" fmla="*/ 1243417 h 2476166"/>
                  <a:gd name="connsiteX1" fmla="*/ 217888 w 882256"/>
                  <a:gd name="connsiteY1" fmla="*/ 385954 h 2476166"/>
                  <a:gd name="connsiteX2" fmla="*/ 473059 w 882256"/>
                  <a:gd name="connsiteY2" fmla="*/ 11080 h 2476166"/>
                  <a:gd name="connsiteX3" fmla="*/ 662731 w 882256"/>
                  <a:gd name="connsiteY3" fmla="*/ 373590 h 2476166"/>
                  <a:gd name="connsiteX4" fmla="*/ 879276 w 882256"/>
                  <a:gd name="connsiteY4" fmla="*/ 1231060 h 2476166"/>
                  <a:gd name="connsiteX5" fmla="*/ 473059 w 882256"/>
                  <a:gd name="connsiteY5" fmla="*/ 2475754 h 2476166"/>
                  <a:gd name="connsiteX6" fmla="*/ 5059 w 882256"/>
                  <a:gd name="connsiteY6" fmla="*/ 1243417 h 2476166"/>
                  <a:gd name="connsiteX0" fmla="*/ 5059 w 883371"/>
                  <a:gd name="connsiteY0" fmla="*/ 1243417 h 2476166"/>
                  <a:gd name="connsiteX1" fmla="*/ 217888 w 883371"/>
                  <a:gd name="connsiteY1" fmla="*/ 385954 h 2476166"/>
                  <a:gd name="connsiteX2" fmla="*/ 473059 w 883371"/>
                  <a:gd name="connsiteY2" fmla="*/ 11080 h 2476166"/>
                  <a:gd name="connsiteX3" fmla="*/ 687444 w 883371"/>
                  <a:gd name="connsiteY3" fmla="*/ 373590 h 2476166"/>
                  <a:gd name="connsiteX4" fmla="*/ 879276 w 883371"/>
                  <a:gd name="connsiteY4" fmla="*/ 1231060 h 2476166"/>
                  <a:gd name="connsiteX5" fmla="*/ 473059 w 883371"/>
                  <a:gd name="connsiteY5" fmla="*/ 2475754 h 2476166"/>
                  <a:gd name="connsiteX6" fmla="*/ 5059 w 883371"/>
                  <a:gd name="connsiteY6" fmla="*/ 1243417 h 2476166"/>
                  <a:gd name="connsiteX0" fmla="*/ 5059 w 883592"/>
                  <a:gd name="connsiteY0" fmla="*/ 1244041 h 2476790"/>
                  <a:gd name="connsiteX1" fmla="*/ 217888 w 883592"/>
                  <a:gd name="connsiteY1" fmla="*/ 386578 h 2476790"/>
                  <a:gd name="connsiteX2" fmla="*/ 473059 w 883592"/>
                  <a:gd name="connsiteY2" fmla="*/ 11704 h 2476790"/>
                  <a:gd name="connsiteX3" fmla="*/ 687444 w 883592"/>
                  <a:gd name="connsiteY3" fmla="*/ 374214 h 2476790"/>
                  <a:gd name="connsiteX4" fmla="*/ 879276 w 883592"/>
                  <a:gd name="connsiteY4" fmla="*/ 1231684 h 2476790"/>
                  <a:gd name="connsiteX5" fmla="*/ 473059 w 883592"/>
                  <a:gd name="connsiteY5" fmla="*/ 2476378 h 2476790"/>
                  <a:gd name="connsiteX6" fmla="*/ 5059 w 883592"/>
                  <a:gd name="connsiteY6" fmla="*/ 1244041 h 2476790"/>
                  <a:gd name="connsiteX0" fmla="*/ 5059 w 886014"/>
                  <a:gd name="connsiteY0" fmla="*/ 1244041 h 2476790"/>
                  <a:gd name="connsiteX1" fmla="*/ 217888 w 886014"/>
                  <a:gd name="connsiteY1" fmla="*/ 386578 h 2476790"/>
                  <a:gd name="connsiteX2" fmla="*/ 473059 w 886014"/>
                  <a:gd name="connsiteY2" fmla="*/ 11704 h 2476790"/>
                  <a:gd name="connsiteX3" fmla="*/ 724514 w 886014"/>
                  <a:gd name="connsiteY3" fmla="*/ 374214 h 2476790"/>
                  <a:gd name="connsiteX4" fmla="*/ 879276 w 886014"/>
                  <a:gd name="connsiteY4" fmla="*/ 1231684 h 2476790"/>
                  <a:gd name="connsiteX5" fmla="*/ 473059 w 886014"/>
                  <a:gd name="connsiteY5" fmla="*/ 2476378 h 2476790"/>
                  <a:gd name="connsiteX6" fmla="*/ 5059 w 886014"/>
                  <a:gd name="connsiteY6" fmla="*/ 1244041 h 2476790"/>
                  <a:gd name="connsiteX0" fmla="*/ 5059 w 879276"/>
                  <a:gd name="connsiteY0" fmla="*/ 1232467 h 2465245"/>
                  <a:gd name="connsiteX1" fmla="*/ 217888 w 879276"/>
                  <a:gd name="connsiteY1" fmla="*/ 375004 h 2465245"/>
                  <a:gd name="connsiteX2" fmla="*/ 473059 w 879276"/>
                  <a:gd name="connsiteY2" fmla="*/ 130 h 2465245"/>
                  <a:gd name="connsiteX3" fmla="*/ 879276 w 879276"/>
                  <a:gd name="connsiteY3" fmla="*/ 1220110 h 2465245"/>
                  <a:gd name="connsiteX4" fmla="*/ 473059 w 879276"/>
                  <a:gd name="connsiteY4" fmla="*/ 2464804 h 2465245"/>
                  <a:gd name="connsiteX5" fmla="*/ 5059 w 879276"/>
                  <a:gd name="connsiteY5" fmla="*/ 1232467 h 2465245"/>
                  <a:gd name="connsiteX0" fmla="*/ 0 w 874217"/>
                  <a:gd name="connsiteY0" fmla="*/ 1232337 h 2465115"/>
                  <a:gd name="connsiteX1" fmla="*/ 468000 w 874217"/>
                  <a:gd name="connsiteY1" fmla="*/ 0 h 2465115"/>
                  <a:gd name="connsiteX2" fmla="*/ 874217 w 874217"/>
                  <a:gd name="connsiteY2" fmla="*/ 1219980 h 2465115"/>
                  <a:gd name="connsiteX3" fmla="*/ 468000 w 874217"/>
                  <a:gd name="connsiteY3" fmla="*/ 2464674 h 2465115"/>
                  <a:gd name="connsiteX4" fmla="*/ 0 w 874217"/>
                  <a:gd name="connsiteY4" fmla="*/ 1232337 h 2465115"/>
                  <a:gd name="connsiteX0" fmla="*/ 707 w 874924"/>
                  <a:gd name="connsiteY0" fmla="*/ 1232337 h 2465115"/>
                  <a:gd name="connsiteX1" fmla="*/ 468707 w 874924"/>
                  <a:gd name="connsiteY1" fmla="*/ 0 h 2465115"/>
                  <a:gd name="connsiteX2" fmla="*/ 874924 w 874924"/>
                  <a:gd name="connsiteY2" fmla="*/ 1219980 h 2465115"/>
                  <a:gd name="connsiteX3" fmla="*/ 468707 w 874924"/>
                  <a:gd name="connsiteY3" fmla="*/ 2464674 h 2465115"/>
                  <a:gd name="connsiteX4" fmla="*/ 707 w 874924"/>
                  <a:gd name="connsiteY4" fmla="*/ 1232337 h 2465115"/>
                  <a:gd name="connsiteX0" fmla="*/ 707 w 876038"/>
                  <a:gd name="connsiteY0" fmla="*/ 1232337 h 2465115"/>
                  <a:gd name="connsiteX1" fmla="*/ 468707 w 876038"/>
                  <a:gd name="connsiteY1" fmla="*/ 0 h 2465115"/>
                  <a:gd name="connsiteX2" fmla="*/ 874924 w 876038"/>
                  <a:gd name="connsiteY2" fmla="*/ 1219980 h 2465115"/>
                  <a:gd name="connsiteX3" fmla="*/ 468707 w 876038"/>
                  <a:gd name="connsiteY3" fmla="*/ 2464674 h 2465115"/>
                  <a:gd name="connsiteX4" fmla="*/ 707 w 876038"/>
                  <a:gd name="connsiteY4" fmla="*/ 1232337 h 2465115"/>
                  <a:gd name="connsiteX0" fmla="*/ 43074 w 984499"/>
                  <a:gd name="connsiteY0" fmla="*/ 1232337 h 2464736"/>
                  <a:gd name="connsiteX1" fmla="*/ 511074 w 984499"/>
                  <a:gd name="connsiteY1" fmla="*/ 0 h 2464736"/>
                  <a:gd name="connsiteX2" fmla="*/ 917291 w 984499"/>
                  <a:gd name="connsiteY2" fmla="*/ 1219980 h 2464736"/>
                  <a:gd name="connsiteX3" fmla="*/ 511074 w 984499"/>
                  <a:gd name="connsiteY3" fmla="*/ 2464674 h 2464736"/>
                  <a:gd name="connsiteX4" fmla="*/ 43074 w 984499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56527 w 1010633"/>
                  <a:gd name="connsiteY0" fmla="*/ 1232337 h 2464736"/>
                  <a:gd name="connsiteX1" fmla="*/ 524527 w 1010633"/>
                  <a:gd name="connsiteY1" fmla="*/ 0 h 2464736"/>
                  <a:gd name="connsiteX2" fmla="*/ 930744 w 1010633"/>
                  <a:gd name="connsiteY2" fmla="*/ 1219980 h 2464736"/>
                  <a:gd name="connsiteX3" fmla="*/ 524527 w 1010633"/>
                  <a:gd name="connsiteY3" fmla="*/ 2464674 h 2464736"/>
                  <a:gd name="connsiteX4" fmla="*/ 56527 w 1010633"/>
                  <a:gd name="connsiteY4" fmla="*/ 1232337 h 246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33" h="2464736">
                    <a:moveTo>
                      <a:pt x="56527" y="1232337"/>
                    </a:moveTo>
                    <a:cubicBezTo>
                      <a:pt x="99880" y="821558"/>
                      <a:pt x="378824" y="2059"/>
                      <a:pt x="524527" y="0"/>
                    </a:cubicBezTo>
                    <a:cubicBezTo>
                      <a:pt x="634758" y="140851"/>
                      <a:pt x="887392" y="809201"/>
                      <a:pt x="930744" y="1219980"/>
                    </a:cubicBezTo>
                    <a:cubicBezTo>
                      <a:pt x="974096" y="1630759"/>
                      <a:pt x="1227541" y="2456328"/>
                      <a:pt x="524527" y="2464674"/>
                    </a:cubicBezTo>
                    <a:cubicBezTo>
                      <a:pt x="-178487" y="2473020"/>
                      <a:pt x="13174" y="1643116"/>
                      <a:pt x="56527" y="1232337"/>
                    </a:cubicBezTo>
                    <a:close/>
                  </a:path>
                </a:pathLst>
              </a:custGeom>
              <a:grpFill/>
              <a:ln>
                <a:solidFill>
                  <a:srgbClr val="6ED4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14"/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6980F3B6-CB3A-0FFC-FCD9-FDC0C8EC7C56}"/>
                </a:ext>
              </a:extLst>
            </p:cNvPr>
            <p:cNvGrpSpPr/>
            <p:nvPr/>
          </p:nvGrpSpPr>
          <p:grpSpPr>
            <a:xfrm rot="7242283">
              <a:off x="-8255421" y="609078"/>
              <a:ext cx="1067262" cy="5184334"/>
              <a:chOff x="-8076080" y="800376"/>
              <a:chExt cx="1067262" cy="5184334"/>
            </a:xfrm>
            <a:grpFill/>
          </p:grpSpPr>
          <p:sp>
            <p:nvSpPr>
              <p:cNvPr id="54" name="涙形 2">
                <a:extLst>
                  <a:ext uri="{FF2B5EF4-FFF2-40B4-BE49-F238E27FC236}">
                    <a16:creationId xmlns:a16="http://schemas.microsoft.com/office/drawing/2014/main" id="{EA54C25D-C918-1321-F0AD-EB67294EDFEF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-8076080" y="800376"/>
                <a:ext cx="1010633" cy="2462953"/>
              </a:xfrm>
              <a:custGeom>
                <a:avLst/>
                <a:gdLst>
                  <a:gd name="connsiteX0" fmla="*/ 0 w 936000"/>
                  <a:gd name="connsiteY0" fmla="*/ 1232337 h 2464673"/>
                  <a:gd name="connsiteX1" fmla="*/ 468000 w 936000"/>
                  <a:gd name="connsiteY1" fmla="*/ 0 h 2464673"/>
                  <a:gd name="connsiteX2" fmla="*/ 936000 w 936000"/>
                  <a:gd name="connsiteY2" fmla="*/ 0 h 2464673"/>
                  <a:gd name="connsiteX3" fmla="*/ 936000 w 936000"/>
                  <a:gd name="connsiteY3" fmla="*/ 1232337 h 2464673"/>
                  <a:gd name="connsiteX4" fmla="*/ 468000 w 936000"/>
                  <a:gd name="connsiteY4" fmla="*/ 2464674 h 2464673"/>
                  <a:gd name="connsiteX5" fmla="*/ 0 w 936000"/>
                  <a:gd name="connsiteY5" fmla="*/ 1232337 h 2464673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217"/>
                  <a:gd name="connsiteY0" fmla="*/ 1232337 h 2464790"/>
                  <a:gd name="connsiteX1" fmla="*/ 468000 w 874217"/>
                  <a:gd name="connsiteY1" fmla="*/ 0 h 2464790"/>
                  <a:gd name="connsiteX2" fmla="*/ 874217 w 874217"/>
                  <a:gd name="connsiteY2" fmla="*/ 1219980 h 2464790"/>
                  <a:gd name="connsiteX3" fmla="*/ 468000 w 874217"/>
                  <a:gd name="connsiteY3" fmla="*/ 2464674 h 2464790"/>
                  <a:gd name="connsiteX4" fmla="*/ 0 w 874217"/>
                  <a:gd name="connsiteY4" fmla="*/ 1232337 h 2464790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622"/>
                  <a:gd name="connsiteY0" fmla="*/ 1232337 h 2464679"/>
                  <a:gd name="connsiteX1" fmla="*/ 468000 w 874622"/>
                  <a:gd name="connsiteY1" fmla="*/ 0 h 2464679"/>
                  <a:gd name="connsiteX2" fmla="*/ 874217 w 874622"/>
                  <a:gd name="connsiteY2" fmla="*/ 1219980 h 2464679"/>
                  <a:gd name="connsiteX3" fmla="*/ 468000 w 874622"/>
                  <a:gd name="connsiteY3" fmla="*/ 2464674 h 2464679"/>
                  <a:gd name="connsiteX4" fmla="*/ 0 w 874622"/>
                  <a:gd name="connsiteY4" fmla="*/ 1232337 h 2464679"/>
                  <a:gd name="connsiteX0" fmla="*/ 0 w 874927"/>
                  <a:gd name="connsiteY0" fmla="*/ 1232337 h 2465212"/>
                  <a:gd name="connsiteX1" fmla="*/ 468000 w 874927"/>
                  <a:gd name="connsiteY1" fmla="*/ 0 h 2465212"/>
                  <a:gd name="connsiteX2" fmla="*/ 874217 w 874927"/>
                  <a:gd name="connsiteY2" fmla="*/ 1219980 h 2465212"/>
                  <a:gd name="connsiteX3" fmla="*/ 468000 w 874927"/>
                  <a:gd name="connsiteY3" fmla="*/ 2464674 h 2465212"/>
                  <a:gd name="connsiteX4" fmla="*/ 0 w 874927"/>
                  <a:gd name="connsiteY4" fmla="*/ 1232337 h 2465212"/>
                  <a:gd name="connsiteX0" fmla="*/ 0 w 875331"/>
                  <a:gd name="connsiteY0" fmla="*/ 1232337 h 2465212"/>
                  <a:gd name="connsiteX1" fmla="*/ 468000 w 875331"/>
                  <a:gd name="connsiteY1" fmla="*/ 0 h 2465212"/>
                  <a:gd name="connsiteX2" fmla="*/ 874217 w 875331"/>
                  <a:gd name="connsiteY2" fmla="*/ 1219980 h 2465212"/>
                  <a:gd name="connsiteX3" fmla="*/ 468000 w 875331"/>
                  <a:gd name="connsiteY3" fmla="*/ 2464674 h 2465212"/>
                  <a:gd name="connsiteX4" fmla="*/ 0 w 875331"/>
                  <a:gd name="connsiteY4" fmla="*/ 1232337 h 2465212"/>
                  <a:gd name="connsiteX0" fmla="*/ 0 w 875331"/>
                  <a:gd name="connsiteY0" fmla="*/ 1232337 h 2465212"/>
                  <a:gd name="connsiteX1" fmla="*/ 468000 w 875331"/>
                  <a:gd name="connsiteY1" fmla="*/ 0 h 2465212"/>
                  <a:gd name="connsiteX2" fmla="*/ 874217 w 875331"/>
                  <a:gd name="connsiteY2" fmla="*/ 1219980 h 2465212"/>
                  <a:gd name="connsiteX3" fmla="*/ 468000 w 875331"/>
                  <a:gd name="connsiteY3" fmla="*/ 2464674 h 2465212"/>
                  <a:gd name="connsiteX4" fmla="*/ 0 w 875331"/>
                  <a:gd name="connsiteY4" fmla="*/ 1232337 h 2465212"/>
                  <a:gd name="connsiteX0" fmla="*/ 0 w 874217"/>
                  <a:gd name="connsiteY0" fmla="*/ 1232337 h 2465021"/>
                  <a:gd name="connsiteX1" fmla="*/ 468000 w 874217"/>
                  <a:gd name="connsiteY1" fmla="*/ 0 h 2465021"/>
                  <a:gd name="connsiteX2" fmla="*/ 874217 w 874217"/>
                  <a:gd name="connsiteY2" fmla="*/ 1219980 h 2465021"/>
                  <a:gd name="connsiteX3" fmla="*/ 468000 w 874217"/>
                  <a:gd name="connsiteY3" fmla="*/ 2464674 h 2465021"/>
                  <a:gd name="connsiteX4" fmla="*/ 0 w 874217"/>
                  <a:gd name="connsiteY4" fmla="*/ 1232337 h 2465021"/>
                  <a:gd name="connsiteX0" fmla="*/ 0 w 875466"/>
                  <a:gd name="connsiteY0" fmla="*/ 1232337 h 2465021"/>
                  <a:gd name="connsiteX1" fmla="*/ 468000 w 875466"/>
                  <a:gd name="connsiteY1" fmla="*/ 0 h 2465021"/>
                  <a:gd name="connsiteX2" fmla="*/ 874217 w 875466"/>
                  <a:gd name="connsiteY2" fmla="*/ 1219980 h 2465021"/>
                  <a:gd name="connsiteX3" fmla="*/ 468000 w 875466"/>
                  <a:gd name="connsiteY3" fmla="*/ 2464674 h 2465021"/>
                  <a:gd name="connsiteX4" fmla="*/ 0 w 875466"/>
                  <a:gd name="connsiteY4" fmla="*/ 1232337 h 2465021"/>
                  <a:gd name="connsiteX0" fmla="*/ 0 w 874548"/>
                  <a:gd name="connsiteY0" fmla="*/ 1232337 h 2465013"/>
                  <a:gd name="connsiteX1" fmla="*/ 468000 w 874548"/>
                  <a:gd name="connsiteY1" fmla="*/ 0 h 2465013"/>
                  <a:gd name="connsiteX2" fmla="*/ 874217 w 874548"/>
                  <a:gd name="connsiteY2" fmla="*/ 1219980 h 2465013"/>
                  <a:gd name="connsiteX3" fmla="*/ 468000 w 874548"/>
                  <a:gd name="connsiteY3" fmla="*/ 2464674 h 2465013"/>
                  <a:gd name="connsiteX4" fmla="*/ 0 w 874548"/>
                  <a:gd name="connsiteY4" fmla="*/ 1232337 h 2465013"/>
                  <a:gd name="connsiteX0" fmla="*/ 0 w 887016"/>
                  <a:gd name="connsiteY0" fmla="*/ 1239564 h 2472287"/>
                  <a:gd name="connsiteX1" fmla="*/ 468000 w 887016"/>
                  <a:gd name="connsiteY1" fmla="*/ 7227 h 2472287"/>
                  <a:gd name="connsiteX2" fmla="*/ 756526 w 887016"/>
                  <a:gd name="connsiteY2" fmla="*/ 753073 h 2472287"/>
                  <a:gd name="connsiteX3" fmla="*/ 874217 w 887016"/>
                  <a:gd name="connsiteY3" fmla="*/ 1227207 h 2472287"/>
                  <a:gd name="connsiteX4" fmla="*/ 468000 w 887016"/>
                  <a:gd name="connsiteY4" fmla="*/ 2471901 h 2472287"/>
                  <a:gd name="connsiteX5" fmla="*/ 0 w 887016"/>
                  <a:gd name="connsiteY5" fmla="*/ 1239564 h 2472287"/>
                  <a:gd name="connsiteX0" fmla="*/ 11054 w 898070"/>
                  <a:gd name="connsiteY0" fmla="*/ 1239564 h 2472287"/>
                  <a:gd name="connsiteX1" fmla="*/ 174456 w 898070"/>
                  <a:gd name="connsiteY1" fmla="*/ 703609 h 2472287"/>
                  <a:gd name="connsiteX2" fmla="*/ 479054 w 898070"/>
                  <a:gd name="connsiteY2" fmla="*/ 7227 h 2472287"/>
                  <a:gd name="connsiteX3" fmla="*/ 767580 w 898070"/>
                  <a:gd name="connsiteY3" fmla="*/ 753073 h 2472287"/>
                  <a:gd name="connsiteX4" fmla="*/ 885271 w 898070"/>
                  <a:gd name="connsiteY4" fmla="*/ 1227207 h 2472287"/>
                  <a:gd name="connsiteX5" fmla="*/ 479054 w 898070"/>
                  <a:gd name="connsiteY5" fmla="*/ 2471901 h 2472287"/>
                  <a:gd name="connsiteX6" fmla="*/ 11054 w 898070"/>
                  <a:gd name="connsiteY6" fmla="*/ 1239564 h 2472287"/>
                  <a:gd name="connsiteX0" fmla="*/ 7536 w 894552"/>
                  <a:gd name="connsiteY0" fmla="*/ 1239564 h 2472287"/>
                  <a:gd name="connsiteX1" fmla="*/ 170938 w 894552"/>
                  <a:gd name="connsiteY1" fmla="*/ 703609 h 2472287"/>
                  <a:gd name="connsiteX2" fmla="*/ 475536 w 894552"/>
                  <a:gd name="connsiteY2" fmla="*/ 7227 h 2472287"/>
                  <a:gd name="connsiteX3" fmla="*/ 764062 w 894552"/>
                  <a:gd name="connsiteY3" fmla="*/ 753073 h 2472287"/>
                  <a:gd name="connsiteX4" fmla="*/ 881753 w 894552"/>
                  <a:gd name="connsiteY4" fmla="*/ 1227207 h 2472287"/>
                  <a:gd name="connsiteX5" fmla="*/ 475536 w 894552"/>
                  <a:gd name="connsiteY5" fmla="*/ 2471901 h 2472287"/>
                  <a:gd name="connsiteX6" fmla="*/ 7536 w 894552"/>
                  <a:gd name="connsiteY6" fmla="*/ 1239564 h 2472287"/>
                  <a:gd name="connsiteX0" fmla="*/ 7536 w 894552"/>
                  <a:gd name="connsiteY0" fmla="*/ 1239564 h 2472287"/>
                  <a:gd name="connsiteX1" fmla="*/ 170938 w 894552"/>
                  <a:gd name="connsiteY1" fmla="*/ 703609 h 2472287"/>
                  <a:gd name="connsiteX2" fmla="*/ 475536 w 894552"/>
                  <a:gd name="connsiteY2" fmla="*/ 7227 h 2472287"/>
                  <a:gd name="connsiteX3" fmla="*/ 764062 w 894552"/>
                  <a:gd name="connsiteY3" fmla="*/ 753073 h 2472287"/>
                  <a:gd name="connsiteX4" fmla="*/ 881753 w 894552"/>
                  <a:gd name="connsiteY4" fmla="*/ 1227207 h 2472287"/>
                  <a:gd name="connsiteX5" fmla="*/ 475536 w 894552"/>
                  <a:gd name="connsiteY5" fmla="*/ 2471901 h 2472287"/>
                  <a:gd name="connsiteX6" fmla="*/ 7536 w 894552"/>
                  <a:gd name="connsiteY6" fmla="*/ 1239564 h 2472287"/>
                  <a:gd name="connsiteX0" fmla="*/ 8303 w 895319"/>
                  <a:gd name="connsiteY0" fmla="*/ 1239564 h 2472287"/>
                  <a:gd name="connsiteX1" fmla="*/ 171705 w 895319"/>
                  <a:gd name="connsiteY1" fmla="*/ 703609 h 2472287"/>
                  <a:gd name="connsiteX2" fmla="*/ 476303 w 895319"/>
                  <a:gd name="connsiteY2" fmla="*/ 7227 h 2472287"/>
                  <a:gd name="connsiteX3" fmla="*/ 764829 w 895319"/>
                  <a:gd name="connsiteY3" fmla="*/ 753073 h 2472287"/>
                  <a:gd name="connsiteX4" fmla="*/ 882520 w 895319"/>
                  <a:gd name="connsiteY4" fmla="*/ 1227207 h 2472287"/>
                  <a:gd name="connsiteX5" fmla="*/ 476303 w 895319"/>
                  <a:gd name="connsiteY5" fmla="*/ 2471901 h 2472287"/>
                  <a:gd name="connsiteX6" fmla="*/ 8303 w 895319"/>
                  <a:gd name="connsiteY6" fmla="*/ 1239564 h 2472287"/>
                  <a:gd name="connsiteX0" fmla="*/ 8303 w 895319"/>
                  <a:gd name="connsiteY0" fmla="*/ 1239564 h 2472287"/>
                  <a:gd name="connsiteX1" fmla="*/ 171705 w 895319"/>
                  <a:gd name="connsiteY1" fmla="*/ 703609 h 2472287"/>
                  <a:gd name="connsiteX2" fmla="*/ 476303 w 895319"/>
                  <a:gd name="connsiteY2" fmla="*/ 7227 h 2472287"/>
                  <a:gd name="connsiteX3" fmla="*/ 764829 w 895319"/>
                  <a:gd name="connsiteY3" fmla="*/ 753073 h 2472287"/>
                  <a:gd name="connsiteX4" fmla="*/ 882520 w 895319"/>
                  <a:gd name="connsiteY4" fmla="*/ 1227207 h 2472287"/>
                  <a:gd name="connsiteX5" fmla="*/ 476303 w 895319"/>
                  <a:gd name="connsiteY5" fmla="*/ 2471901 h 2472287"/>
                  <a:gd name="connsiteX6" fmla="*/ 8303 w 895319"/>
                  <a:gd name="connsiteY6" fmla="*/ 1239564 h 2472287"/>
                  <a:gd name="connsiteX0" fmla="*/ 8303 w 892107"/>
                  <a:gd name="connsiteY0" fmla="*/ 1238298 h 2471021"/>
                  <a:gd name="connsiteX1" fmla="*/ 171705 w 892107"/>
                  <a:gd name="connsiteY1" fmla="*/ 702343 h 2471021"/>
                  <a:gd name="connsiteX2" fmla="*/ 476303 w 892107"/>
                  <a:gd name="connsiteY2" fmla="*/ 5961 h 2471021"/>
                  <a:gd name="connsiteX3" fmla="*/ 764829 w 892107"/>
                  <a:gd name="connsiteY3" fmla="*/ 751807 h 2471021"/>
                  <a:gd name="connsiteX4" fmla="*/ 882520 w 892107"/>
                  <a:gd name="connsiteY4" fmla="*/ 1225941 h 2471021"/>
                  <a:gd name="connsiteX5" fmla="*/ 476303 w 892107"/>
                  <a:gd name="connsiteY5" fmla="*/ 2470635 h 2471021"/>
                  <a:gd name="connsiteX6" fmla="*/ 8303 w 892107"/>
                  <a:gd name="connsiteY6" fmla="*/ 1238298 h 2471021"/>
                  <a:gd name="connsiteX0" fmla="*/ 8303 w 892107"/>
                  <a:gd name="connsiteY0" fmla="*/ 1238298 h 2471021"/>
                  <a:gd name="connsiteX1" fmla="*/ 171705 w 892107"/>
                  <a:gd name="connsiteY1" fmla="*/ 702343 h 2471021"/>
                  <a:gd name="connsiteX2" fmla="*/ 476303 w 892107"/>
                  <a:gd name="connsiteY2" fmla="*/ 5961 h 2471021"/>
                  <a:gd name="connsiteX3" fmla="*/ 764829 w 892107"/>
                  <a:gd name="connsiteY3" fmla="*/ 751807 h 2471021"/>
                  <a:gd name="connsiteX4" fmla="*/ 882520 w 892107"/>
                  <a:gd name="connsiteY4" fmla="*/ 1225941 h 2471021"/>
                  <a:gd name="connsiteX5" fmla="*/ 476303 w 892107"/>
                  <a:gd name="connsiteY5" fmla="*/ 2470635 h 2471021"/>
                  <a:gd name="connsiteX6" fmla="*/ 8303 w 892107"/>
                  <a:gd name="connsiteY6" fmla="*/ 1238298 h 2471021"/>
                  <a:gd name="connsiteX0" fmla="*/ 8303 w 892107"/>
                  <a:gd name="connsiteY0" fmla="*/ 1239468 h 2472200"/>
                  <a:gd name="connsiteX1" fmla="*/ 171705 w 892107"/>
                  <a:gd name="connsiteY1" fmla="*/ 703513 h 2472200"/>
                  <a:gd name="connsiteX2" fmla="*/ 476303 w 892107"/>
                  <a:gd name="connsiteY2" fmla="*/ 7131 h 2472200"/>
                  <a:gd name="connsiteX3" fmla="*/ 764829 w 892107"/>
                  <a:gd name="connsiteY3" fmla="*/ 616954 h 2472200"/>
                  <a:gd name="connsiteX4" fmla="*/ 882520 w 892107"/>
                  <a:gd name="connsiteY4" fmla="*/ 1227111 h 2472200"/>
                  <a:gd name="connsiteX5" fmla="*/ 476303 w 892107"/>
                  <a:gd name="connsiteY5" fmla="*/ 2471805 h 2472200"/>
                  <a:gd name="connsiteX6" fmla="*/ 8303 w 892107"/>
                  <a:gd name="connsiteY6" fmla="*/ 1239468 h 2472200"/>
                  <a:gd name="connsiteX0" fmla="*/ 8303 w 890897"/>
                  <a:gd name="connsiteY0" fmla="*/ 1240016 h 2472751"/>
                  <a:gd name="connsiteX1" fmla="*/ 171705 w 890897"/>
                  <a:gd name="connsiteY1" fmla="*/ 704061 h 2472751"/>
                  <a:gd name="connsiteX2" fmla="*/ 476303 w 890897"/>
                  <a:gd name="connsiteY2" fmla="*/ 7679 h 2472751"/>
                  <a:gd name="connsiteX3" fmla="*/ 752473 w 890897"/>
                  <a:gd name="connsiteY3" fmla="*/ 568040 h 2472751"/>
                  <a:gd name="connsiteX4" fmla="*/ 882520 w 890897"/>
                  <a:gd name="connsiteY4" fmla="*/ 1227659 h 2472751"/>
                  <a:gd name="connsiteX5" fmla="*/ 476303 w 890897"/>
                  <a:gd name="connsiteY5" fmla="*/ 2472353 h 2472751"/>
                  <a:gd name="connsiteX6" fmla="*/ 8303 w 890897"/>
                  <a:gd name="connsiteY6" fmla="*/ 1240016 h 2472751"/>
                  <a:gd name="connsiteX0" fmla="*/ 8303 w 885500"/>
                  <a:gd name="connsiteY0" fmla="*/ 1243417 h 2476166"/>
                  <a:gd name="connsiteX1" fmla="*/ 171705 w 885500"/>
                  <a:gd name="connsiteY1" fmla="*/ 707462 h 2476166"/>
                  <a:gd name="connsiteX2" fmla="*/ 476303 w 885500"/>
                  <a:gd name="connsiteY2" fmla="*/ 11080 h 2476166"/>
                  <a:gd name="connsiteX3" fmla="*/ 665975 w 885500"/>
                  <a:gd name="connsiteY3" fmla="*/ 373590 h 2476166"/>
                  <a:gd name="connsiteX4" fmla="*/ 882520 w 885500"/>
                  <a:gd name="connsiteY4" fmla="*/ 1231060 h 2476166"/>
                  <a:gd name="connsiteX5" fmla="*/ 476303 w 885500"/>
                  <a:gd name="connsiteY5" fmla="*/ 2475754 h 2476166"/>
                  <a:gd name="connsiteX6" fmla="*/ 8303 w 885500"/>
                  <a:gd name="connsiteY6" fmla="*/ 1243417 h 2476166"/>
                  <a:gd name="connsiteX0" fmla="*/ 5059 w 882256"/>
                  <a:gd name="connsiteY0" fmla="*/ 1243417 h 2476166"/>
                  <a:gd name="connsiteX1" fmla="*/ 217888 w 882256"/>
                  <a:gd name="connsiteY1" fmla="*/ 385954 h 2476166"/>
                  <a:gd name="connsiteX2" fmla="*/ 473059 w 882256"/>
                  <a:gd name="connsiteY2" fmla="*/ 11080 h 2476166"/>
                  <a:gd name="connsiteX3" fmla="*/ 662731 w 882256"/>
                  <a:gd name="connsiteY3" fmla="*/ 373590 h 2476166"/>
                  <a:gd name="connsiteX4" fmla="*/ 879276 w 882256"/>
                  <a:gd name="connsiteY4" fmla="*/ 1231060 h 2476166"/>
                  <a:gd name="connsiteX5" fmla="*/ 473059 w 882256"/>
                  <a:gd name="connsiteY5" fmla="*/ 2475754 h 2476166"/>
                  <a:gd name="connsiteX6" fmla="*/ 5059 w 882256"/>
                  <a:gd name="connsiteY6" fmla="*/ 1243417 h 2476166"/>
                  <a:gd name="connsiteX0" fmla="*/ 5059 w 883371"/>
                  <a:gd name="connsiteY0" fmla="*/ 1243417 h 2476166"/>
                  <a:gd name="connsiteX1" fmla="*/ 217888 w 883371"/>
                  <a:gd name="connsiteY1" fmla="*/ 385954 h 2476166"/>
                  <a:gd name="connsiteX2" fmla="*/ 473059 w 883371"/>
                  <a:gd name="connsiteY2" fmla="*/ 11080 h 2476166"/>
                  <a:gd name="connsiteX3" fmla="*/ 687444 w 883371"/>
                  <a:gd name="connsiteY3" fmla="*/ 373590 h 2476166"/>
                  <a:gd name="connsiteX4" fmla="*/ 879276 w 883371"/>
                  <a:gd name="connsiteY4" fmla="*/ 1231060 h 2476166"/>
                  <a:gd name="connsiteX5" fmla="*/ 473059 w 883371"/>
                  <a:gd name="connsiteY5" fmla="*/ 2475754 h 2476166"/>
                  <a:gd name="connsiteX6" fmla="*/ 5059 w 883371"/>
                  <a:gd name="connsiteY6" fmla="*/ 1243417 h 2476166"/>
                  <a:gd name="connsiteX0" fmla="*/ 5059 w 883592"/>
                  <a:gd name="connsiteY0" fmla="*/ 1244041 h 2476790"/>
                  <a:gd name="connsiteX1" fmla="*/ 217888 w 883592"/>
                  <a:gd name="connsiteY1" fmla="*/ 386578 h 2476790"/>
                  <a:gd name="connsiteX2" fmla="*/ 473059 w 883592"/>
                  <a:gd name="connsiteY2" fmla="*/ 11704 h 2476790"/>
                  <a:gd name="connsiteX3" fmla="*/ 687444 w 883592"/>
                  <a:gd name="connsiteY3" fmla="*/ 374214 h 2476790"/>
                  <a:gd name="connsiteX4" fmla="*/ 879276 w 883592"/>
                  <a:gd name="connsiteY4" fmla="*/ 1231684 h 2476790"/>
                  <a:gd name="connsiteX5" fmla="*/ 473059 w 883592"/>
                  <a:gd name="connsiteY5" fmla="*/ 2476378 h 2476790"/>
                  <a:gd name="connsiteX6" fmla="*/ 5059 w 883592"/>
                  <a:gd name="connsiteY6" fmla="*/ 1244041 h 2476790"/>
                  <a:gd name="connsiteX0" fmla="*/ 5059 w 886014"/>
                  <a:gd name="connsiteY0" fmla="*/ 1244041 h 2476790"/>
                  <a:gd name="connsiteX1" fmla="*/ 217888 w 886014"/>
                  <a:gd name="connsiteY1" fmla="*/ 386578 h 2476790"/>
                  <a:gd name="connsiteX2" fmla="*/ 473059 w 886014"/>
                  <a:gd name="connsiteY2" fmla="*/ 11704 h 2476790"/>
                  <a:gd name="connsiteX3" fmla="*/ 724514 w 886014"/>
                  <a:gd name="connsiteY3" fmla="*/ 374214 h 2476790"/>
                  <a:gd name="connsiteX4" fmla="*/ 879276 w 886014"/>
                  <a:gd name="connsiteY4" fmla="*/ 1231684 h 2476790"/>
                  <a:gd name="connsiteX5" fmla="*/ 473059 w 886014"/>
                  <a:gd name="connsiteY5" fmla="*/ 2476378 h 2476790"/>
                  <a:gd name="connsiteX6" fmla="*/ 5059 w 886014"/>
                  <a:gd name="connsiteY6" fmla="*/ 1244041 h 2476790"/>
                  <a:gd name="connsiteX0" fmla="*/ 5059 w 879276"/>
                  <a:gd name="connsiteY0" fmla="*/ 1232467 h 2465245"/>
                  <a:gd name="connsiteX1" fmla="*/ 217888 w 879276"/>
                  <a:gd name="connsiteY1" fmla="*/ 375004 h 2465245"/>
                  <a:gd name="connsiteX2" fmla="*/ 473059 w 879276"/>
                  <a:gd name="connsiteY2" fmla="*/ 130 h 2465245"/>
                  <a:gd name="connsiteX3" fmla="*/ 879276 w 879276"/>
                  <a:gd name="connsiteY3" fmla="*/ 1220110 h 2465245"/>
                  <a:gd name="connsiteX4" fmla="*/ 473059 w 879276"/>
                  <a:gd name="connsiteY4" fmla="*/ 2464804 h 2465245"/>
                  <a:gd name="connsiteX5" fmla="*/ 5059 w 879276"/>
                  <a:gd name="connsiteY5" fmla="*/ 1232467 h 2465245"/>
                  <a:gd name="connsiteX0" fmla="*/ 0 w 874217"/>
                  <a:gd name="connsiteY0" fmla="*/ 1232337 h 2465115"/>
                  <a:gd name="connsiteX1" fmla="*/ 468000 w 874217"/>
                  <a:gd name="connsiteY1" fmla="*/ 0 h 2465115"/>
                  <a:gd name="connsiteX2" fmla="*/ 874217 w 874217"/>
                  <a:gd name="connsiteY2" fmla="*/ 1219980 h 2465115"/>
                  <a:gd name="connsiteX3" fmla="*/ 468000 w 874217"/>
                  <a:gd name="connsiteY3" fmla="*/ 2464674 h 2465115"/>
                  <a:gd name="connsiteX4" fmla="*/ 0 w 874217"/>
                  <a:gd name="connsiteY4" fmla="*/ 1232337 h 2465115"/>
                  <a:gd name="connsiteX0" fmla="*/ 707 w 874924"/>
                  <a:gd name="connsiteY0" fmla="*/ 1232337 h 2465115"/>
                  <a:gd name="connsiteX1" fmla="*/ 468707 w 874924"/>
                  <a:gd name="connsiteY1" fmla="*/ 0 h 2465115"/>
                  <a:gd name="connsiteX2" fmla="*/ 874924 w 874924"/>
                  <a:gd name="connsiteY2" fmla="*/ 1219980 h 2465115"/>
                  <a:gd name="connsiteX3" fmla="*/ 468707 w 874924"/>
                  <a:gd name="connsiteY3" fmla="*/ 2464674 h 2465115"/>
                  <a:gd name="connsiteX4" fmla="*/ 707 w 874924"/>
                  <a:gd name="connsiteY4" fmla="*/ 1232337 h 2465115"/>
                  <a:gd name="connsiteX0" fmla="*/ 707 w 876038"/>
                  <a:gd name="connsiteY0" fmla="*/ 1232337 h 2465115"/>
                  <a:gd name="connsiteX1" fmla="*/ 468707 w 876038"/>
                  <a:gd name="connsiteY1" fmla="*/ 0 h 2465115"/>
                  <a:gd name="connsiteX2" fmla="*/ 874924 w 876038"/>
                  <a:gd name="connsiteY2" fmla="*/ 1219980 h 2465115"/>
                  <a:gd name="connsiteX3" fmla="*/ 468707 w 876038"/>
                  <a:gd name="connsiteY3" fmla="*/ 2464674 h 2465115"/>
                  <a:gd name="connsiteX4" fmla="*/ 707 w 876038"/>
                  <a:gd name="connsiteY4" fmla="*/ 1232337 h 2465115"/>
                  <a:gd name="connsiteX0" fmla="*/ 43074 w 984499"/>
                  <a:gd name="connsiteY0" fmla="*/ 1232337 h 2464736"/>
                  <a:gd name="connsiteX1" fmla="*/ 511074 w 984499"/>
                  <a:gd name="connsiteY1" fmla="*/ 0 h 2464736"/>
                  <a:gd name="connsiteX2" fmla="*/ 917291 w 984499"/>
                  <a:gd name="connsiteY2" fmla="*/ 1219980 h 2464736"/>
                  <a:gd name="connsiteX3" fmla="*/ 511074 w 984499"/>
                  <a:gd name="connsiteY3" fmla="*/ 2464674 h 2464736"/>
                  <a:gd name="connsiteX4" fmla="*/ 43074 w 984499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56527 w 1010633"/>
                  <a:gd name="connsiteY0" fmla="*/ 1232337 h 2464736"/>
                  <a:gd name="connsiteX1" fmla="*/ 524527 w 1010633"/>
                  <a:gd name="connsiteY1" fmla="*/ 0 h 2464736"/>
                  <a:gd name="connsiteX2" fmla="*/ 930744 w 1010633"/>
                  <a:gd name="connsiteY2" fmla="*/ 1219980 h 2464736"/>
                  <a:gd name="connsiteX3" fmla="*/ 524527 w 1010633"/>
                  <a:gd name="connsiteY3" fmla="*/ 2464674 h 2464736"/>
                  <a:gd name="connsiteX4" fmla="*/ 56527 w 1010633"/>
                  <a:gd name="connsiteY4" fmla="*/ 1232337 h 246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33" h="2464736">
                    <a:moveTo>
                      <a:pt x="56527" y="1232337"/>
                    </a:moveTo>
                    <a:cubicBezTo>
                      <a:pt x="99880" y="821558"/>
                      <a:pt x="378824" y="2059"/>
                      <a:pt x="524527" y="0"/>
                    </a:cubicBezTo>
                    <a:cubicBezTo>
                      <a:pt x="634758" y="140851"/>
                      <a:pt x="887392" y="809201"/>
                      <a:pt x="930744" y="1219980"/>
                    </a:cubicBezTo>
                    <a:cubicBezTo>
                      <a:pt x="974096" y="1630759"/>
                      <a:pt x="1227541" y="2456328"/>
                      <a:pt x="524527" y="2464674"/>
                    </a:cubicBezTo>
                    <a:cubicBezTo>
                      <a:pt x="-178487" y="2473020"/>
                      <a:pt x="13174" y="1643116"/>
                      <a:pt x="56527" y="1232337"/>
                    </a:cubicBezTo>
                    <a:close/>
                  </a:path>
                </a:pathLst>
              </a:custGeom>
              <a:grpFill/>
              <a:ln>
                <a:solidFill>
                  <a:srgbClr val="6ED4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14"/>
              </a:p>
            </p:txBody>
          </p:sp>
          <p:sp>
            <p:nvSpPr>
              <p:cNvPr id="55" name="涙形 2">
                <a:extLst>
                  <a:ext uri="{FF2B5EF4-FFF2-40B4-BE49-F238E27FC236}">
                    <a16:creationId xmlns:a16="http://schemas.microsoft.com/office/drawing/2014/main" id="{0241C3D5-57EA-6828-3626-E5BFC6194F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-8019451" y="3521757"/>
                <a:ext cx="1010633" cy="2462953"/>
              </a:xfrm>
              <a:custGeom>
                <a:avLst/>
                <a:gdLst>
                  <a:gd name="connsiteX0" fmla="*/ 0 w 936000"/>
                  <a:gd name="connsiteY0" fmla="*/ 1232337 h 2464673"/>
                  <a:gd name="connsiteX1" fmla="*/ 468000 w 936000"/>
                  <a:gd name="connsiteY1" fmla="*/ 0 h 2464673"/>
                  <a:gd name="connsiteX2" fmla="*/ 936000 w 936000"/>
                  <a:gd name="connsiteY2" fmla="*/ 0 h 2464673"/>
                  <a:gd name="connsiteX3" fmla="*/ 936000 w 936000"/>
                  <a:gd name="connsiteY3" fmla="*/ 1232337 h 2464673"/>
                  <a:gd name="connsiteX4" fmla="*/ 468000 w 936000"/>
                  <a:gd name="connsiteY4" fmla="*/ 2464674 h 2464673"/>
                  <a:gd name="connsiteX5" fmla="*/ 0 w 936000"/>
                  <a:gd name="connsiteY5" fmla="*/ 1232337 h 2464673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936000"/>
                  <a:gd name="connsiteY0" fmla="*/ 1232337 h 2464674"/>
                  <a:gd name="connsiteX1" fmla="*/ 468000 w 936000"/>
                  <a:gd name="connsiteY1" fmla="*/ 0 h 2464674"/>
                  <a:gd name="connsiteX2" fmla="*/ 936000 w 936000"/>
                  <a:gd name="connsiteY2" fmla="*/ 1232337 h 2464674"/>
                  <a:gd name="connsiteX3" fmla="*/ 468000 w 936000"/>
                  <a:gd name="connsiteY3" fmla="*/ 2464674 h 2464674"/>
                  <a:gd name="connsiteX4" fmla="*/ 0 w 936000"/>
                  <a:gd name="connsiteY4" fmla="*/ 1232337 h 2464674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217"/>
                  <a:gd name="connsiteY0" fmla="*/ 1232337 h 2464790"/>
                  <a:gd name="connsiteX1" fmla="*/ 468000 w 874217"/>
                  <a:gd name="connsiteY1" fmla="*/ 0 h 2464790"/>
                  <a:gd name="connsiteX2" fmla="*/ 874217 w 874217"/>
                  <a:gd name="connsiteY2" fmla="*/ 1219980 h 2464790"/>
                  <a:gd name="connsiteX3" fmla="*/ 468000 w 874217"/>
                  <a:gd name="connsiteY3" fmla="*/ 2464674 h 2464790"/>
                  <a:gd name="connsiteX4" fmla="*/ 0 w 874217"/>
                  <a:gd name="connsiteY4" fmla="*/ 1232337 h 2464790"/>
                  <a:gd name="connsiteX0" fmla="*/ 0 w 874217"/>
                  <a:gd name="connsiteY0" fmla="*/ 1232337 h 2464679"/>
                  <a:gd name="connsiteX1" fmla="*/ 468000 w 874217"/>
                  <a:gd name="connsiteY1" fmla="*/ 0 h 2464679"/>
                  <a:gd name="connsiteX2" fmla="*/ 874217 w 874217"/>
                  <a:gd name="connsiteY2" fmla="*/ 1219980 h 2464679"/>
                  <a:gd name="connsiteX3" fmla="*/ 468000 w 874217"/>
                  <a:gd name="connsiteY3" fmla="*/ 2464674 h 2464679"/>
                  <a:gd name="connsiteX4" fmla="*/ 0 w 874217"/>
                  <a:gd name="connsiteY4" fmla="*/ 1232337 h 2464679"/>
                  <a:gd name="connsiteX0" fmla="*/ 0 w 874622"/>
                  <a:gd name="connsiteY0" fmla="*/ 1232337 h 2464679"/>
                  <a:gd name="connsiteX1" fmla="*/ 468000 w 874622"/>
                  <a:gd name="connsiteY1" fmla="*/ 0 h 2464679"/>
                  <a:gd name="connsiteX2" fmla="*/ 874217 w 874622"/>
                  <a:gd name="connsiteY2" fmla="*/ 1219980 h 2464679"/>
                  <a:gd name="connsiteX3" fmla="*/ 468000 w 874622"/>
                  <a:gd name="connsiteY3" fmla="*/ 2464674 h 2464679"/>
                  <a:gd name="connsiteX4" fmla="*/ 0 w 874622"/>
                  <a:gd name="connsiteY4" fmla="*/ 1232337 h 2464679"/>
                  <a:gd name="connsiteX0" fmla="*/ 0 w 874927"/>
                  <a:gd name="connsiteY0" fmla="*/ 1232337 h 2465212"/>
                  <a:gd name="connsiteX1" fmla="*/ 468000 w 874927"/>
                  <a:gd name="connsiteY1" fmla="*/ 0 h 2465212"/>
                  <a:gd name="connsiteX2" fmla="*/ 874217 w 874927"/>
                  <a:gd name="connsiteY2" fmla="*/ 1219980 h 2465212"/>
                  <a:gd name="connsiteX3" fmla="*/ 468000 w 874927"/>
                  <a:gd name="connsiteY3" fmla="*/ 2464674 h 2465212"/>
                  <a:gd name="connsiteX4" fmla="*/ 0 w 874927"/>
                  <a:gd name="connsiteY4" fmla="*/ 1232337 h 2465212"/>
                  <a:gd name="connsiteX0" fmla="*/ 0 w 875331"/>
                  <a:gd name="connsiteY0" fmla="*/ 1232337 h 2465212"/>
                  <a:gd name="connsiteX1" fmla="*/ 468000 w 875331"/>
                  <a:gd name="connsiteY1" fmla="*/ 0 h 2465212"/>
                  <a:gd name="connsiteX2" fmla="*/ 874217 w 875331"/>
                  <a:gd name="connsiteY2" fmla="*/ 1219980 h 2465212"/>
                  <a:gd name="connsiteX3" fmla="*/ 468000 w 875331"/>
                  <a:gd name="connsiteY3" fmla="*/ 2464674 h 2465212"/>
                  <a:gd name="connsiteX4" fmla="*/ 0 w 875331"/>
                  <a:gd name="connsiteY4" fmla="*/ 1232337 h 2465212"/>
                  <a:gd name="connsiteX0" fmla="*/ 0 w 875331"/>
                  <a:gd name="connsiteY0" fmla="*/ 1232337 h 2465212"/>
                  <a:gd name="connsiteX1" fmla="*/ 468000 w 875331"/>
                  <a:gd name="connsiteY1" fmla="*/ 0 h 2465212"/>
                  <a:gd name="connsiteX2" fmla="*/ 874217 w 875331"/>
                  <a:gd name="connsiteY2" fmla="*/ 1219980 h 2465212"/>
                  <a:gd name="connsiteX3" fmla="*/ 468000 w 875331"/>
                  <a:gd name="connsiteY3" fmla="*/ 2464674 h 2465212"/>
                  <a:gd name="connsiteX4" fmla="*/ 0 w 875331"/>
                  <a:gd name="connsiteY4" fmla="*/ 1232337 h 2465212"/>
                  <a:gd name="connsiteX0" fmla="*/ 0 w 874217"/>
                  <a:gd name="connsiteY0" fmla="*/ 1232337 h 2465021"/>
                  <a:gd name="connsiteX1" fmla="*/ 468000 w 874217"/>
                  <a:gd name="connsiteY1" fmla="*/ 0 h 2465021"/>
                  <a:gd name="connsiteX2" fmla="*/ 874217 w 874217"/>
                  <a:gd name="connsiteY2" fmla="*/ 1219980 h 2465021"/>
                  <a:gd name="connsiteX3" fmla="*/ 468000 w 874217"/>
                  <a:gd name="connsiteY3" fmla="*/ 2464674 h 2465021"/>
                  <a:gd name="connsiteX4" fmla="*/ 0 w 874217"/>
                  <a:gd name="connsiteY4" fmla="*/ 1232337 h 2465021"/>
                  <a:gd name="connsiteX0" fmla="*/ 0 w 875466"/>
                  <a:gd name="connsiteY0" fmla="*/ 1232337 h 2465021"/>
                  <a:gd name="connsiteX1" fmla="*/ 468000 w 875466"/>
                  <a:gd name="connsiteY1" fmla="*/ 0 h 2465021"/>
                  <a:gd name="connsiteX2" fmla="*/ 874217 w 875466"/>
                  <a:gd name="connsiteY2" fmla="*/ 1219980 h 2465021"/>
                  <a:gd name="connsiteX3" fmla="*/ 468000 w 875466"/>
                  <a:gd name="connsiteY3" fmla="*/ 2464674 h 2465021"/>
                  <a:gd name="connsiteX4" fmla="*/ 0 w 875466"/>
                  <a:gd name="connsiteY4" fmla="*/ 1232337 h 2465021"/>
                  <a:gd name="connsiteX0" fmla="*/ 0 w 874548"/>
                  <a:gd name="connsiteY0" fmla="*/ 1232337 h 2465013"/>
                  <a:gd name="connsiteX1" fmla="*/ 468000 w 874548"/>
                  <a:gd name="connsiteY1" fmla="*/ 0 h 2465013"/>
                  <a:gd name="connsiteX2" fmla="*/ 874217 w 874548"/>
                  <a:gd name="connsiteY2" fmla="*/ 1219980 h 2465013"/>
                  <a:gd name="connsiteX3" fmla="*/ 468000 w 874548"/>
                  <a:gd name="connsiteY3" fmla="*/ 2464674 h 2465013"/>
                  <a:gd name="connsiteX4" fmla="*/ 0 w 874548"/>
                  <a:gd name="connsiteY4" fmla="*/ 1232337 h 2465013"/>
                  <a:gd name="connsiteX0" fmla="*/ 0 w 887016"/>
                  <a:gd name="connsiteY0" fmla="*/ 1239564 h 2472287"/>
                  <a:gd name="connsiteX1" fmla="*/ 468000 w 887016"/>
                  <a:gd name="connsiteY1" fmla="*/ 7227 h 2472287"/>
                  <a:gd name="connsiteX2" fmla="*/ 756526 w 887016"/>
                  <a:gd name="connsiteY2" fmla="*/ 753073 h 2472287"/>
                  <a:gd name="connsiteX3" fmla="*/ 874217 w 887016"/>
                  <a:gd name="connsiteY3" fmla="*/ 1227207 h 2472287"/>
                  <a:gd name="connsiteX4" fmla="*/ 468000 w 887016"/>
                  <a:gd name="connsiteY4" fmla="*/ 2471901 h 2472287"/>
                  <a:gd name="connsiteX5" fmla="*/ 0 w 887016"/>
                  <a:gd name="connsiteY5" fmla="*/ 1239564 h 2472287"/>
                  <a:gd name="connsiteX0" fmla="*/ 11054 w 898070"/>
                  <a:gd name="connsiteY0" fmla="*/ 1239564 h 2472287"/>
                  <a:gd name="connsiteX1" fmla="*/ 174456 w 898070"/>
                  <a:gd name="connsiteY1" fmla="*/ 703609 h 2472287"/>
                  <a:gd name="connsiteX2" fmla="*/ 479054 w 898070"/>
                  <a:gd name="connsiteY2" fmla="*/ 7227 h 2472287"/>
                  <a:gd name="connsiteX3" fmla="*/ 767580 w 898070"/>
                  <a:gd name="connsiteY3" fmla="*/ 753073 h 2472287"/>
                  <a:gd name="connsiteX4" fmla="*/ 885271 w 898070"/>
                  <a:gd name="connsiteY4" fmla="*/ 1227207 h 2472287"/>
                  <a:gd name="connsiteX5" fmla="*/ 479054 w 898070"/>
                  <a:gd name="connsiteY5" fmla="*/ 2471901 h 2472287"/>
                  <a:gd name="connsiteX6" fmla="*/ 11054 w 898070"/>
                  <a:gd name="connsiteY6" fmla="*/ 1239564 h 2472287"/>
                  <a:gd name="connsiteX0" fmla="*/ 7536 w 894552"/>
                  <a:gd name="connsiteY0" fmla="*/ 1239564 h 2472287"/>
                  <a:gd name="connsiteX1" fmla="*/ 170938 w 894552"/>
                  <a:gd name="connsiteY1" fmla="*/ 703609 h 2472287"/>
                  <a:gd name="connsiteX2" fmla="*/ 475536 w 894552"/>
                  <a:gd name="connsiteY2" fmla="*/ 7227 h 2472287"/>
                  <a:gd name="connsiteX3" fmla="*/ 764062 w 894552"/>
                  <a:gd name="connsiteY3" fmla="*/ 753073 h 2472287"/>
                  <a:gd name="connsiteX4" fmla="*/ 881753 w 894552"/>
                  <a:gd name="connsiteY4" fmla="*/ 1227207 h 2472287"/>
                  <a:gd name="connsiteX5" fmla="*/ 475536 w 894552"/>
                  <a:gd name="connsiteY5" fmla="*/ 2471901 h 2472287"/>
                  <a:gd name="connsiteX6" fmla="*/ 7536 w 894552"/>
                  <a:gd name="connsiteY6" fmla="*/ 1239564 h 2472287"/>
                  <a:gd name="connsiteX0" fmla="*/ 7536 w 894552"/>
                  <a:gd name="connsiteY0" fmla="*/ 1239564 h 2472287"/>
                  <a:gd name="connsiteX1" fmla="*/ 170938 w 894552"/>
                  <a:gd name="connsiteY1" fmla="*/ 703609 h 2472287"/>
                  <a:gd name="connsiteX2" fmla="*/ 475536 w 894552"/>
                  <a:gd name="connsiteY2" fmla="*/ 7227 h 2472287"/>
                  <a:gd name="connsiteX3" fmla="*/ 764062 w 894552"/>
                  <a:gd name="connsiteY3" fmla="*/ 753073 h 2472287"/>
                  <a:gd name="connsiteX4" fmla="*/ 881753 w 894552"/>
                  <a:gd name="connsiteY4" fmla="*/ 1227207 h 2472287"/>
                  <a:gd name="connsiteX5" fmla="*/ 475536 w 894552"/>
                  <a:gd name="connsiteY5" fmla="*/ 2471901 h 2472287"/>
                  <a:gd name="connsiteX6" fmla="*/ 7536 w 894552"/>
                  <a:gd name="connsiteY6" fmla="*/ 1239564 h 2472287"/>
                  <a:gd name="connsiteX0" fmla="*/ 8303 w 895319"/>
                  <a:gd name="connsiteY0" fmla="*/ 1239564 h 2472287"/>
                  <a:gd name="connsiteX1" fmla="*/ 171705 w 895319"/>
                  <a:gd name="connsiteY1" fmla="*/ 703609 h 2472287"/>
                  <a:gd name="connsiteX2" fmla="*/ 476303 w 895319"/>
                  <a:gd name="connsiteY2" fmla="*/ 7227 h 2472287"/>
                  <a:gd name="connsiteX3" fmla="*/ 764829 w 895319"/>
                  <a:gd name="connsiteY3" fmla="*/ 753073 h 2472287"/>
                  <a:gd name="connsiteX4" fmla="*/ 882520 w 895319"/>
                  <a:gd name="connsiteY4" fmla="*/ 1227207 h 2472287"/>
                  <a:gd name="connsiteX5" fmla="*/ 476303 w 895319"/>
                  <a:gd name="connsiteY5" fmla="*/ 2471901 h 2472287"/>
                  <a:gd name="connsiteX6" fmla="*/ 8303 w 895319"/>
                  <a:gd name="connsiteY6" fmla="*/ 1239564 h 2472287"/>
                  <a:gd name="connsiteX0" fmla="*/ 8303 w 895319"/>
                  <a:gd name="connsiteY0" fmla="*/ 1239564 h 2472287"/>
                  <a:gd name="connsiteX1" fmla="*/ 171705 w 895319"/>
                  <a:gd name="connsiteY1" fmla="*/ 703609 h 2472287"/>
                  <a:gd name="connsiteX2" fmla="*/ 476303 w 895319"/>
                  <a:gd name="connsiteY2" fmla="*/ 7227 h 2472287"/>
                  <a:gd name="connsiteX3" fmla="*/ 764829 w 895319"/>
                  <a:gd name="connsiteY3" fmla="*/ 753073 h 2472287"/>
                  <a:gd name="connsiteX4" fmla="*/ 882520 w 895319"/>
                  <a:gd name="connsiteY4" fmla="*/ 1227207 h 2472287"/>
                  <a:gd name="connsiteX5" fmla="*/ 476303 w 895319"/>
                  <a:gd name="connsiteY5" fmla="*/ 2471901 h 2472287"/>
                  <a:gd name="connsiteX6" fmla="*/ 8303 w 895319"/>
                  <a:gd name="connsiteY6" fmla="*/ 1239564 h 2472287"/>
                  <a:gd name="connsiteX0" fmla="*/ 8303 w 892107"/>
                  <a:gd name="connsiteY0" fmla="*/ 1238298 h 2471021"/>
                  <a:gd name="connsiteX1" fmla="*/ 171705 w 892107"/>
                  <a:gd name="connsiteY1" fmla="*/ 702343 h 2471021"/>
                  <a:gd name="connsiteX2" fmla="*/ 476303 w 892107"/>
                  <a:gd name="connsiteY2" fmla="*/ 5961 h 2471021"/>
                  <a:gd name="connsiteX3" fmla="*/ 764829 w 892107"/>
                  <a:gd name="connsiteY3" fmla="*/ 751807 h 2471021"/>
                  <a:gd name="connsiteX4" fmla="*/ 882520 w 892107"/>
                  <a:gd name="connsiteY4" fmla="*/ 1225941 h 2471021"/>
                  <a:gd name="connsiteX5" fmla="*/ 476303 w 892107"/>
                  <a:gd name="connsiteY5" fmla="*/ 2470635 h 2471021"/>
                  <a:gd name="connsiteX6" fmla="*/ 8303 w 892107"/>
                  <a:gd name="connsiteY6" fmla="*/ 1238298 h 2471021"/>
                  <a:gd name="connsiteX0" fmla="*/ 8303 w 892107"/>
                  <a:gd name="connsiteY0" fmla="*/ 1238298 h 2471021"/>
                  <a:gd name="connsiteX1" fmla="*/ 171705 w 892107"/>
                  <a:gd name="connsiteY1" fmla="*/ 702343 h 2471021"/>
                  <a:gd name="connsiteX2" fmla="*/ 476303 w 892107"/>
                  <a:gd name="connsiteY2" fmla="*/ 5961 h 2471021"/>
                  <a:gd name="connsiteX3" fmla="*/ 764829 w 892107"/>
                  <a:gd name="connsiteY3" fmla="*/ 751807 h 2471021"/>
                  <a:gd name="connsiteX4" fmla="*/ 882520 w 892107"/>
                  <a:gd name="connsiteY4" fmla="*/ 1225941 h 2471021"/>
                  <a:gd name="connsiteX5" fmla="*/ 476303 w 892107"/>
                  <a:gd name="connsiteY5" fmla="*/ 2470635 h 2471021"/>
                  <a:gd name="connsiteX6" fmla="*/ 8303 w 892107"/>
                  <a:gd name="connsiteY6" fmla="*/ 1238298 h 2471021"/>
                  <a:gd name="connsiteX0" fmla="*/ 8303 w 892107"/>
                  <a:gd name="connsiteY0" fmla="*/ 1239468 h 2472200"/>
                  <a:gd name="connsiteX1" fmla="*/ 171705 w 892107"/>
                  <a:gd name="connsiteY1" fmla="*/ 703513 h 2472200"/>
                  <a:gd name="connsiteX2" fmla="*/ 476303 w 892107"/>
                  <a:gd name="connsiteY2" fmla="*/ 7131 h 2472200"/>
                  <a:gd name="connsiteX3" fmla="*/ 764829 w 892107"/>
                  <a:gd name="connsiteY3" fmla="*/ 616954 h 2472200"/>
                  <a:gd name="connsiteX4" fmla="*/ 882520 w 892107"/>
                  <a:gd name="connsiteY4" fmla="*/ 1227111 h 2472200"/>
                  <a:gd name="connsiteX5" fmla="*/ 476303 w 892107"/>
                  <a:gd name="connsiteY5" fmla="*/ 2471805 h 2472200"/>
                  <a:gd name="connsiteX6" fmla="*/ 8303 w 892107"/>
                  <a:gd name="connsiteY6" fmla="*/ 1239468 h 2472200"/>
                  <a:gd name="connsiteX0" fmla="*/ 8303 w 890897"/>
                  <a:gd name="connsiteY0" fmla="*/ 1240016 h 2472751"/>
                  <a:gd name="connsiteX1" fmla="*/ 171705 w 890897"/>
                  <a:gd name="connsiteY1" fmla="*/ 704061 h 2472751"/>
                  <a:gd name="connsiteX2" fmla="*/ 476303 w 890897"/>
                  <a:gd name="connsiteY2" fmla="*/ 7679 h 2472751"/>
                  <a:gd name="connsiteX3" fmla="*/ 752473 w 890897"/>
                  <a:gd name="connsiteY3" fmla="*/ 568040 h 2472751"/>
                  <a:gd name="connsiteX4" fmla="*/ 882520 w 890897"/>
                  <a:gd name="connsiteY4" fmla="*/ 1227659 h 2472751"/>
                  <a:gd name="connsiteX5" fmla="*/ 476303 w 890897"/>
                  <a:gd name="connsiteY5" fmla="*/ 2472353 h 2472751"/>
                  <a:gd name="connsiteX6" fmla="*/ 8303 w 890897"/>
                  <a:gd name="connsiteY6" fmla="*/ 1240016 h 2472751"/>
                  <a:gd name="connsiteX0" fmla="*/ 8303 w 885500"/>
                  <a:gd name="connsiteY0" fmla="*/ 1243417 h 2476166"/>
                  <a:gd name="connsiteX1" fmla="*/ 171705 w 885500"/>
                  <a:gd name="connsiteY1" fmla="*/ 707462 h 2476166"/>
                  <a:gd name="connsiteX2" fmla="*/ 476303 w 885500"/>
                  <a:gd name="connsiteY2" fmla="*/ 11080 h 2476166"/>
                  <a:gd name="connsiteX3" fmla="*/ 665975 w 885500"/>
                  <a:gd name="connsiteY3" fmla="*/ 373590 h 2476166"/>
                  <a:gd name="connsiteX4" fmla="*/ 882520 w 885500"/>
                  <a:gd name="connsiteY4" fmla="*/ 1231060 h 2476166"/>
                  <a:gd name="connsiteX5" fmla="*/ 476303 w 885500"/>
                  <a:gd name="connsiteY5" fmla="*/ 2475754 h 2476166"/>
                  <a:gd name="connsiteX6" fmla="*/ 8303 w 885500"/>
                  <a:gd name="connsiteY6" fmla="*/ 1243417 h 2476166"/>
                  <a:gd name="connsiteX0" fmla="*/ 5059 w 882256"/>
                  <a:gd name="connsiteY0" fmla="*/ 1243417 h 2476166"/>
                  <a:gd name="connsiteX1" fmla="*/ 217888 w 882256"/>
                  <a:gd name="connsiteY1" fmla="*/ 385954 h 2476166"/>
                  <a:gd name="connsiteX2" fmla="*/ 473059 w 882256"/>
                  <a:gd name="connsiteY2" fmla="*/ 11080 h 2476166"/>
                  <a:gd name="connsiteX3" fmla="*/ 662731 w 882256"/>
                  <a:gd name="connsiteY3" fmla="*/ 373590 h 2476166"/>
                  <a:gd name="connsiteX4" fmla="*/ 879276 w 882256"/>
                  <a:gd name="connsiteY4" fmla="*/ 1231060 h 2476166"/>
                  <a:gd name="connsiteX5" fmla="*/ 473059 w 882256"/>
                  <a:gd name="connsiteY5" fmla="*/ 2475754 h 2476166"/>
                  <a:gd name="connsiteX6" fmla="*/ 5059 w 882256"/>
                  <a:gd name="connsiteY6" fmla="*/ 1243417 h 2476166"/>
                  <a:gd name="connsiteX0" fmla="*/ 5059 w 883371"/>
                  <a:gd name="connsiteY0" fmla="*/ 1243417 h 2476166"/>
                  <a:gd name="connsiteX1" fmla="*/ 217888 w 883371"/>
                  <a:gd name="connsiteY1" fmla="*/ 385954 h 2476166"/>
                  <a:gd name="connsiteX2" fmla="*/ 473059 w 883371"/>
                  <a:gd name="connsiteY2" fmla="*/ 11080 h 2476166"/>
                  <a:gd name="connsiteX3" fmla="*/ 687444 w 883371"/>
                  <a:gd name="connsiteY3" fmla="*/ 373590 h 2476166"/>
                  <a:gd name="connsiteX4" fmla="*/ 879276 w 883371"/>
                  <a:gd name="connsiteY4" fmla="*/ 1231060 h 2476166"/>
                  <a:gd name="connsiteX5" fmla="*/ 473059 w 883371"/>
                  <a:gd name="connsiteY5" fmla="*/ 2475754 h 2476166"/>
                  <a:gd name="connsiteX6" fmla="*/ 5059 w 883371"/>
                  <a:gd name="connsiteY6" fmla="*/ 1243417 h 2476166"/>
                  <a:gd name="connsiteX0" fmla="*/ 5059 w 883592"/>
                  <a:gd name="connsiteY0" fmla="*/ 1244041 h 2476790"/>
                  <a:gd name="connsiteX1" fmla="*/ 217888 w 883592"/>
                  <a:gd name="connsiteY1" fmla="*/ 386578 h 2476790"/>
                  <a:gd name="connsiteX2" fmla="*/ 473059 w 883592"/>
                  <a:gd name="connsiteY2" fmla="*/ 11704 h 2476790"/>
                  <a:gd name="connsiteX3" fmla="*/ 687444 w 883592"/>
                  <a:gd name="connsiteY3" fmla="*/ 374214 h 2476790"/>
                  <a:gd name="connsiteX4" fmla="*/ 879276 w 883592"/>
                  <a:gd name="connsiteY4" fmla="*/ 1231684 h 2476790"/>
                  <a:gd name="connsiteX5" fmla="*/ 473059 w 883592"/>
                  <a:gd name="connsiteY5" fmla="*/ 2476378 h 2476790"/>
                  <a:gd name="connsiteX6" fmla="*/ 5059 w 883592"/>
                  <a:gd name="connsiteY6" fmla="*/ 1244041 h 2476790"/>
                  <a:gd name="connsiteX0" fmla="*/ 5059 w 886014"/>
                  <a:gd name="connsiteY0" fmla="*/ 1244041 h 2476790"/>
                  <a:gd name="connsiteX1" fmla="*/ 217888 w 886014"/>
                  <a:gd name="connsiteY1" fmla="*/ 386578 h 2476790"/>
                  <a:gd name="connsiteX2" fmla="*/ 473059 w 886014"/>
                  <a:gd name="connsiteY2" fmla="*/ 11704 h 2476790"/>
                  <a:gd name="connsiteX3" fmla="*/ 724514 w 886014"/>
                  <a:gd name="connsiteY3" fmla="*/ 374214 h 2476790"/>
                  <a:gd name="connsiteX4" fmla="*/ 879276 w 886014"/>
                  <a:gd name="connsiteY4" fmla="*/ 1231684 h 2476790"/>
                  <a:gd name="connsiteX5" fmla="*/ 473059 w 886014"/>
                  <a:gd name="connsiteY5" fmla="*/ 2476378 h 2476790"/>
                  <a:gd name="connsiteX6" fmla="*/ 5059 w 886014"/>
                  <a:gd name="connsiteY6" fmla="*/ 1244041 h 2476790"/>
                  <a:gd name="connsiteX0" fmla="*/ 5059 w 879276"/>
                  <a:gd name="connsiteY0" fmla="*/ 1232467 h 2465245"/>
                  <a:gd name="connsiteX1" fmla="*/ 217888 w 879276"/>
                  <a:gd name="connsiteY1" fmla="*/ 375004 h 2465245"/>
                  <a:gd name="connsiteX2" fmla="*/ 473059 w 879276"/>
                  <a:gd name="connsiteY2" fmla="*/ 130 h 2465245"/>
                  <a:gd name="connsiteX3" fmla="*/ 879276 w 879276"/>
                  <a:gd name="connsiteY3" fmla="*/ 1220110 h 2465245"/>
                  <a:gd name="connsiteX4" fmla="*/ 473059 w 879276"/>
                  <a:gd name="connsiteY4" fmla="*/ 2464804 h 2465245"/>
                  <a:gd name="connsiteX5" fmla="*/ 5059 w 879276"/>
                  <a:gd name="connsiteY5" fmla="*/ 1232467 h 2465245"/>
                  <a:gd name="connsiteX0" fmla="*/ 0 w 874217"/>
                  <a:gd name="connsiteY0" fmla="*/ 1232337 h 2465115"/>
                  <a:gd name="connsiteX1" fmla="*/ 468000 w 874217"/>
                  <a:gd name="connsiteY1" fmla="*/ 0 h 2465115"/>
                  <a:gd name="connsiteX2" fmla="*/ 874217 w 874217"/>
                  <a:gd name="connsiteY2" fmla="*/ 1219980 h 2465115"/>
                  <a:gd name="connsiteX3" fmla="*/ 468000 w 874217"/>
                  <a:gd name="connsiteY3" fmla="*/ 2464674 h 2465115"/>
                  <a:gd name="connsiteX4" fmla="*/ 0 w 874217"/>
                  <a:gd name="connsiteY4" fmla="*/ 1232337 h 2465115"/>
                  <a:gd name="connsiteX0" fmla="*/ 707 w 874924"/>
                  <a:gd name="connsiteY0" fmla="*/ 1232337 h 2465115"/>
                  <a:gd name="connsiteX1" fmla="*/ 468707 w 874924"/>
                  <a:gd name="connsiteY1" fmla="*/ 0 h 2465115"/>
                  <a:gd name="connsiteX2" fmla="*/ 874924 w 874924"/>
                  <a:gd name="connsiteY2" fmla="*/ 1219980 h 2465115"/>
                  <a:gd name="connsiteX3" fmla="*/ 468707 w 874924"/>
                  <a:gd name="connsiteY3" fmla="*/ 2464674 h 2465115"/>
                  <a:gd name="connsiteX4" fmla="*/ 707 w 874924"/>
                  <a:gd name="connsiteY4" fmla="*/ 1232337 h 2465115"/>
                  <a:gd name="connsiteX0" fmla="*/ 707 w 876038"/>
                  <a:gd name="connsiteY0" fmla="*/ 1232337 h 2465115"/>
                  <a:gd name="connsiteX1" fmla="*/ 468707 w 876038"/>
                  <a:gd name="connsiteY1" fmla="*/ 0 h 2465115"/>
                  <a:gd name="connsiteX2" fmla="*/ 874924 w 876038"/>
                  <a:gd name="connsiteY2" fmla="*/ 1219980 h 2465115"/>
                  <a:gd name="connsiteX3" fmla="*/ 468707 w 876038"/>
                  <a:gd name="connsiteY3" fmla="*/ 2464674 h 2465115"/>
                  <a:gd name="connsiteX4" fmla="*/ 707 w 876038"/>
                  <a:gd name="connsiteY4" fmla="*/ 1232337 h 2465115"/>
                  <a:gd name="connsiteX0" fmla="*/ 43074 w 984499"/>
                  <a:gd name="connsiteY0" fmla="*/ 1232337 h 2464736"/>
                  <a:gd name="connsiteX1" fmla="*/ 511074 w 984499"/>
                  <a:gd name="connsiteY1" fmla="*/ 0 h 2464736"/>
                  <a:gd name="connsiteX2" fmla="*/ 917291 w 984499"/>
                  <a:gd name="connsiteY2" fmla="*/ 1219980 h 2464736"/>
                  <a:gd name="connsiteX3" fmla="*/ 511074 w 984499"/>
                  <a:gd name="connsiteY3" fmla="*/ 2464674 h 2464736"/>
                  <a:gd name="connsiteX4" fmla="*/ 43074 w 984499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43074 w 997180"/>
                  <a:gd name="connsiteY0" fmla="*/ 1232337 h 2464736"/>
                  <a:gd name="connsiteX1" fmla="*/ 511074 w 997180"/>
                  <a:gd name="connsiteY1" fmla="*/ 0 h 2464736"/>
                  <a:gd name="connsiteX2" fmla="*/ 917291 w 997180"/>
                  <a:gd name="connsiteY2" fmla="*/ 1219980 h 2464736"/>
                  <a:gd name="connsiteX3" fmla="*/ 511074 w 997180"/>
                  <a:gd name="connsiteY3" fmla="*/ 2464674 h 2464736"/>
                  <a:gd name="connsiteX4" fmla="*/ 43074 w 997180"/>
                  <a:gd name="connsiteY4" fmla="*/ 1232337 h 2464736"/>
                  <a:gd name="connsiteX0" fmla="*/ 56527 w 1010633"/>
                  <a:gd name="connsiteY0" fmla="*/ 1232337 h 2464736"/>
                  <a:gd name="connsiteX1" fmla="*/ 524527 w 1010633"/>
                  <a:gd name="connsiteY1" fmla="*/ 0 h 2464736"/>
                  <a:gd name="connsiteX2" fmla="*/ 930744 w 1010633"/>
                  <a:gd name="connsiteY2" fmla="*/ 1219980 h 2464736"/>
                  <a:gd name="connsiteX3" fmla="*/ 524527 w 1010633"/>
                  <a:gd name="connsiteY3" fmla="*/ 2464674 h 2464736"/>
                  <a:gd name="connsiteX4" fmla="*/ 56527 w 1010633"/>
                  <a:gd name="connsiteY4" fmla="*/ 1232337 h 2464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0633" h="2464736">
                    <a:moveTo>
                      <a:pt x="56527" y="1232337"/>
                    </a:moveTo>
                    <a:cubicBezTo>
                      <a:pt x="99880" y="821558"/>
                      <a:pt x="378824" y="2059"/>
                      <a:pt x="524527" y="0"/>
                    </a:cubicBezTo>
                    <a:cubicBezTo>
                      <a:pt x="634758" y="140851"/>
                      <a:pt x="887392" y="809201"/>
                      <a:pt x="930744" y="1219980"/>
                    </a:cubicBezTo>
                    <a:cubicBezTo>
                      <a:pt x="974096" y="1630759"/>
                      <a:pt x="1227541" y="2456328"/>
                      <a:pt x="524527" y="2464674"/>
                    </a:cubicBezTo>
                    <a:cubicBezTo>
                      <a:pt x="-178487" y="2473020"/>
                      <a:pt x="13174" y="1643116"/>
                      <a:pt x="56527" y="1232337"/>
                    </a:cubicBezTo>
                    <a:close/>
                  </a:path>
                </a:pathLst>
              </a:custGeom>
              <a:grpFill/>
              <a:ln>
                <a:solidFill>
                  <a:srgbClr val="6ED4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714"/>
              </a:p>
            </p:txBody>
          </p:sp>
        </p:grpSp>
      </p:grpSp>
      <p:sp>
        <p:nvSpPr>
          <p:cNvPr id="58" name="フローチャート: 結合子 57">
            <a:extLst>
              <a:ext uri="{FF2B5EF4-FFF2-40B4-BE49-F238E27FC236}">
                <a16:creationId xmlns:a16="http://schemas.microsoft.com/office/drawing/2014/main" id="{FC9A1488-89E0-D769-7C40-82FA2757EE74}"/>
              </a:ext>
            </a:extLst>
          </p:cNvPr>
          <p:cNvSpPr/>
          <p:nvPr/>
        </p:nvSpPr>
        <p:spPr>
          <a:xfrm>
            <a:off x="253449" y="3431109"/>
            <a:ext cx="116096" cy="115200"/>
          </a:xfrm>
          <a:prstGeom prst="flowChartConnector">
            <a:avLst/>
          </a:prstGeom>
          <a:solidFill>
            <a:srgbClr val="19A3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7D5BF07-0C89-45A0-B770-F4673643F65C}"/>
              </a:ext>
            </a:extLst>
          </p:cNvPr>
          <p:cNvSpPr txBox="1"/>
          <p:nvPr/>
        </p:nvSpPr>
        <p:spPr>
          <a:xfrm>
            <a:off x="380167" y="3304574"/>
            <a:ext cx="2443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リブウェル足立入谷</a:t>
            </a:r>
            <a:br>
              <a:rPr kumimoji="1" lang="en-US" altLang="ja-JP" sz="1200" b="1" dirty="0"/>
            </a:br>
            <a:r>
              <a:rPr kumimoji="1" lang="ja-JP" altLang="en-US" sz="1200" b="1" dirty="0"/>
              <a:t>（住宅型有料老人ホーム）</a:t>
            </a:r>
          </a:p>
        </p:txBody>
      </p:sp>
      <p:sp>
        <p:nvSpPr>
          <p:cNvPr id="1024" name="フローチャート: 結合子 1023">
            <a:extLst>
              <a:ext uri="{FF2B5EF4-FFF2-40B4-BE49-F238E27FC236}">
                <a16:creationId xmlns:a16="http://schemas.microsoft.com/office/drawing/2014/main" id="{E9AFEA7B-BF79-74C3-46AF-8D15BBAC8F44}"/>
              </a:ext>
            </a:extLst>
          </p:cNvPr>
          <p:cNvSpPr/>
          <p:nvPr/>
        </p:nvSpPr>
        <p:spPr>
          <a:xfrm>
            <a:off x="253085" y="3879213"/>
            <a:ext cx="116096" cy="115200"/>
          </a:xfrm>
          <a:prstGeom prst="flowChartConnector">
            <a:avLst/>
          </a:prstGeom>
          <a:solidFill>
            <a:srgbClr val="BBF0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A6A0AF60-0829-4B3F-76EB-96012A885922}"/>
              </a:ext>
            </a:extLst>
          </p:cNvPr>
          <p:cNvSpPr txBox="1"/>
          <p:nvPr/>
        </p:nvSpPr>
        <p:spPr>
          <a:xfrm>
            <a:off x="67636" y="3735824"/>
            <a:ext cx="2657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/>
              <a:t>訪問看護ココステーション　　　　　</a:t>
            </a:r>
            <a:br>
              <a:rPr kumimoji="1" lang="en-US" altLang="ja-JP" sz="1200" b="1" dirty="0"/>
            </a:br>
            <a:r>
              <a:rPr kumimoji="1" lang="ja-JP" altLang="en-US" sz="1200" b="1" dirty="0"/>
              <a:t>　　ココエル足立入谷（訪問看護）</a:t>
            </a:r>
          </a:p>
        </p:txBody>
      </p:sp>
      <p:sp>
        <p:nvSpPr>
          <p:cNvPr id="1030" name="フローチャート: 結合子 1029">
            <a:extLst>
              <a:ext uri="{FF2B5EF4-FFF2-40B4-BE49-F238E27FC236}">
                <a16:creationId xmlns:a16="http://schemas.microsoft.com/office/drawing/2014/main" id="{6AAF43AD-3754-7C61-AC93-1657A4C037B7}"/>
              </a:ext>
            </a:extLst>
          </p:cNvPr>
          <p:cNvSpPr/>
          <p:nvPr/>
        </p:nvSpPr>
        <p:spPr>
          <a:xfrm>
            <a:off x="261392" y="4326201"/>
            <a:ext cx="116096" cy="115200"/>
          </a:xfrm>
          <a:prstGeom prst="flowChartConnector">
            <a:avLst/>
          </a:prstGeom>
          <a:solidFill>
            <a:srgbClr val="6ED4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テキスト ボックス 1032">
            <a:extLst>
              <a:ext uri="{FF2B5EF4-FFF2-40B4-BE49-F238E27FC236}">
                <a16:creationId xmlns:a16="http://schemas.microsoft.com/office/drawing/2014/main" id="{D277A813-7E03-92D9-8555-5BFD4E8C6281}"/>
              </a:ext>
            </a:extLst>
          </p:cNvPr>
          <p:cNvSpPr txBox="1"/>
          <p:nvPr/>
        </p:nvSpPr>
        <p:spPr>
          <a:xfrm>
            <a:off x="379338" y="4150722"/>
            <a:ext cx="305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ケアプラン笑楽　足立入谷</a:t>
            </a:r>
            <a:br>
              <a:rPr kumimoji="1" lang="en-US" altLang="ja-JP" sz="1200" b="1" dirty="0"/>
            </a:br>
            <a:r>
              <a:rPr kumimoji="1" lang="ja-JP" altLang="en-US" sz="1200" b="1" dirty="0"/>
              <a:t>（居宅介護支援）</a:t>
            </a:r>
          </a:p>
        </p:txBody>
      </p:sp>
      <p:pic>
        <p:nvPicPr>
          <p:cNvPr id="3" name="図 2" descr="グラフィカル ユーザー インターフェイス, アプリケーション, 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1E6BFF6-B6DD-B804-CA7A-B00F570FD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2" t="36656" r="25383" b="37161"/>
          <a:stretch/>
        </p:blipFill>
        <p:spPr>
          <a:xfrm>
            <a:off x="4019661" y="3526770"/>
            <a:ext cx="2847995" cy="180398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DB0E79-4CF6-AF96-C33A-CF274E90587A}"/>
              </a:ext>
            </a:extLst>
          </p:cNvPr>
          <p:cNvSpPr txBox="1"/>
          <p:nvPr/>
        </p:nvSpPr>
        <p:spPr>
          <a:xfrm>
            <a:off x="261392" y="4619255"/>
            <a:ext cx="4014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176495"/>
                </a:solidFill>
              </a:rPr>
              <a:t>住所：足立区入谷９</a:t>
            </a:r>
            <a:r>
              <a:rPr kumimoji="1" lang="en-US" altLang="ja-JP" sz="1400" b="1" dirty="0">
                <a:solidFill>
                  <a:srgbClr val="176495"/>
                </a:solidFill>
              </a:rPr>
              <a:t>-</a:t>
            </a:r>
            <a:r>
              <a:rPr kumimoji="1" lang="ja-JP" altLang="en-US" sz="1400" b="1" dirty="0">
                <a:solidFill>
                  <a:srgbClr val="176495"/>
                </a:solidFill>
              </a:rPr>
              <a:t>１４</a:t>
            </a:r>
            <a:r>
              <a:rPr kumimoji="1" lang="en-US" altLang="ja-JP" sz="1400" b="1" dirty="0">
                <a:solidFill>
                  <a:srgbClr val="176495"/>
                </a:solidFill>
              </a:rPr>
              <a:t>-</a:t>
            </a:r>
            <a:r>
              <a:rPr kumimoji="1" lang="ja-JP" altLang="en-US" sz="1400" b="1" dirty="0">
                <a:solidFill>
                  <a:srgbClr val="176495"/>
                </a:solidFill>
              </a:rPr>
              <a:t>８</a:t>
            </a:r>
            <a:br>
              <a:rPr kumimoji="1" lang="en-US" altLang="ja-JP" sz="1400" b="1" dirty="0">
                <a:solidFill>
                  <a:srgbClr val="176495"/>
                </a:solidFill>
              </a:rPr>
            </a:br>
            <a:r>
              <a:rPr kumimoji="1" lang="ja-JP" altLang="en-US" sz="1400" b="1" dirty="0">
                <a:solidFill>
                  <a:srgbClr val="176495"/>
                </a:solidFill>
              </a:rPr>
              <a:t>最寄り駅：日暮里 舎人ライナー舎人駅より</a:t>
            </a:r>
            <a:br>
              <a:rPr kumimoji="1" lang="en-US" altLang="ja-JP" sz="1400" b="1" dirty="0">
                <a:solidFill>
                  <a:srgbClr val="176495"/>
                </a:solidFill>
              </a:rPr>
            </a:br>
            <a:r>
              <a:rPr kumimoji="1" lang="ja-JP" altLang="en-US" sz="1400" b="1" dirty="0">
                <a:solidFill>
                  <a:srgbClr val="176495"/>
                </a:solidFill>
              </a:rPr>
              <a:t>　　　　　　　　　　　　　　　　徒歩</a:t>
            </a:r>
            <a:r>
              <a:rPr kumimoji="1" lang="en-US" altLang="ja-JP" sz="1400" b="1" dirty="0">
                <a:solidFill>
                  <a:srgbClr val="176495"/>
                </a:solidFill>
              </a:rPr>
              <a:t>15</a:t>
            </a:r>
            <a:r>
              <a:rPr kumimoji="1" lang="ja-JP" altLang="en-US" sz="1400" b="1" dirty="0">
                <a:solidFill>
                  <a:srgbClr val="176495"/>
                </a:solidFill>
              </a:rPr>
              <a:t>分　</a:t>
            </a: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3ACF46E1-5D9C-237C-025E-B8E663987C5B}"/>
              </a:ext>
            </a:extLst>
          </p:cNvPr>
          <p:cNvSpPr txBox="1"/>
          <p:nvPr/>
        </p:nvSpPr>
        <p:spPr>
          <a:xfrm>
            <a:off x="2351511" y="3396461"/>
            <a:ext cx="20334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rgbClr val="176495"/>
                </a:solidFill>
              </a:rPr>
              <a:t>３施設とも</a:t>
            </a:r>
            <a:br>
              <a:rPr kumimoji="1" lang="en-US" altLang="ja-JP" sz="1100" b="1" dirty="0">
                <a:solidFill>
                  <a:srgbClr val="176495"/>
                </a:solidFill>
              </a:rPr>
            </a:br>
            <a:r>
              <a:rPr kumimoji="1" lang="ja-JP" altLang="en-US" sz="1100" b="1" dirty="0">
                <a:solidFill>
                  <a:srgbClr val="176495"/>
                </a:solidFill>
              </a:rPr>
              <a:t>同住所に</a:t>
            </a:r>
            <a:br>
              <a:rPr kumimoji="1" lang="en-US" altLang="ja-JP" sz="1100" b="1" dirty="0">
                <a:solidFill>
                  <a:srgbClr val="176495"/>
                </a:solidFill>
              </a:rPr>
            </a:br>
            <a:r>
              <a:rPr kumimoji="1" lang="ja-JP" altLang="en-US" sz="1100" b="1" dirty="0">
                <a:solidFill>
                  <a:srgbClr val="176495"/>
                </a:solidFill>
              </a:rPr>
              <a:t>あります！</a:t>
            </a:r>
          </a:p>
        </p:txBody>
      </p:sp>
      <p:cxnSp>
        <p:nvCxnSpPr>
          <p:cNvPr id="1040" name="コネクタ: 曲線 1039">
            <a:extLst>
              <a:ext uri="{FF2B5EF4-FFF2-40B4-BE49-F238E27FC236}">
                <a16:creationId xmlns:a16="http://schemas.microsoft.com/office/drawing/2014/main" id="{B8C94729-D135-F83D-FA57-A990047F3A41}"/>
              </a:ext>
            </a:extLst>
          </p:cNvPr>
          <p:cNvCxnSpPr>
            <a:cxnSpLocks/>
          </p:cNvCxnSpPr>
          <p:nvPr/>
        </p:nvCxnSpPr>
        <p:spPr>
          <a:xfrm rot="5400000">
            <a:off x="3053790" y="4432749"/>
            <a:ext cx="427154" cy="10268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台形 1048">
            <a:extLst>
              <a:ext uri="{FF2B5EF4-FFF2-40B4-BE49-F238E27FC236}">
                <a16:creationId xmlns:a16="http://schemas.microsoft.com/office/drawing/2014/main" id="{437BCFDC-7D74-1340-4D13-70F9B7DB686B}"/>
              </a:ext>
            </a:extLst>
          </p:cNvPr>
          <p:cNvSpPr/>
          <p:nvPr/>
        </p:nvSpPr>
        <p:spPr>
          <a:xfrm>
            <a:off x="3227488" y="4174448"/>
            <a:ext cx="258630" cy="161142"/>
          </a:xfrm>
          <a:prstGeom prst="trapezoid">
            <a:avLst/>
          </a:prstGeom>
          <a:solidFill>
            <a:srgbClr val="ADFFEF">
              <a:alpha val="6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AD2CEC-6318-3385-E5D3-857C31603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936" y="5522076"/>
            <a:ext cx="6874592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8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76495"/>
        </a:solidFill>
        <a:ln>
          <a:noFill/>
        </a:ln>
        <a:effectLst>
          <a:softEdge rad="127000"/>
        </a:effectLst>
      </a:spPr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f7db65-e281-4bdf-8fb7-478a6b55ba37" xsi:nil="true"/>
    <lcf76f155ced4ddcb4097134ff3c332f xmlns="a18accad-940b-4421-8004-320d7c5c1731">
      <Terms xmlns="http://schemas.microsoft.com/office/infopath/2007/PartnerControls"/>
    </lcf76f155ced4ddcb4097134ff3c332f>
    <Owner xmlns="a18accad-940b-4421-8004-320d7c5c1731">
      <UserInfo>
        <DisplayName/>
        <AccountId xsi:nil="true"/>
        <AccountType/>
      </UserInfo>
    </Owner>
    <_Flow_SignoffStatus xmlns="a18accad-940b-4421-8004-320d7c5c17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8CE9EF92715C540AD55D9AD48A0E9B9" ma:contentTypeVersion="16" ma:contentTypeDescription="新しいドキュメントを作成します。" ma:contentTypeScope="" ma:versionID="c1dbacd50f855e38258bfe7f2370c055">
  <xsd:schema xmlns:xsd="http://www.w3.org/2001/XMLSchema" xmlns:xs="http://www.w3.org/2001/XMLSchema" xmlns:p="http://schemas.microsoft.com/office/2006/metadata/properties" xmlns:ns2="a18accad-940b-4421-8004-320d7c5c1731" xmlns:ns3="2af7db65-e281-4bdf-8fb7-478a6b55ba37" targetNamespace="http://schemas.microsoft.com/office/2006/metadata/properties" ma:root="true" ma:fieldsID="94c781d12e61bcf1ab1b8da499570051" ns2:_="" ns3:_="">
    <xsd:import namespace="a18accad-940b-4421-8004-320d7c5c1731"/>
    <xsd:import namespace="2af7db65-e281-4bdf-8fb7-478a6b55ba37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accad-940b-4421-8004-320d7c5c1731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2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7db65-e281-4bdf-8fb7-478a6b55ba3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1b9eee1-08f5-496d-8b31-4dfcf976f118}" ma:internalName="TaxCatchAll" ma:showField="CatchAllData" ma:web="2af7db65-e281-4bdf-8fb7-478a6b55ba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22E61A-21FC-4B30-B1A5-2A64094910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A08F89-BA9E-4B90-83F0-F86CA20D7535}">
  <ds:schemaRefs>
    <ds:schemaRef ds:uri="http://schemas.microsoft.com/office/2006/metadata/properties"/>
    <ds:schemaRef ds:uri="2af7db65-e281-4bdf-8fb7-478a6b55ba37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a18accad-940b-4421-8004-320d7c5c1731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CA340C-2E72-4102-B5AD-73B06EBB2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8accad-940b-4421-8004-320d7c5c1731"/>
    <ds:schemaRef ds:uri="2af7db65-e281-4bdf-8fb7-478a6b55ba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397</Words>
  <PresentationFormat>Custom</PresentationFormat>
  <Paragraphs>40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テーマ</vt:lpstr>
      <vt:lpstr>PowerPoint Presentation</vt:lpstr>
      <vt:lpstr>PowerPoint Presentation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0x010100A8CE9EF92715C540AD55D9AD48A0E9B9</vt:lpwstr>
  </property>
  <property fmtid="{D5CDD505-2E9C-101B-9397-08002B2CF9AE}" pid="3" name="MediaServiceImageTags">
    <vt:lpwstr/>
  </property>
</Properties>
</file>