
<file path=[Content_Types].xml><?xml version="1.0" encoding="utf-8"?>
<Types xmlns="http://schemas.openxmlformats.org/package/2006/content-types">
  <Default ContentType="image/x-emf" Extension="emf"/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omments+xml" PartName="/ppt/comments/modernComment_102_1FCB000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24" r:id="rId4"/>
  </p:sldMasterIdLst>
  <p:notesMasterIdLst>
    <p:notesMasterId r:id="rId7"/>
  </p:notesMasterIdLst>
  <p:sldIdLst>
    <p:sldId id="258" r:id="rId5"/>
    <p:sldId id="259" r:id="rId6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B255D5-E0F4-3AC3-8D71-7CFD7E661419}" name="原 誠時 Seiji Hara" initials="S原" userId="S::seiji.hara@ht-tax.or.jp::ccf80b23-1d1c-4678-aa79-31651da085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2E75B6"/>
    <a:srgbClr val="FFFFFF"/>
    <a:srgbClr val="FF33CC"/>
    <a:srgbClr val="00CC00"/>
    <a:srgbClr val="99FF33"/>
    <a:srgbClr val="A6FF79"/>
    <a:srgbClr val="C0FFA1"/>
    <a:srgbClr val="FF66CC"/>
    <a:srgbClr val="E89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73AF7-F4D1-911A-D2BE-4215943545AF}" v="3" dt="2025-06-16T07:07:28.608"/>
    <p1510:client id="{7286CBA4-97C2-04C4-C487-D4D65E5F6CE8}" v="16" dt="2025-06-16T07:57:27.6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692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13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omments/modernComment_102_1FCB00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0069836-3C0D-45A6-ADD8-BE0CBC13DEF6}" authorId="{6BB255D5-E0F4-3AC3-8D71-7CFD7E661419}" created="2025-11-14T04:33:02.29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3337344" sldId="258"/>
      <ac:spMk id="30" creationId="{00000000-0000-0000-0000-000000000000}"/>
    </ac:deMkLst>
    <p188:txBody>
      <a:bodyPr/>
      <a:lstStyle/>
      <a:p>
        <a:r>
          <a:rPr lang="ja-JP" altLang="en-US"/>
          <a:t>拠点数は事務所の統廃合もあるので【80拠点】</a:t>
        </a:r>
      </a:p>
    </p188:txBody>
  </p188:cm>
</p188:cmLst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9575" cy="496888"/>
          </a:xfrm>
          <a:prstGeom prst="rect">
            <a:avLst/>
          </a:prstGeom>
        </p:spPr>
        <p:txBody>
          <a:bodyPr vert="horz" lIns="91377" tIns="45688" rIns="91377" bIns="4568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377" tIns="45688" rIns="91377" bIns="45688" rtlCol="0"/>
          <a:lstStyle>
            <a:lvl1pPr algn="r">
              <a:defRPr sz="1200"/>
            </a:lvl1pPr>
          </a:lstStyle>
          <a:p>
            <a:fld id="{5DE0A751-ED96-4FDD-8172-C30EAC412613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7" tIns="45688" rIns="91377" bIns="4568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4" y="4721225"/>
            <a:ext cx="5443537" cy="4471988"/>
          </a:xfrm>
          <a:prstGeom prst="rect">
            <a:avLst/>
          </a:prstGeom>
        </p:spPr>
        <p:txBody>
          <a:bodyPr vert="horz" lIns="91377" tIns="45688" rIns="91377" bIns="4568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870"/>
            <a:ext cx="2949575" cy="496887"/>
          </a:xfrm>
          <a:prstGeom prst="rect">
            <a:avLst/>
          </a:prstGeom>
        </p:spPr>
        <p:txBody>
          <a:bodyPr vert="horz" lIns="91377" tIns="45688" rIns="91377" bIns="4568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70"/>
            <a:ext cx="2949575" cy="496887"/>
          </a:xfrm>
          <a:prstGeom prst="rect">
            <a:avLst/>
          </a:prstGeom>
        </p:spPr>
        <p:txBody>
          <a:bodyPr vert="horz" lIns="91377" tIns="45688" rIns="91377" bIns="45688" rtlCol="0" anchor="b"/>
          <a:lstStyle>
            <a:lvl1pPr algn="r">
              <a:defRPr sz="1200"/>
            </a:lvl1pPr>
          </a:lstStyle>
          <a:p>
            <a:fld id="{7277CFF0-BFE6-42C6-899E-24D84003E4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727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33933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67866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301799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735732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169666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603599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3037532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471465" algn="l" defTabSz="867866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7CFF0-BFE6-42C6-899E-24D84003E4A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54103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11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0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2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/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9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0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4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1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5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2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851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25" r:id="rId1"/>
    <p:sldLayoutId id="2147485326" r:id="rId2"/>
    <p:sldLayoutId id="2147485327" r:id="rId3"/>
    <p:sldLayoutId id="2147485328" r:id="rId4"/>
    <p:sldLayoutId id="2147485329" r:id="rId5"/>
    <p:sldLayoutId id="2147485330" r:id="rId6"/>
    <p:sldLayoutId id="2147485331" r:id="rId7"/>
    <p:sldLayoutId id="2147485332" r:id="rId8"/>
    <p:sldLayoutId id="2147485333" r:id="rId9"/>
    <p:sldLayoutId id="2147485334" r:id="rId10"/>
    <p:sldLayoutId id="21474853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comments/modernComment_102_1FCB000.xml" Type="http://schemas.microsoft.com/office/2018/10/relationships/comments"/><Relationship Id="rId4" Target="../media/image1.gif" Type="http://schemas.openxmlformats.org/officeDocument/2006/relationships/image"/><Relationship Id="rId5" Target="../media/image2.jpeg" Type="http://schemas.openxmlformats.org/officeDocument/2006/relationships/image"/><Relationship Id="rId6" Target="../media/image3.jpeg" Type="http://schemas.openxmlformats.org/officeDocument/2006/relationships/image"/><Relationship Id="rId7" Target="../media/image4.jpeg" Type="http://schemas.openxmlformats.org/officeDocument/2006/relationships/image"/><Relationship Id="rId8" Target="../media/image5.emf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9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../media/image1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正方形/長方形 96"/>
          <p:cNvSpPr/>
          <p:nvPr/>
        </p:nvSpPr>
        <p:spPr>
          <a:xfrm>
            <a:off x="112418" y="133494"/>
            <a:ext cx="6627554" cy="1813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楕円 30"/>
          <p:cNvSpPr/>
          <p:nvPr/>
        </p:nvSpPr>
        <p:spPr>
          <a:xfrm>
            <a:off x="120067" y="3362452"/>
            <a:ext cx="3405835" cy="1393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ｖ</a:t>
            </a:r>
          </a:p>
        </p:txBody>
      </p:sp>
      <p:sp>
        <p:nvSpPr>
          <p:cNvPr id="30" name="楕円 29"/>
          <p:cNvSpPr/>
          <p:nvPr/>
        </p:nvSpPr>
        <p:spPr>
          <a:xfrm>
            <a:off x="206679" y="3404854"/>
            <a:ext cx="3251070" cy="131750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619771" y="3332952"/>
            <a:ext cx="3146821" cy="1772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76818" y="4865778"/>
            <a:ext cx="3164696" cy="2155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サブタイトル 2"/>
          <p:cNvSpPr txBox="1">
            <a:spLocks/>
          </p:cNvSpPr>
          <p:nvPr/>
        </p:nvSpPr>
        <p:spPr>
          <a:xfrm>
            <a:off x="151362" y="8613069"/>
            <a:ext cx="6835687" cy="48983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333"/>
              </a:lnSpc>
              <a:spcBef>
                <a:spcPts val="600"/>
              </a:spcBef>
            </a:pPr>
            <a:endParaRPr lang="en-US" altLang="ja-JP" sz="1600" b="1" spc="3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230479" y="9416365"/>
            <a:ext cx="2590175" cy="357227"/>
            <a:chOff x="4355988" y="9470637"/>
            <a:chExt cx="2590175" cy="357227"/>
          </a:xfrm>
        </p:grpSpPr>
        <p:pic>
          <p:nvPicPr>
            <p:cNvPr id="55" name="Picture 3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" t="1" r="66236" b="53197"/>
            <a:stretch/>
          </p:blipFill>
          <p:spPr bwMode="auto">
            <a:xfrm>
              <a:off x="4355988" y="9470637"/>
              <a:ext cx="776702" cy="349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テキスト ボックス 55"/>
            <p:cNvSpPr txBox="1"/>
            <p:nvPr/>
          </p:nvSpPr>
          <p:spPr>
            <a:xfrm>
              <a:off x="5231243" y="9550865"/>
              <a:ext cx="17149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ハローワーク新宿</a:t>
              </a:r>
            </a:p>
          </p:txBody>
        </p:sp>
      </p:grpSp>
      <p:sp>
        <p:nvSpPr>
          <p:cNvPr id="12" name="角丸四角形 11"/>
          <p:cNvSpPr/>
          <p:nvPr/>
        </p:nvSpPr>
        <p:spPr>
          <a:xfrm>
            <a:off x="8141986" y="2125892"/>
            <a:ext cx="2271833" cy="585430"/>
          </a:xfrm>
          <a:prstGeom prst="roundRect">
            <a:avLst>
              <a:gd name="adj" fmla="val 28152"/>
            </a:avLst>
          </a:prstGeom>
          <a:solidFill>
            <a:schemeClr val="bg1"/>
          </a:solidFill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電話番号</a:t>
            </a: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176" y="9412469"/>
            <a:ext cx="4625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spc="-1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b="1" spc="-1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cs typeface="メイリオ" panose="020B0604030504040204" pitchFamily="50" charset="-128"/>
              </a:rPr>
              <a:t>面接会への参加予約は最寄りのハローワーク職業相談窓口を</a:t>
            </a:r>
            <a:endParaRPr lang="en-US" altLang="ja-JP" sz="1200" b="1" spc="-15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spc="-1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cs typeface="メイリオ" panose="020B0604030504040204" pitchFamily="50" charset="-128"/>
              </a:rPr>
              <a:t>通じて事前予約してください。</a:t>
            </a:r>
            <a:endParaRPr kumimoji="1" lang="ja-JP" altLang="en-US" sz="120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2796070" y="3621558"/>
            <a:ext cx="2795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（いずれも年齢不問！）</a:t>
            </a:r>
          </a:p>
        </p:txBody>
      </p:sp>
      <p:sp>
        <p:nvSpPr>
          <p:cNvPr id="18" name="AutoShape 5" descr="6Ｆ 婦人科待合室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11" name="グループ化 10"/>
          <p:cNvGrpSpPr/>
          <p:nvPr/>
        </p:nvGrpSpPr>
        <p:grpSpPr>
          <a:xfrm>
            <a:off x="22039" y="7113342"/>
            <a:ext cx="10196473" cy="2580149"/>
            <a:chOff x="108710" y="6812649"/>
            <a:chExt cx="9940585" cy="2558039"/>
          </a:xfrm>
        </p:grpSpPr>
        <p:sp>
          <p:nvSpPr>
            <p:cNvPr id="49" name="角丸四角形 48"/>
            <p:cNvSpPr/>
            <p:nvPr/>
          </p:nvSpPr>
          <p:spPr>
            <a:xfrm>
              <a:off x="108710" y="6812649"/>
              <a:ext cx="6645637" cy="2248629"/>
            </a:xfrm>
            <a:prstGeom prst="roundRect">
              <a:avLst>
                <a:gd name="adj" fmla="val 8286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91434" tIns="45718" rIns="91434" bIns="45718"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395096" y="6812649"/>
              <a:ext cx="9654199" cy="2075127"/>
              <a:chOff x="309197" y="7230814"/>
              <a:chExt cx="9654199" cy="2075127"/>
            </a:xfrm>
          </p:grpSpPr>
          <p:sp>
            <p:nvSpPr>
              <p:cNvPr id="51" name="サブタイトル 2"/>
              <p:cNvSpPr txBox="1">
                <a:spLocks/>
              </p:cNvSpPr>
              <p:nvPr/>
            </p:nvSpPr>
            <p:spPr>
              <a:xfrm>
                <a:off x="309197" y="8155958"/>
                <a:ext cx="5740980" cy="478225"/>
              </a:xfrm>
              <a:prstGeom prst="rect">
                <a:avLst/>
              </a:prstGeom>
            </p:spPr>
            <p:txBody>
              <a:bodyPr vert="horz" wrap="none" lIns="0" tIns="0" rIns="0" bIns="0" rtlCol="0" anchor="t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3428"/>
                  </a:lnSpc>
                  <a:spcBef>
                    <a:spcPts val="600"/>
                  </a:spcBef>
                </a:pPr>
                <a:r>
                  <a:rPr lang="ja-JP" altLang="en-US" sz="14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場　所：</a:t>
                </a:r>
                <a:r>
                  <a:rPr lang="ja-JP" altLang="en-US" sz="12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新宿区西新宿１</a:t>
                </a:r>
                <a:r>
                  <a:rPr lang="en-US" altLang="ja-JP" sz="12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-</a:t>
                </a:r>
                <a:r>
                  <a:rPr lang="ja-JP" altLang="en-US" sz="12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６</a:t>
                </a:r>
                <a:r>
                  <a:rPr lang="en-US" altLang="ja-JP" sz="12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-</a:t>
                </a:r>
                <a:r>
                  <a:rPr lang="ja-JP" altLang="en-US" sz="1200" b="1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/>
                    <a:ea typeface="メイリオ"/>
                    <a:cs typeface="メイリオ" panose="020B0604030504040204" pitchFamily="50" charset="-128"/>
                  </a:rPr>
                  <a:t>１　新宿エルタワー２３階</a:t>
                </a:r>
                <a:endParaRPr lang="en-US" altLang="ja-JP" sz="11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/>
                  <a:ea typeface="メイリオ"/>
                  <a:cs typeface="メイリオ" panose="020B0604030504040204" pitchFamily="50" charset="-128"/>
                </a:endParaRPr>
              </a:p>
            </p:txBody>
          </p:sp>
          <p:sp>
            <p:nvSpPr>
              <p:cNvPr id="53" name="サブタイトル 2"/>
              <p:cNvSpPr txBox="1">
                <a:spLocks/>
              </p:cNvSpPr>
              <p:nvPr/>
            </p:nvSpPr>
            <p:spPr>
              <a:xfrm>
                <a:off x="325281" y="7230814"/>
                <a:ext cx="6879121" cy="477287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3333"/>
                  </a:lnSpc>
                  <a:spcBef>
                    <a:spcPts val="600"/>
                  </a:spcBef>
                </a:pPr>
                <a:r>
                  <a:rPr lang="ja-JP" altLang="en-US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日　 時：</a:t>
                </a:r>
                <a:r>
                  <a:rPr lang="ja-JP" altLang="en-US" sz="16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令和</a:t>
                </a:r>
                <a:r>
                  <a:rPr lang="ja-JP" altLang="en-US" sz="18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７</a:t>
                </a:r>
                <a:r>
                  <a:rPr lang="ja-JP" altLang="en-US" sz="16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年 </a:t>
                </a:r>
                <a:r>
                  <a:rPr lang="en-US" altLang="ja-JP" sz="28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12</a:t>
                </a:r>
                <a:r>
                  <a:rPr lang="ja-JP" altLang="en-US" sz="16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月</a:t>
                </a:r>
                <a:r>
                  <a:rPr lang="en-US" altLang="ja-JP" sz="28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4</a:t>
                </a:r>
                <a:r>
                  <a:rPr lang="ja-JP" altLang="en-US" sz="16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日（</a:t>
                </a:r>
                <a:r>
                  <a:rPr lang="ja-JP" altLang="en-US" sz="28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木</a:t>
                </a:r>
                <a:r>
                  <a:rPr lang="ja-JP" altLang="en-US" sz="16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）</a:t>
                </a:r>
                <a:endParaRPr lang="en-US" altLang="ja-JP" sz="1600" b="1" spc="3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1051864" y="7585440"/>
                <a:ext cx="3487166" cy="732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4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cs typeface="メイリオ" panose="020B0604030504040204" pitchFamily="50" charset="-128"/>
                  </a:rPr>
                  <a:t>　　　　</a:t>
                </a:r>
                <a:r>
                  <a:rPr lang="en-US" altLang="ja-JP" sz="28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12</a:t>
                </a:r>
                <a:r>
                  <a:rPr lang="ja-JP" altLang="en-US" sz="16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月</a:t>
                </a:r>
                <a:r>
                  <a:rPr lang="en-US" altLang="ja-JP" sz="28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8</a:t>
                </a:r>
                <a:r>
                  <a:rPr lang="ja-JP" altLang="en-US" sz="16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日（</a:t>
                </a:r>
                <a:r>
                  <a:rPr lang="ja-JP" altLang="en-US" sz="28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月</a:t>
                </a:r>
                <a:r>
                  <a:rPr lang="ja-JP" altLang="en-US" sz="16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）</a:t>
                </a:r>
                <a:br>
                  <a:rPr lang="en-US" altLang="ja-JP" sz="16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</a:br>
                <a:r>
                  <a:rPr lang="en-US" altLang="ja-JP" sz="14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cs typeface="メイリオ" panose="020B0604030504040204" pitchFamily="50" charset="-128"/>
                  </a:rPr>
                  <a:t>※</a:t>
                </a:r>
                <a:r>
                  <a:rPr lang="ja-JP" altLang="en-US" sz="1400" b="1" spc="-1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cs typeface="メイリオ" panose="020B0604030504040204" pitchFamily="50" charset="-128"/>
                  </a:rPr>
                  <a:t>面接時間は予約時にご案内します。</a:t>
                </a:r>
                <a:endParaRPr lang="en-US" altLang="ja-JP" sz="1400" b="1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42" name="サブタイトル 2"/>
              <p:cNvSpPr txBox="1">
                <a:spLocks/>
              </p:cNvSpPr>
              <p:nvPr/>
            </p:nvSpPr>
            <p:spPr>
              <a:xfrm>
                <a:off x="859638" y="8632520"/>
                <a:ext cx="6664142" cy="433072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3428"/>
                  </a:lnSpc>
                  <a:spcBef>
                    <a:spcPts val="600"/>
                  </a:spcBef>
                </a:pPr>
                <a:br>
                  <a:rPr lang="en-US" altLang="ja-JP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</a:br>
                <a:endPara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43" name="サブタイトル 2"/>
              <p:cNvSpPr txBox="1">
                <a:spLocks/>
              </p:cNvSpPr>
              <p:nvPr/>
            </p:nvSpPr>
            <p:spPr>
              <a:xfrm>
                <a:off x="3115913" y="9011544"/>
                <a:ext cx="6847483" cy="294397"/>
              </a:xfrm>
              <a:prstGeom prst="rect">
                <a:avLst/>
              </a:prstGeom>
            </p:spPr>
            <p:txBody>
              <a:bodyPr vert="horz" wrap="none" lIns="0" tIns="0" rIns="0" bIns="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ts val="3428"/>
                  </a:lnSpc>
                  <a:spcBef>
                    <a:spcPts val="600"/>
                  </a:spcBef>
                </a:pPr>
                <a:r>
                  <a:rPr lang="ja-JP" altLang="en-US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（営業時間：平日８</a:t>
                </a:r>
                <a:r>
                  <a:rPr lang="en-US" altLang="ja-JP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:</a:t>
                </a:r>
                <a:r>
                  <a:rPr lang="ja-JP" altLang="en-US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３０</a:t>
                </a:r>
                <a:r>
                  <a:rPr lang="en-US" altLang="ja-JP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~</a:t>
                </a:r>
                <a:r>
                  <a:rPr lang="ja-JP" altLang="en-US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１７</a:t>
                </a:r>
                <a:r>
                  <a:rPr lang="en-US" altLang="ja-JP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:</a:t>
                </a:r>
                <a:r>
                  <a:rPr lang="ja-JP" altLang="en-US" sz="1400" b="1" spc="-15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１５）</a:t>
                </a:r>
                <a:endPara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4334939" y="6895172"/>
              <a:ext cx="2462800" cy="1812785"/>
              <a:chOff x="4156742" y="7262645"/>
              <a:chExt cx="2919558" cy="1736684"/>
            </a:xfrm>
          </p:grpSpPr>
          <p:pic>
            <p:nvPicPr>
              <p:cNvPr id="35" name="図 3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56742" y="7262645"/>
                <a:ext cx="2646374" cy="1736684"/>
              </a:xfrm>
              <a:prstGeom prst="rect">
                <a:avLst/>
              </a:prstGeom>
            </p:spPr>
          </p:pic>
          <p:sp>
            <p:nvSpPr>
              <p:cNvPr id="36" name="四角形吹き出し 35"/>
              <p:cNvSpPr/>
              <p:nvPr/>
            </p:nvSpPr>
            <p:spPr>
              <a:xfrm>
                <a:off x="5721567" y="7318043"/>
                <a:ext cx="1249748" cy="500488"/>
              </a:xfrm>
              <a:prstGeom prst="wedgeRectCallout">
                <a:avLst>
                  <a:gd name="adj1" fmla="val -57131"/>
                  <a:gd name="adj2" fmla="val 53261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800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5594563" y="7342526"/>
                <a:ext cx="14817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800" b="1" dirty="0"/>
                  <a:t>ハローワーク新宿</a:t>
                </a:r>
                <a:endParaRPr lang="en-US" altLang="ja-JP" sz="800" b="1" dirty="0"/>
              </a:p>
              <a:p>
                <a:pPr algn="ctr"/>
                <a:r>
                  <a:rPr lang="ja-JP" altLang="en-US" sz="800" b="1" dirty="0"/>
                  <a:t>（西新宿庁舎）</a:t>
                </a:r>
                <a:endParaRPr lang="en-US" altLang="ja-JP" sz="800" b="1" dirty="0"/>
              </a:p>
              <a:p>
                <a:pPr algn="ctr"/>
                <a:r>
                  <a:rPr lang="ja-JP" altLang="en-US" sz="800" b="1" dirty="0"/>
                  <a:t>新宿エルタワー</a:t>
                </a:r>
                <a:r>
                  <a:rPr lang="en-US" altLang="ja-JP" sz="800" b="1" dirty="0"/>
                  <a:t>23</a:t>
                </a:r>
                <a:r>
                  <a:rPr lang="ja-JP" altLang="en-US" sz="800" b="1" dirty="0"/>
                  <a:t>階</a:t>
                </a:r>
              </a:p>
            </p:txBody>
          </p:sp>
        </p:grpSp>
        <p:sp>
          <p:nvSpPr>
            <p:cNvPr id="39" name="サブタイトル 2"/>
            <p:cNvSpPr txBox="1">
              <a:spLocks/>
            </p:cNvSpPr>
            <p:nvPr/>
          </p:nvSpPr>
          <p:spPr>
            <a:xfrm>
              <a:off x="294095" y="8152905"/>
              <a:ext cx="6545524" cy="1217783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3428"/>
                </a:lnSpc>
                <a:spcBef>
                  <a:spcPts val="600"/>
                </a:spcBef>
              </a:pP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  受　 付：ハローワーク新宿　職業相談第一部門　</a:t>
              </a:r>
              <a:br>
                <a: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</a:b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電話番号：</a:t>
              </a:r>
              <a:r>
                <a: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03</a:t>
              </a: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－</a:t>
              </a:r>
              <a:r>
                <a: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5325</a:t>
              </a: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－</a:t>
              </a:r>
              <a:r>
                <a: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9593</a:t>
              </a: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（</a:t>
              </a:r>
              <a:r>
                <a:rPr lang="en-US" altLang="ja-JP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41</a:t>
              </a:r>
              <a:r>
                <a:rPr lang="ja-JP" altLang="en-US" sz="1400" b="1" spc="-1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＃）</a:t>
              </a:r>
              <a:endParaRPr lang="en-US" altLang="ja-JP" sz="1400" b="1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6" name="角丸四角形 5"/>
          <p:cNvSpPr/>
          <p:nvPr/>
        </p:nvSpPr>
        <p:spPr>
          <a:xfrm>
            <a:off x="-2963934" y="6759420"/>
            <a:ext cx="2688977" cy="62944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52" y="4904777"/>
            <a:ext cx="2918334" cy="2089992"/>
          </a:xfrm>
          <a:prstGeom prst="rect">
            <a:avLst/>
          </a:prstGeom>
        </p:spPr>
      </p:pic>
      <p:sp>
        <p:nvSpPr>
          <p:cNvPr id="3" name="AutoShape 62" descr="閑散1－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93" y="3390642"/>
            <a:ext cx="2944779" cy="1656439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6" y="2091620"/>
            <a:ext cx="4265013" cy="1125860"/>
          </a:xfrm>
          <a:prstGeom prst="rect">
            <a:avLst/>
          </a:prstGeom>
        </p:spPr>
      </p:pic>
      <p:sp>
        <p:nvSpPr>
          <p:cNvPr id="24" name="楕円 23"/>
          <p:cNvSpPr/>
          <p:nvPr/>
        </p:nvSpPr>
        <p:spPr>
          <a:xfrm>
            <a:off x="4430713" y="2092879"/>
            <a:ext cx="2298133" cy="111238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4" name="グループ化 73"/>
          <p:cNvGrpSpPr/>
          <p:nvPr/>
        </p:nvGrpSpPr>
        <p:grpSpPr>
          <a:xfrm>
            <a:off x="9566918" y="4443665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5" name="楕円 44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8" name="直線コネクタ 67"/>
            <p:cNvCxnSpPr>
              <a:stCxn id="45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8" name="グループ化 77"/>
          <p:cNvGrpSpPr/>
          <p:nvPr/>
        </p:nvGrpSpPr>
        <p:grpSpPr>
          <a:xfrm>
            <a:off x="1885624" y="4742756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9" name="楕円 78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0" name="直線コネクタ 79"/>
            <p:cNvCxnSpPr>
              <a:stCxn id="79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1" name="グループ化 80"/>
          <p:cNvGrpSpPr/>
          <p:nvPr/>
        </p:nvGrpSpPr>
        <p:grpSpPr>
          <a:xfrm>
            <a:off x="5128296" y="3218798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82" name="楕円 81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3" name="直線コネクタ 82"/>
            <p:cNvCxnSpPr>
              <a:stCxn id="82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8" name="角丸四角形 87"/>
          <p:cNvSpPr/>
          <p:nvPr/>
        </p:nvSpPr>
        <p:spPr>
          <a:xfrm>
            <a:off x="3525902" y="5210563"/>
            <a:ext cx="3290687" cy="1796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角丸四角形 88"/>
          <p:cNvSpPr/>
          <p:nvPr/>
        </p:nvSpPr>
        <p:spPr>
          <a:xfrm>
            <a:off x="3577700" y="5273448"/>
            <a:ext cx="3179698" cy="167038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0" name="グループ化 89"/>
          <p:cNvGrpSpPr/>
          <p:nvPr/>
        </p:nvGrpSpPr>
        <p:grpSpPr>
          <a:xfrm>
            <a:off x="9837580" y="5578609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91" name="楕円 90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2" name="直線コネクタ 91"/>
            <p:cNvCxnSpPr>
              <a:stCxn id="91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4" name="テキスト ボックス 93"/>
          <p:cNvSpPr txBox="1"/>
          <p:nvPr/>
        </p:nvSpPr>
        <p:spPr>
          <a:xfrm>
            <a:off x="4778304" y="2276291"/>
            <a:ext cx="22426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求人情報は</a:t>
            </a:r>
            <a:br>
              <a:rPr kumimoji="1" lang="en-US" altLang="ja-JP" sz="2400" b="1" dirty="0"/>
            </a:br>
            <a:r>
              <a:rPr kumimoji="1" lang="ja-JP" altLang="en-US" sz="2400" b="1" dirty="0"/>
              <a:t>裏面へ→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211228" y="183891"/>
            <a:ext cx="6429934" cy="17195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9" name="グループ化 98"/>
          <p:cNvGrpSpPr/>
          <p:nvPr/>
        </p:nvGrpSpPr>
        <p:grpSpPr>
          <a:xfrm>
            <a:off x="70818" y="108655"/>
            <a:ext cx="6924969" cy="2714830"/>
            <a:chOff x="3668086" y="1887164"/>
            <a:chExt cx="6924969" cy="2714830"/>
          </a:xfrm>
        </p:grpSpPr>
        <p:sp>
          <p:nvSpPr>
            <p:cNvPr id="46" name="テキスト ボックス 45"/>
            <p:cNvSpPr txBox="1"/>
            <p:nvPr/>
          </p:nvSpPr>
          <p:spPr>
            <a:xfrm>
              <a:off x="3668086" y="1887164"/>
              <a:ext cx="6924969" cy="413735"/>
            </a:xfrm>
            <a:prstGeom prst="wedgeRoundRectCallout">
              <a:avLst/>
            </a:prstGeom>
            <a:noFill/>
            <a:ln>
              <a:noFill/>
            </a:ln>
          </p:spPr>
          <p:txBody>
            <a:bodyPr wrap="square" lIns="96015" tIns="48008" rIns="96015" bIns="48008" rtlCol="0">
              <a:spAutoFit/>
            </a:bodyPr>
            <a:lstStyle/>
            <a:p>
              <a:pPr algn="ctr"/>
              <a:r>
                <a:rPr lang="ja-JP" altLang="en-US" b="1" spc="-5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＼事前予約制！書類選考なし！その場で面接！／</a:t>
              </a:r>
              <a:endParaRPr lang="en-US" altLang="ja-JP" b="1" spc="-5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916337" y="3004829"/>
              <a:ext cx="4428465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32000">
                <a:lnSpc>
                  <a:spcPts val="4500"/>
                </a:lnSpc>
              </a:pPr>
              <a:r>
                <a:rPr kumimoji="1" lang="ja-JP" altLang="en-US" sz="5400" b="1">
                  <a:ln>
                    <a:solidFill>
                      <a:schemeClr val="accent3">
                        <a:lumMod val="20000"/>
                        <a:lumOff val="80000"/>
                      </a:schemeClr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rPr>
                <a:t>ミニ面接会</a:t>
              </a:r>
              <a:endParaRPr kumimoji="1" lang="ja-JP" altLang="en-US" sz="3600" b="1">
                <a:ln>
                  <a:solidFill>
                    <a:schemeClr val="accent3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endParaRPr>
            </a:p>
          </p:txBody>
        </p:sp>
        <p:pic>
          <p:nvPicPr>
            <p:cNvPr id="33" name="Picture 4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832" t="7688" r="25410" b="17650"/>
            <a:stretch/>
          </p:blipFill>
          <p:spPr bwMode="auto">
            <a:xfrm>
              <a:off x="8869350" y="2301383"/>
              <a:ext cx="1304965" cy="128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テキスト ボックス 25"/>
            <p:cNvSpPr txBox="1"/>
            <p:nvPr/>
          </p:nvSpPr>
          <p:spPr>
            <a:xfrm>
              <a:off x="3938757" y="2232114"/>
              <a:ext cx="1718528" cy="2369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44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12</a:t>
              </a:r>
              <a:r>
                <a:rPr kumimoji="1" lang="en-US" altLang="ja-JP" sz="44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/</a:t>
              </a:r>
              <a:r>
                <a:rPr lang="en-US" altLang="ja-JP" sz="44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4</a:t>
              </a:r>
              <a:endParaRPr kumimoji="1" lang="en-US" altLang="ja-JP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en-US" altLang="ja-JP" sz="44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12/8</a:t>
              </a:r>
              <a:br>
                <a:rPr kumimoji="1" lang="en-US" altLang="ja-JP" sz="6000" b="1" dirty="0"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</a:br>
              <a:endParaRPr kumimoji="1" lang="ja-JP" altLang="en-US" sz="6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733323" y="2378113"/>
              <a:ext cx="34593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800" b="1" kern="0">
                  <a:ln>
                    <a:solidFill>
                      <a:schemeClr val="accent3">
                        <a:lumMod val="20000"/>
                        <a:lumOff val="80000"/>
                      </a:schemeClr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rPr>
                <a:t>ハローワーク</a:t>
              </a:r>
              <a:r>
                <a:rPr lang="ja-JP" altLang="en-US" sz="2800" b="1">
                  <a:ln>
                    <a:solidFill>
                      <a:schemeClr val="accent3">
                        <a:lumMod val="20000"/>
                        <a:lumOff val="80000"/>
                      </a:schemeClr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メイリオ" panose="020B0604030504040204" pitchFamily="50" charset="-128"/>
                </a:rPr>
                <a:t>新宿</a:t>
              </a:r>
              <a:endParaRPr lang="en-US" altLang="ja-JP" sz="2800" b="1">
                <a:ln>
                  <a:solidFill>
                    <a:schemeClr val="accent3">
                      <a:lumMod val="20000"/>
                      <a:lumOff val="8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104" name="グループ化 103"/>
          <p:cNvGrpSpPr/>
          <p:nvPr/>
        </p:nvGrpSpPr>
        <p:grpSpPr>
          <a:xfrm rot="19103840">
            <a:off x="-103063" y="279751"/>
            <a:ext cx="1015321" cy="209571"/>
            <a:chOff x="-2187623" y="1172638"/>
            <a:chExt cx="1015321" cy="209571"/>
          </a:xfrm>
          <a:solidFill>
            <a:schemeClr val="accent1">
              <a:lumMod val="75000"/>
              <a:alpha val="30196"/>
            </a:schemeClr>
          </a:solidFill>
        </p:grpSpPr>
        <p:sp>
          <p:nvSpPr>
            <p:cNvPr id="102" name="減算 101"/>
            <p:cNvSpPr/>
            <p:nvPr/>
          </p:nvSpPr>
          <p:spPr>
            <a:xfrm>
              <a:off x="-2097372" y="1176308"/>
              <a:ext cx="925070" cy="205901"/>
            </a:xfrm>
            <a:custGeom>
              <a:avLst/>
              <a:gdLst>
                <a:gd name="connsiteX0" fmla="*/ 162259 w 1224136"/>
                <a:gd name="connsiteY0" fmla="*/ 330430 h 864096"/>
                <a:gd name="connsiteX1" fmla="*/ 1061877 w 1224136"/>
                <a:gd name="connsiteY1" fmla="*/ 330430 h 864096"/>
                <a:gd name="connsiteX2" fmla="*/ 1061877 w 1224136"/>
                <a:gd name="connsiteY2" fmla="*/ 533666 h 864096"/>
                <a:gd name="connsiteX3" fmla="*/ 162259 w 1224136"/>
                <a:gd name="connsiteY3" fmla="*/ 533666 h 864096"/>
                <a:gd name="connsiteX4" fmla="*/ 162259 w 1224136"/>
                <a:gd name="connsiteY4" fmla="*/ 330430 h 86409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97223 w 899618"/>
                <a:gd name="connsiteY2" fmla="*/ 140239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47217 w 899618"/>
                <a:gd name="connsiteY2" fmla="*/ 149764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958424"/>
                <a:gd name="connsiteY0" fmla="*/ 0 h 203236"/>
                <a:gd name="connsiteX1" fmla="*/ 899618 w 958424"/>
                <a:gd name="connsiteY1" fmla="*/ 0 h 203236"/>
                <a:gd name="connsiteX2" fmla="*/ 868648 w 958424"/>
                <a:gd name="connsiteY2" fmla="*/ 87851 h 203236"/>
                <a:gd name="connsiteX3" fmla="*/ 847217 w 958424"/>
                <a:gd name="connsiteY3" fmla="*/ 149764 h 203236"/>
                <a:gd name="connsiteX4" fmla="*/ 899618 w 958424"/>
                <a:gd name="connsiteY4" fmla="*/ 203236 h 203236"/>
                <a:gd name="connsiteX5" fmla="*/ 0 w 958424"/>
                <a:gd name="connsiteY5" fmla="*/ 203236 h 203236"/>
                <a:gd name="connsiteX6" fmla="*/ 0 w 95842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47217 w 969354"/>
                <a:gd name="connsiteY3" fmla="*/ 149764 h 203236"/>
                <a:gd name="connsiteX4" fmla="*/ 899618 w 969354"/>
                <a:gd name="connsiteY4" fmla="*/ 203236 h 203236"/>
                <a:gd name="connsiteX5" fmla="*/ 0 w 969354"/>
                <a:gd name="connsiteY5" fmla="*/ 203236 h 203236"/>
                <a:gd name="connsiteX6" fmla="*/ 0 w 96935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932942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61504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861504 w 957914"/>
                <a:gd name="connsiteY3" fmla="*/ 87851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913892 w 957914"/>
                <a:gd name="connsiteY3" fmla="*/ 137857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5488"/>
                <a:gd name="connsiteY0" fmla="*/ 0 h 203236"/>
                <a:gd name="connsiteX1" fmla="*/ 899618 w 955488"/>
                <a:gd name="connsiteY1" fmla="*/ 0 h 203236"/>
                <a:gd name="connsiteX2" fmla="*/ 854360 w 955488"/>
                <a:gd name="connsiteY2" fmla="*/ 80707 h 203236"/>
                <a:gd name="connsiteX3" fmla="*/ 913892 w 955488"/>
                <a:gd name="connsiteY3" fmla="*/ 137857 h 203236"/>
                <a:gd name="connsiteX4" fmla="*/ 847217 w 955488"/>
                <a:gd name="connsiteY4" fmla="*/ 149764 h 203236"/>
                <a:gd name="connsiteX5" fmla="*/ 899618 w 955488"/>
                <a:gd name="connsiteY5" fmla="*/ 203236 h 203236"/>
                <a:gd name="connsiteX6" fmla="*/ 0 w 955488"/>
                <a:gd name="connsiteY6" fmla="*/ 203236 h 203236"/>
                <a:gd name="connsiteX7" fmla="*/ 0 w 955488"/>
                <a:gd name="connsiteY7" fmla="*/ 0 h 203236"/>
                <a:gd name="connsiteX0" fmla="*/ 0 w 966341"/>
                <a:gd name="connsiteY0" fmla="*/ 0 h 203236"/>
                <a:gd name="connsiteX1" fmla="*/ 899618 w 966341"/>
                <a:gd name="connsiteY1" fmla="*/ 0 h 203236"/>
                <a:gd name="connsiteX2" fmla="*/ 894842 w 966341"/>
                <a:gd name="connsiteY2" fmla="*/ 54514 h 203236"/>
                <a:gd name="connsiteX3" fmla="*/ 854360 w 966341"/>
                <a:gd name="connsiteY3" fmla="*/ 80707 h 203236"/>
                <a:gd name="connsiteX4" fmla="*/ 913892 w 966341"/>
                <a:gd name="connsiteY4" fmla="*/ 137857 h 203236"/>
                <a:gd name="connsiteX5" fmla="*/ 847217 w 966341"/>
                <a:gd name="connsiteY5" fmla="*/ 149764 h 203236"/>
                <a:gd name="connsiteX6" fmla="*/ 899618 w 966341"/>
                <a:gd name="connsiteY6" fmla="*/ 203236 h 203236"/>
                <a:gd name="connsiteX7" fmla="*/ 0 w 966341"/>
                <a:gd name="connsiteY7" fmla="*/ 203236 h 203236"/>
                <a:gd name="connsiteX8" fmla="*/ 0 w 966341"/>
                <a:gd name="connsiteY8" fmla="*/ 0 h 203236"/>
                <a:gd name="connsiteX0" fmla="*/ 0 w 968920"/>
                <a:gd name="connsiteY0" fmla="*/ 0 h 203236"/>
                <a:gd name="connsiteX1" fmla="*/ 899618 w 968920"/>
                <a:gd name="connsiteY1" fmla="*/ 0 h 203236"/>
                <a:gd name="connsiteX2" fmla="*/ 904367 w 968920"/>
                <a:gd name="connsiteY2" fmla="*/ 52133 h 203236"/>
                <a:gd name="connsiteX3" fmla="*/ 854360 w 968920"/>
                <a:gd name="connsiteY3" fmla="*/ 80707 h 203236"/>
                <a:gd name="connsiteX4" fmla="*/ 913892 w 968920"/>
                <a:gd name="connsiteY4" fmla="*/ 137857 h 203236"/>
                <a:gd name="connsiteX5" fmla="*/ 847217 w 968920"/>
                <a:gd name="connsiteY5" fmla="*/ 149764 h 203236"/>
                <a:gd name="connsiteX6" fmla="*/ 899618 w 968920"/>
                <a:gd name="connsiteY6" fmla="*/ 203236 h 203236"/>
                <a:gd name="connsiteX7" fmla="*/ 0 w 968920"/>
                <a:gd name="connsiteY7" fmla="*/ 203236 h 203236"/>
                <a:gd name="connsiteX8" fmla="*/ 0 w 968920"/>
                <a:gd name="connsiteY8" fmla="*/ 0 h 203236"/>
                <a:gd name="connsiteX0" fmla="*/ 0 w 974700"/>
                <a:gd name="connsiteY0" fmla="*/ 0 h 203236"/>
                <a:gd name="connsiteX1" fmla="*/ 899618 w 974700"/>
                <a:gd name="connsiteY1" fmla="*/ 0 h 203236"/>
                <a:gd name="connsiteX2" fmla="*/ 923417 w 974700"/>
                <a:gd name="connsiteY2" fmla="*/ 54514 h 203236"/>
                <a:gd name="connsiteX3" fmla="*/ 854360 w 974700"/>
                <a:gd name="connsiteY3" fmla="*/ 80707 h 203236"/>
                <a:gd name="connsiteX4" fmla="*/ 913892 w 974700"/>
                <a:gd name="connsiteY4" fmla="*/ 137857 h 203236"/>
                <a:gd name="connsiteX5" fmla="*/ 847217 w 974700"/>
                <a:gd name="connsiteY5" fmla="*/ 149764 h 203236"/>
                <a:gd name="connsiteX6" fmla="*/ 899618 w 974700"/>
                <a:gd name="connsiteY6" fmla="*/ 203236 h 203236"/>
                <a:gd name="connsiteX7" fmla="*/ 0 w 974700"/>
                <a:gd name="connsiteY7" fmla="*/ 203236 h 203236"/>
                <a:gd name="connsiteX8" fmla="*/ 0 w 974700"/>
                <a:gd name="connsiteY8" fmla="*/ 0 h 203236"/>
                <a:gd name="connsiteX0" fmla="*/ 0 w 994830"/>
                <a:gd name="connsiteY0" fmla="*/ 0 h 203236"/>
                <a:gd name="connsiteX1" fmla="*/ 899618 w 994830"/>
                <a:gd name="connsiteY1" fmla="*/ 0 h 203236"/>
                <a:gd name="connsiteX2" fmla="*/ 971041 w 994830"/>
                <a:gd name="connsiteY2" fmla="*/ 25939 h 203236"/>
                <a:gd name="connsiteX3" fmla="*/ 923417 w 994830"/>
                <a:gd name="connsiteY3" fmla="*/ 54514 h 203236"/>
                <a:gd name="connsiteX4" fmla="*/ 854360 w 994830"/>
                <a:gd name="connsiteY4" fmla="*/ 80707 h 203236"/>
                <a:gd name="connsiteX5" fmla="*/ 913892 w 994830"/>
                <a:gd name="connsiteY5" fmla="*/ 137857 h 203236"/>
                <a:gd name="connsiteX6" fmla="*/ 847217 w 994830"/>
                <a:gd name="connsiteY6" fmla="*/ 149764 h 203236"/>
                <a:gd name="connsiteX7" fmla="*/ 899618 w 994830"/>
                <a:gd name="connsiteY7" fmla="*/ 203236 h 203236"/>
                <a:gd name="connsiteX8" fmla="*/ 0 w 994830"/>
                <a:gd name="connsiteY8" fmla="*/ 203236 h 203236"/>
                <a:gd name="connsiteX9" fmla="*/ 0 w 994830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49764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5798 w 959446"/>
                <a:gd name="connsiteY3" fmla="*/ 66420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45948"/>
                <a:gd name="connsiteY0" fmla="*/ 0 h 203236"/>
                <a:gd name="connsiteX1" fmla="*/ 882949 w 945948"/>
                <a:gd name="connsiteY1" fmla="*/ 0 h 203236"/>
                <a:gd name="connsiteX2" fmla="*/ 847216 w 945948"/>
                <a:gd name="connsiteY2" fmla="*/ 35464 h 203236"/>
                <a:gd name="connsiteX3" fmla="*/ 925798 w 945948"/>
                <a:gd name="connsiteY3" fmla="*/ 66420 h 203236"/>
                <a:gd name="connsiteX4" fmla="*/ 847216 w 945948"/>
                <a:gd name="connsiteY4" fmla="*/ 94994 h 203236"/>
                <a:gd name="connsiteX5" fmla="*/ 916273 w 945948"/>
                <a:gd name="connsiteY5" fmla="*/ 121189 h 203236"/>
                <a:gd name="connsiteX6" fmla="*/ 847217 w 945948"/>
                <a:gd name="connsiteY6" fmla="*/ 161670 h 203236"/>
                <a:gd name="connsiteX7" fmla="*/ 899618 w 945948"/>
                <a:gd name="connsiteY7" fmla="*/ 203236 h 203236"/>
                <a:gd name="connsiteX8" fmla="*/ 0 w 945948"/>
                <a:gd name="connsiteY8" fmla="*/ 203236 h 203236"/>
                <a:gd name="connsiteX9" fmla="*/ 0 w 945948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61670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73576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40100"/>
                <a:gd name="connsiteY0" fmla="*/ 0 h 203236"/>
                <a:gd name="connsiteX1" fmla="*/ 882949 w 940100"/>
                <a:gd name="connsiteY1" fmla="*/ 0 h 203236"/>
                <a:gd name="connsiteX2" fmla="*/ 847216 w 940100"/>
                <a:gd name="connsiteY2" fmla="*/ 35464 h 203236"/>
                <a:gd name="connsiteX3" fmla="*/ 925798 w 940100"/>
                <a:gd name="connsiteY3" fmla="*/ 66420 h 203236"/>
                <a:gd name="connsiteX4" fmla="*/ 847216 w 940100"/>
                <a:gd name="connsiteY4" fmla="*/ 94994 h 203236"/>
                <a:gd name="connsiteX5" fmla="*/ 916273 w 940100"/>
                <a:gd name="connsiteY5" fmla="*/ 121189 h 203236"/>
                <a:gd name="connsiteX6" fmla="*/ 847217 w 940100"/>
                <a:gd name="connsiteY6" fmla="*/ 173576 h 203236"/>
                <a:gd name="connsiteX7" fmla="*/ 940100 w 940100"/>
                <a:gd name="connsiteY7" fmla="*/ 198473 h 203236"/>
                <a:gd name="connsiteX8" fmla="*/ 0 w 940100"/>
                <a:gd name="connsiteY8" fmla="*/ 203236 h 203236"/>
                <a:gd name="connsiteX9" fmla="*/ 0 w 940100"/>
                <a:gd name="connsiteY9" fmla="*/ 0 h 203236"/>
                <a:gd name="connsiteX0" fmla="*/ 0 w 947994"/>
                <a:gd name="connsiteY0" fmla="*/ 0 h 203236"/>
                <a:gd name="connsiteX1" fmla="*/ 882949 w 947994"/>
                <a:gd name="connsiteY1" fmla="*/ 0 h 203236"/>
                <a:gd name="connsiteX2" fmla="*/ 847216 w 947994"/>
                <a:gd name="connsiteY2" fmla="*/ 35464 h 203236"/>
                <a:gd name="connsiteX3" fmla="*/ 925798 w 947994"/>
                <a:gd name="connsiteY3" fmla="*/ 66420 h 203236"/>
                <a:gd name="connsiteX4" fmla="*/ 847216 w 947994"/>
                <a:gd name="connsiteY4" fmla="*/ 94994 h 203236"/>
                <a:gd name="connsiteX5" fmla="*/ 947229 w 947994"/>
                <a:gd name="connsiteY5" fmla="*/ 128332 h 203236"/>
                <a:gd name="connsiteX6" fmla="*/ 847217 w 947994"/>
                <a:gd name="connsiteY6" fmla="*/ 173576 h 203236"/>
                <a:gd name="connsiteX7" fmla="*/ 940100 w 947994"/>
                <a:gd name="connsiteY7" fmla="*/ 198473 h 203236"/>
                <a:gd name="connsiteX8" fmla="*/ 0 w 947994"/>
                <a:gd name="connsiteY8" fmla="*/ 203236 h 203236"/>
                <a:gd name="connsiteX9" fmla="*/ 0 w 947994"/>
                <a:gd name="connsiteY9" fmla="*/ 0 h 203236"/>
                <a:gd name="connsiteX0" fmla="*/ 0 w 949433"/>
                <a:gd name="connsiteY0" fmla="*/ 0 h 203236"/>
                <a:gd name="connsiteX1" fmla="*/ 882949 w 949433"/>
                <a:gd name="connsiteY1" fmla="*/ 0 h 203236"/>
                <a:gd name="connsiteX2" fmla="*/ 847216 w 949433"/>
                <a:gd name="connsiteY2" fmla="*/ 35464 h 203236"/>
                <a:gd name="connsiteX3" fmla="*/ 947229 w 949433"/>
                <a:gd name="connsiteY3" fmla="*/ 61658 h 203236"/>
                <a:gd name="connsiteX4" fmla="*/ 847216 w 949433"/>
                <a:gd name="connsiteY4" fmla="*/ 94994 h 203236"/>
                <a:gd name="connsiteX5" fmla="*/ 947229 w 949433"/>
                <a:gd name="connsiteY5" fmla="*/ 128332 h 203236"/>
                <a:gd name="connsiteX6" fmla="*/ 847217 w 949433"/>
                <a:gd name="connsiteY6" fmla="*/ 173576 h 203236"/>
                <a:gd name="connsiteX7" fmla="*/ 940100 w 949433"/>
                <a:gd name="connsiteY7" fmla="*/ 198473 h 203236"/>
                <a:gd name="connsiteX8" fmla="*/ 0 w 949433"/>
                <a:gd name="connsiteY8" fmla="*/ 203236 h 203236"/>
                <a:gd name="connsiteX9" fmla="*/ 0 w 949433"/>
                <a:gd name="connsiteY9" fmla="*/ 0 h 203236"/>
                <a:gd name="connsiteX0" fmla="*/ 0 w 949393"/>
                <a:gd name="connsiteY0" fmla="*/ 0 h 203236"/>
                <a:gd name="connsiteX1" fmla="*/ 882949 w 949393"/>
                <a:gd name="connsiteY1" fmla="*/ 0 h 203236"/>
                <a:gd name="connsiteX2" fmla="*/ 844835 w 949393"/>
                <a:gd name="connsiteY2" fmla="*/ 35464 h 203236"/>
                <a:gd name="connsiteX3" fmla="*/ 947229 w 949393"/>
                <a:gd name="connsiteY3" fmla="*/ 61658 h 203236"/>
                <a:gd name="connsiteX4" fmla="*/ 847216 w 949393"/>
                <a:gd name="connsiteY4" fmla="*/ 94994 h 203236"/>
                <a:gd name="connsiteX5" fmla="*/ 947229 w 949393"/>
                <a:gd name="connsiteY5" fmla="*/ 128332 h 203236"/>
                <a:gd name="connsiteX6" fmla="*/ 847217 w 949393"/>
                <a:gd name="connsiteY6" fmla="*/ 173576 h 203236"/>
                <a:gd name="connsiteX7" fmla="*/ 940100 w 949393"/>
                <a:gd name="connsiteY7" fmla="*/ 198473 h 203236"/>
                <a:gd name="connsiteX8" fmla="*/ 0 w 949393"/>
                <a:gd name="connsiteY8" fmla="*/ 203236 h 203236"/>
                <a:gd name="connsiteX9" fmla="*/ 0 w 949393"/>
                <a:gd name="connsiteY9" fmla="*/ 0 h 203236"/>
                <a:gd name="connsiteX0" fmla="*/ 0 w 973253"/>
                <a:gd name="connsiteY0" fmla="*/ 0 h 203236"/>
                <a:gd name="connsiteX1" fmla="*/ 882949 w 973253"/>
                <a:gd name="connsiteY1" fmla="*/ 0 h 203236"/>
                <a:gd name="connsiteX2" fmla="*/ 942466 w 973253"/>
                <a:gd name="connsiteY2" fmla="*/ 4507 h 203236"/>
                <a:gd name="connsiteX3" fmla="*/ 844835 w 973253"/>
                <a:gd name="connsiteY3" fmla="*/ 35464 h 203236"/>
                <a:gd name="connsiteX4" fmla="*/ 947229 w 973253"/>
                <a:gd name="connsiteY4" fmla="*/ 61658 h 203236"/>
                <a:gd name="connsiteX5" fmla="*/ 847216 w 973253"/>
                <a:gd name="connsiteY5" fmla="*/ 94994 h 203236"/>
                <a:gd name="connsiteX6" fmla="*/ 947229 w 973253"/>
                <a:gd name="connsiteY6" fmla="*/ 128332 h 203236"/>
                <a:gd name="connsiteX7" fmla="*/ 847217 w 973253"/>
                <a:gd name="connsiteY7" fmla="*/ 173576 h 203236"/>
                <a:gd name="connsiteX8" fmla="*/ 940100 w 973253"/>
                <a:gd name="connsiteY8" fmla="*/ 198473 h 203236"/>
                <a:gd name="connsiteX9" fmla="*/ 0 w 973253"/>
                <a:gd name="connsiteY9" fmla="*/ 203236 h 203236"/>
                <a:gd name="connsiteX10" fmla="*/ 0 w 973253"/>
                <a:gd name="connsiteY10" fmla="*/ 0 h 203236"/>
                <a:gd name="connsiteX0" fmla="*/ 0 w 966459"/>
                <a:gd name="connsiteY0" fmla="*/ 736 h 203972"/>
                <a:gd name="connsiteX1" fmla="*/ 882949 w 966459"/>
                <a:gd name="connsiteY1" fmla="*/ 736 h 203972"/>
                <a:gd name="connsiteX2" fmla="*/ 925797 w 966459"/>
                <a:gd name="connsiteY2" fmla="*/ 2862 h 203972"/>
                <a:gd name="connsiteX3" fmla="*/ 844835 w 966459"/>
                <a:gd name="connsiteY3" fmla="*/ 36200 h 203972"/>
                <a:gd name="connsiteX4" fmla="*/ 947229 w 966459"/>
                <a:gd name="connsiteY4" fmla="*/ 62394 h 203972"/>
                <a:gd name="connsiteX5" fmla="*/ 847216 w 966459"/>
                <a:gd name="connsiteY5" fmla="*/ 95730 h 203972"/>
                <a:gd name="connsiteX6" fmla="*/ 947229 w 966459"/>
                <a:gd name="connsiteY6" fmla="*/ 129068 h 203972"/>
                <a:gd name="connsiteX7" fmla="*/ 847217 w 966459"/>
                <a:gd name="connsiteY7" fmla="*/ 174312 h 203972"/>
                <a:gd name="connsiteX8" fmla="*/ 940100 w 966459"/>
                <a:gd name="connsiteY8" fmla="*/ 199209 h 203972"/>
                <a:gd name="connsiteX9" fmla="*/ 0 w 966459"/>
                <a:gd name="connsiteY9" fmla="*/ 203972 h 203972"/>
                <a:gd name="connsiteX10" fmla="*/ 0 w 966459"/>
                <a:gd name="connsiteY10" fmla="*/ 736 h 203972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47229 w 961555"/>
                <a:gd name="connsiteY4" fmla="*/ 63443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897238 w 961555"/>
                <a:gd name="connsiteY8" fmla="*/ 195495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49110"/>
                <a:gd name="connsiteY0" fmla="*/ 1785 h 205021"/>
                <a:gd name="connsiteX1" fmla="*/ 882949 w 949110"/>
                <a:gd name="connsiteY1" fmla="*/ 1785 h 205021"/>
                <a:gd name="connsiteX2" fmla="*/ 882934 w 949110"/>
                <a:gd name="connsiteY2" fmla="*/ 3911 h 205021"/>
                <a:gd name="connsiteX3" fmla="*/ 844835 w 949110"/>
                <a:gd name="connsiteY3" fmla="*/ 37249 h 205021"/>
                <a:gd name="connsiteX4" fmla="*/ 913892 w 949110"/>
                <a:gd name="connsiteY4" fmla="*/ 61062 h 205021"/>
                <a:gd name="connsiteX5" fmla="*/ 847216 w 949110"/>
                <a:gd name="connsiteY5" fmla="*/ 96779 h 205021"/>
                <a:gd name="connsiteX6" fmla="*/ 899604 w 949110"/>
                <a:gd name="connsiteY6" fmla="*/ 137261 h 205021"/>
                <a:gd name="connsiteX7" fmla="*/ 847217 w 949110"/>
                <a:gd name="connsiteY7" fmla="*/ 175361 h 205021"/>
                <a:gd name="connsiteX8" fmla="*/ 897238 w 949110"/>
                <a:gd name="connsiteY8" fmla="*/ 195495 h 205021"/>
                <a:gd name="connsiteX9" fmla="*/ 0 w 949110"/>
                <a:gd name="connsiteY9" fmla="*/ 205021 h 205021"/>
                <a:gd name="connsiteX10" fmla="*/ 0 w 949110"/>
                <a:gd name="connsiteY10" fmla="*/ 1785 h 205021"/>
                <a:gd name="connsiteX0" fmla="*/ 0 w 965878"/>
                <a:gd name="connsiteY0" fmla="*/ 0 h 203236"/>
                <a:gd name="connsiteX1" fmla="*/ 882949 w 965878"/>
                <a:gd name="connsiteY1" fmla="*/ 0 h 203236"/>
                <a:gd name="connsiteX2" fmla="*/ 937702 w 965878"/>
                <a:gd name="connsiteY2" fmla="*/ 9270 h 203236"/>
                <a:gd name="connsiteX3" fmla="*/ 844835 w 965878"/>
                <a:gd name="connsiteY3" fmla="*/ 35464 h 203236"/>
                <a:gd name="connsiteX4" fmla="*/ 913892 w 965878"/>
                <a:gd name="connsiteY4" fmla="*/ 59277 h 203236"/>
                <a:gd name="connsiteX5" fmla="*/ 847216 w 965878"/>
                <a:gd name="connsiteY5" fmla="*/ 94994 h 203236"/>
                <a:gd name="connsiteX6" fmla="*/ 899604 w 965878"/>
                <a:gd name="connsiteY6" fmla="*/ 135476 h 203236"/>
                <a:gd name="connsiteX7" fmla="*/ 847217 w 965878"/>
                <a:gd name="connsiteY7" fmla="*/ 173576 h 203236"/>
                <a:gd name="connsiteX8" fmla="*/ 897238 w 965878"/>
                <a:gd name="connsiteY8" fmla="*/ 193710 h 203236"/>
                <a:gd name="connsiteX9" fmla="*/ 0 w 965878"/>
                <a:gd name="connsiteY9" fmla="*/ 203236 h 203236"/>
                <a:gd name="connsiteX10" fmla="*/ 0 w 965878"/>
                <a:gd name="connsiteY10" fmla="*/ 0 h 203236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75957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59289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897238 w 925070"/>
                <a:gd name="connsiteY8" fmla="*/ 196375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918669 w 925070"/>
                <a:gd name="connsiteY8" fmla="*/ 198756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5070" h="205901">
                  <a:moveTo>
                    <a:pt x="0" y="2665"/>
                  </a:moveTo>
                  <a:lnTo>
                    <a:pt x="825799" y="284"/>
                  </a:lnTo>
                  <a:cubicBezTo>
                    <a:pt x="979702" y="1829"/>
                    <a:pt x="905953" y="-3499"/>
                    <a:pt x="916270" y="4792"/>
                  </a:cubicBezTo>
                  <a:cubicBezTo>
                    <a:pt x="909918" y="10702"/>
                    <a:pt x="840866" y="29398"/>
                    <a:pt x="844835" y="38129"/>
                  </a:cubicBezTo>
                  <a:cubicBezTo>
                    <a:pt x="848804" y="46860"/>
                    <a:pt x="933339" y="52814"/>
                    <a:pt x="913892" y="61942"/>
                  </a:cubicBezTo>
                  <a:cubicBezTo>
                    <a:pt x="894445" y="71070"/>
                    <a:pt x="844041" y="83769"/>
                    <a:pt x="847216" y="97659"/>
                  </a:cubicBezTo>
                  <a:cubicBezTo>
                    <a:pt x="852770" y="112301"/>
                    <a:pt x="910319" y="131791"/>
                    <a:pt x="899604" y="138141"/>
                  </a:cubicBezTo>
                  <a:cubicBezTo>
                    <a:pt x="888889" y="144491"/>
                    <a:pt x="852771" y="140342"/>
                    <a:pt x="847217" y="159573"/>
                  </a:cubicBezTo>
                  <a:cubicBezTo>
                    <a:pt x="848015" y="180572"/>
                    <a:pt x="917871" y="177757"/>
                    <a:pt x="918669" y="198756"/>
                  </a:cubicBezTo>
                  <a:lnTo>
                    <a:pt x="0" y="205901"/>
                  </a:lnTo>
                  <a:lnTo>
                    <a:pt x="0" y="2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減算 101"/>
            <p:cNvSpPr/>
            <p:nvPr/>
          </p:nvSpPr>
          <p:spPr>
            <a:xfrm rot="10800000">
              <a:off x="-2187623" y="1172638"/>
              <a:ext cx="925070" cy="205901"/>
            </a:xfrm>
            <a:custGeom>
              <a:avLst/>
              <a:gdLst>
                <a:gd name="connsiteX0" fmla="*/ 162259 w 1224136"/>
                <a:gd name="connsiteY0" fmla="*/ 330430 h 864096"/>
                <a:gd name="connsiteX1" fmla="*/ 1061877 w 1224136"/>
                <a:gd name="connsiteY1" fmla="*/ 330430 h 864096"/>
                <a:gd name="connsiteX2" fmla="*/ 1061877 w 1224136"/>
                <a:gd name="connsiteY2" fmla="*/ 533666 h 864096"/>
                <a:gd name="connsiteX3" fmla="*/ 162259 w 1224136"/>
                <a:gd name="connsiteY3" fmla="*/ 533666 h 864096"/>
                <a:gd name="connsiteX4" fmla="*/ 162259 w 1224136"/>
                <a:gd name="connsiteY4" fmla="*/ 330430 h 86409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97223 w 899618"/>
                <a:gd name="connsiteY2" fmla="*/ 140239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47217 w 899618"/>
                <a:gd name="connsiteY2" fmla="*/ 149764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958424"/>
                <a:gd name="connsiteY0" fmla="*/ 0 h 203236"/>
                <a:gd name="connsiteX1" fmla="*/ 899618 w 958424"/>
                <a:gd name="connsiteY1" fmla="*/ 0 h 203236"/>
                <a:gd name="connsiteX2" fmla="*/ 868648 w 958424"/>
                <a:gd name="connsiteY2" fmla="*/ 87851 h 203236"/>
                <a:gd name="connsiteX3" fmla="*/ 847217 w 958424"/>
                <a:gd name="connsiteY3" fmla="*/ 149764 h 203236"/>
                <a:gd name="connsiteX4" fmla="*/ 899618 w 958424"/>
                <a:gd name="connsiteY4" fmla="*/ 203236 h 203236"/>
                <a:gd name="connsiteX5" fmla="*/ 0 w 958424"/>
                <a:gd name="connsiteY5" fmla="*/ 203236 h 203236"/>
                <a:gd name="connsiteX6" fmla="*/ 0 w 95842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47217 w 969354"/>
                <a:gd name="connsiteY3" fmla="*/ 149764 h 203236"/>
                <a:gd name="connsiteX4" fmla="*/ 899618 w 969354"/>
                <a:gd name="connsiteY4" fmla="*/ 203236 h 203236"/>
                <a:gd name="connsiteX5" fmla="*/ 0 w 969354"/>
                <a:gd name="connsiteY5" fmla="*/ 203236 h 203236"/>
                <a:gd name="connsiteX6" fmla="*/ 0 w 96935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932942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61504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861504 w 957914"/>
                <a:gd name="connsiteY3" fmla="*/ 87851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913892 w 957914"/>
                <a:gd name="connsiteY3" fmla="*/ 137857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5488"/>
                <a:gd name="connsiteY0" fmla="*/ 0 h 203236"/>
                <a:gd name="connsiteX1" fmla="*/ 899618 w 955488"/>
                <a:gd name="connsiteY1" fmla="*/ 0 h 203236"/>
                <a:gd name="connsiteX2" fmla="*/ 854360 w 955488"/>
                <a:gd name="connsiteY2" fmla="*/ 80707 h 203236"/>
                <a:gd name="connsiteX3" fmla="*/ 913892 w 955488"/>
                <a:gd name="connsiteY3" fmla="*/ 137857 h 203236"/>
                <a:gd name="connsiteX4" fmla="*/ 847217 w 955488"/>
                <a:gd name="connsiteY4" fmla="*/ 149764 h 203236"/>
                <a:gd name="connsiteX5" fmla="*/ 899618 w 955488"/>
                <a:gd name="connsiteY5" fmla="*/ 203236 h 203236"/>
                <a:gd name="connsiteX6" fmla="*/ 0 w 955488"/>
                <a:gd name="connsiteY6" fmla="*/ 203236 h 203236"/>
                <a:gd name="connsiteX7" fmla="*/ 0 w 955488"/>
                <a:gd name="connsiteY7" fmla="*/ 0 h 203236"/>
                <a:gd name="connsiteX0" fmla="*/ 0 w 966341"/>
                <a:gd name="connsiteY0" fmla="*/ 0 h 203236"/>
                <a:gd name="connsiteX1" fmla="*/ 899618 w 966341"/>
                <a:gd name="connsiteY1" fmla="*/ 0 h 203236"/>
                <a:gd name="connsiteX2" fmla="*/ 894842 w 966341"/>
                <a:gd name="connsiteY2" fmla="*/ 54514 h 203236"/>
                <a:gd name="connsiteX3" fmla="*/ 854360 w 966341"/>
                <a:gd name="connsiteY3" fmla="*/ 80707 h 203236"/>
                <a:gd name="connsiteX4" fmla="*/ 913892 w 966341"/>
                <a:gd name="connsiteY4" fmla="*/ 137857 h 203236"/>
                <a:gd name="connsiteX5" fmla="*/ 847217 w 966341"/>
                <a:gd name="connsiteY5" fmla="*/ 149764 h 203236"/>
                <a:gd name="connsiteX6" fmla="*/ 899618 w 966341"/>
                <a:gd name="connsiteY6" fmla="*/ 203236 h 203236"/>
                <a:gd name="connsiteX7" fmla="*/ 0 w 966341"/>
                <a:gd name="connsiteY7" fmla="*/ 203236 h 203236"/>
                <a:gd name="connsiteX8" fmla="*/ 0 w 966341"/>
                <a:gd name="connsiteY8" fmla="*/ 0 h 203236"/>
                <a:gd name="connsiteX0" fmla="*/ 0 w 968920"/>
                <a:gd name="connsiteY0" fmla="*/ 0 h 203236"/>
                <a:gd name="connsiteX1" fmla="*/ 899618 w 968920"/>
                <a:gd name="connsiteY1" fmla="*/ 0 h 203236"/>
                <a:gd name="connsiteX2" fmla="*/ 904367 w 968920"/>
                <a:gd name="connsiteY2" fmla="*/ 52133 h 203236"/>
                <a:gd name="connsiteX3" fmla="*/ 854360 w 968920"/>
                <a:gd name="connsiteY3" fmla="*/ 80707 h 203236"/>
                <a:gd name="connsiteX4" fmla="*/ 913892 w 968920"/>
                <a:gd name="connsiteY4" fmla="*/ 137857 h 203236"/>
                <a:gd name="connsiteX5" fmla="*/ 847217 w 968920"/>
                <a:gd name="connsiteY5" fmla="*/ 149764 h 203236"/>
                <a:gd name="connsiteX6" fmla="*/ 899618 w 968920"/>
                <a:gd name="connsiteY6" fmla="*/ 203236 h 203236"/>
                <a:gd name="connsiteX7" fmla="*/ 0 w 968920"/>
                <a:gd name="connsiteY7" fmla="*/ 203236 h 203236"/>
                <a:gd name="connsiteX8" fmla="*/ 0 w 968920"/>
                <a:gd name="connsiteY8" fmla="*/ 0 h 203236"/>
                <a:gd name="connsiteX0" fmla="*/ 0 w 974700"/>
                <a:gd name="connsiteY0" fmla="*/ 0 h 203236"/>
                <a:gd name="connsiteX1" fmla="*/ 899618 w 974700"/>
                <a:gd name="connsiteY1" fmla="*/ 0 h 203236"/>
                <a:gd name="connsiteX2" fmla="*/ 923417 w 974700"/>
                <a:gd name="connsiteY2" fmla="*/ 54514 h 203236"/>
                <a:gd name="connsiteX3" fmla="*/ 854360 w 974700"/>
                <a:gd name="connsiteY3" fmla="*/ 80707 h 203236"/>
                <a:gd name="connsiteX4" fmla="*/ 913892 w 974700"/>
                <a:gd name="connsiteY4" fmla="*/ 137857 h 203236"/>
                <a:gd name="connsiteX5" fmla="*/ 847217 w 974700"/>
                <a:gd name="connsiteY5" fmla="*/ 149764 h 203236"/>
                <a:gd name="connsiteX6" fmla="*/ 899618 w 974700"/>
                <a:gd name="connsiteY6" fmla="*/ 203236 h 203236"/>
                <a:gd name="connsiteX7" fmla="*/ 0 w 974700"/>
                <a:gd name="connsiteY7" fmla="*/ 203236 h 203236"/>
                <a:gd name="connsiteX8" fmla="*/ 0 w 974700"/>
                <a:gd name="connsiteY8" fmla="*/ 0 h 203236"/>
                <a:gd name="connsiteX0" fmla="*/ 0 w 994830"/>
                <a:gd name="connsiteY0" fmla="*/ 0 h 203236"/>
                <a:gd name="connsiteX1" fmla="*/ 899618 w 994830"/>
                <a:gd name="connsiteY1" fmla="*/ 0 h 203236"/>
                <a:gd name="connsiteX2" fmla="*/ 971041 w 994830"/>
                <a:gd name="connsiteY2" fmla="*/ 25939 h 203236"/>
                <a:gd name="connsiteX3" fmla="*/ 923417 w 994830"/>
                <a:gd name="connsiteY3" fmla="*/ 54514 h 203236"/>
                <a:gd name="connsiteX4" fmla="*/ 854360 w 994830"/>
                <a:gd name="connsiteY4" fmla="*/ 80707 h 203236"/>
                <a:gd name="connsiteX5" fmla="*/ 913892 w 994830"/>
                <a:gd name="connsiteY5" fmla="*/ 137857 h 203236"/>
                <a:gd name="connsiteX6" fmla="*/ 847217 w 994830"/>
                <a:gd name="connsiteY6" fmla="*/ 149764 h 203236"/>
                <a:gd name="connsiteX7" fmla="*/ 899618 w 994830"/>
                <a:gd name="connsiteY7" fmla="*/ 203236 h 203236"/>
                <a:gd name="connsiteX8" fmla="*/ 0 w 994830"/>
                <a:gd name="connsiteY8" fmla="*/ 203236 h 203236"/>
                <a:gd name="connsiteX9" fmla="*/ 0 w 994830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49764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5798 w 959446"/>
                <a:gd name="connsiteY3" fmla="*/ 66420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45948"/>
                <a:gd name="connsiteY0" fmla="*/ 0 h 203236"/>
                <a:gd name="connsiteX1" fmla="*/ 882949 w 945948"/>
                <a:gd name="connsiteY1" fmla="*/ 0 h 203236"/>
                <a:gd name="connsiteX2" fmla="*/ 847216 w 945948"/>
                <a:gd name="connsiteY2" fmla="*/ 35464 h 203236"/>
                <a:gd name="connsiteX3" fmla="*/ 925798 w 945948"/>
                <a:gd name="connsiteY3" fmla="*/ 66420 h 203236"/>
                <a:gd name="connsiteX4" fmla="*/ 847216 w 945948"/>
                <a:gd name="connsiteY4" fmla="*/ 94994 h 203236"/>
                <a:gd name="connsiteX5" fmla="*/ 916273 w 945948"/>
                <a:gd name="connsiteY5" fmla="*/ 121189 h 203236"/>
                <a:gd name="connsiteX6" fmla="*/ 847217 w 945948"/>
                <a:gd name="connsiteY6" fmla="*/ 161670 h 203236"/>
                <a:gd name="connsiteX7" fmla="*/ 899618 w 945948"/>
                <a:gd name="connsiteY7" fmla="*/ 203236 h 203236"/>
                <a:gd name="connsiteX8" fmla="*/ 0 w 945948"/>
                <a:gd name="connsiteY8" fmla="*/ 203236 h 203236"/>
                <a:gd name="connsiteX9" fmla="*/ 0 w 945948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61670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73576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40100"/>
                <a:gd name="connsiteY0" fmla="*/ 0 h 203236"/>
                <a:gd name="connsiteX1" fmla="*/ 882949 w 940100"/>
                <a:gd name="connsiteY1" fmla="*/ 0 h 203236"/>
                <a:gd name="connsiteX2" fmla="*/ 847216 w 940100"/>
                <a:gd name="connsiteY2" fmla="*/ 35464 h 203236"/>
                <a:gd name="connsiteX3" fmla="*/ 925798 w 940100"/>
                <a:gd name="connsiteY3" fmla="*/ 66420 h 203236"/>
                <a:gd name="connsiteX4" fmla="*/ 847216 w 940100"/>
                <a:gd name="connsiteY4" fmla="*/ 94994 h 203236"/>
                <a:gd name="connsiteX5" fmla="*/ 916273 w 940100"/>
                <a:gd name="connsiteY5" fmla="*/ 121189 h 203236"/>
                <a:gd name="connsiteX6" fmla="*/ 847217 w 940100"/>
                <a:gd name="connsiteY6" fmla="*/ 173576 h 203236"/>
                <a:gd name="connsiteX7" fmla="*/ 940100 w 940100"/>
                <a:gd name="connsiteY7" fmla="*/ 198473 h 203236"/>
                <a:gd name="connsiteX8" fmla="*/ 0 w 940100"/>
                <a:gd name="connsiteY8" fmla="*/ 203236 h 203236"/>
                <a:gd name="connsiteX9" fmla="*/ 0 w 940100"/>
                <a:gd name="connsiteY9" fmla="*/ 0 h 203236"/>
                <a:gd name="connsiteX0" fmla="*/ 0 w 947994"/>
                <a:gd name="connsiteY0" fmla="*/ 0 h 203236"/>
                <a:gd name="connsiteX1" fmla="*/ 882949 w 947994"/>
                <a:gd name="connsiteY1" fmla="*/ 0 h 203236"/>
                <a:gd name="connsiteX2" fmla="*/ 847216 w 947994"/>
                <a:gd name="connsiteY2" fmla="*/ 35464 h 203236"/>
                <a:gd name="connsiteX3" fmla="*/ 925798 w 947994"/>
                <a:gd name="connsiteY3" fmla="*/ 66420 h 203236"/>
                <a:gd name="connsiteX4" fmla="*/ 847216 w 947994"/>
                <a:gd name="connsiteY4" fmla="*/ 94994 h 203236"/>
                <a:gd name="connsiteX5" fmla="*/ 947229 w 947994"/>
                <a:gd name="connsiteY5" fmla="*/ 128332 h 203236"/>
                <a:gd name="connsiteX6" fmla="*/ 847217 w 947994"/>
                <a:gd name="connsiteY6" fmla="*/ 173576 h 203236"/>
                <a:gd name="connsiteX7" fmla="*/ 940100 w 947994"/>
                <a:gd name="connsiteY7" fmla="*/ 198473 h 203236"/>
                <a:gd name="connsiteX8" fmla="*/ 0 w 947994"/>
                <a:gd name="connsiteY8" fmla="*/ 203236 h 203236"/>
                <a:gd name="connsiteX9" fmla="*/ 0 w 947994"/>
                <a:gd name="connsiteY9" fmla="*/ 0 h 203236"/>
                <a:gd name="connsiteX0" fmla="*/ 0 w 949433"/>
                <a:gd name="connsiteY0" fmla="*/ 0 h 203236"/>
                <a:gd name="connsiteX1" fmla="*/ 882949 w 949433"/>
                <a:gd name="connsiteY1" fmla="*/ 0 h 203236"/>
                <a:gd name="connsiteX2" fmla="*/ 847216 w 949433"/>
                <a:gd name="connsiteY2" fmla="*/ 35464 h 203236"/>
                <a:gd name="connsiteX3" fmla="*/ 947229 w 949433"/>
                <a:gd name="connsiteY3" fmla="*/ 61658 h 203236"/>
                <a:gd name="connsiteX4" fmla="*/ 847216 w 949433"/>
                <a:gd name="connsiteY4" fmla="*/ 94994 h 203236"/>
                <a:gd name="connsiteX5" fmla="*/ 947229 w 949433"/>
                <a:gd name="connsiteY5" fmla="*/ 128332 h 203236"/>
                <a:gd name="connsiteX6" fmla="*/ 847217 w 949433"/>
                <a:gd name="connsiteY6" fmla="*/ 173576 h 203236"/>
                <a:gd name="connsiteX7" fmla="*/ 940100 w 949433"/>
                <a:gd name="connsiteY7" fmla="*/ 198473 h 203236"/>
                <a:gd name="connsiteX8" fmla="*/ 0 w 949433"/>
                <a:gd name="connsiteY8" fmla="*/ 203236 h 203236"/>
                <a:gd name="connsiteX9" fmla="*/ 0 w 949433"/>
                <a:gd name="connsiteY9" fmla="*/ 0 h 203236"/>
                <a:gd name="connsiteX0" fmla="*/ 0 w 949393"/>
                <a:gd name="connsiteY0" fmla="*/ 0 h 203236"/>
                <a:gd name="connsiteX1" fmla="*/ 882949 w 949393"/>
                <a:gd name="connsiteY1" fmla="*/ 0 h 203236"/>
                <a:gd name="connsiteX2" fmla="*/ 844835 w 949393"/>
                <a:gd name="connsiteY2" fmla="*/ 35464 h 203236"/>
                <a:gd name="connsiteX3" fmla="*/ 947229 w 949393"/>
                <a:gd name="connsiteY3" fmla="*/ 61658 h 203236"/>
                <a:gd name="connsiteX4" fmla="*/ 847216 w 949393"/>
                <a:gd name="connsiteY4" fmla="*/ 94994 h 203236"/>
                <a:gd name="connsiteX5" fmla="*/ 947229 w 949393"/>
                <a:gd name="connsiteY5" fmla="*/ 128332 h 203236"/>
                <a:gd name="connsiteX6" fmla="*/ 847217 w 949393"/>
                <a:gd name="connsiteY6" fmla="*/ 173576 h 203236"/>
                <a:gd name="connsiteX7" fmla="*/ 940100 w 949393"/>
                <a:gd name="connsiteY7" fmla="*/ 198473 h 203236"/>
                <a:gd name="connsiteX8" fmla="*/ 0 w 949393"/>
                <a:gd name="connsiteY8" fmla="*/ 203236 h 203236"/>
                <a:gd name="connsiteX9" fmla="*/ 0 w 949393"/>
                <a:gd name="connsiteY9" fmla="*/ 0 h 203236"/>
                <a:gd name="connsiteX0" fmla="*/ 0 w 973253"/>
                <a:gd name="connsiteY0" fmla="*/ 0 h 203236"/>
                <a:gd name="connsiteX1" fmla="*/ 882949 w 973253"/>
                <a:gd name="connsiteY1" fmla="*/ 0 h 203236"/>
                <a:gd name="connsiteX2" fmla="*/ 942466 w 973253"/>
                <a:gd name="connsiteY2" fmla="*/ 4507 h 203236"/>
                <a:gd name="connsiteX3" fmla="*/ 844835 w 973253"/>
                <a:gd name="connsiteY3" fmla="*/ 35464 h 203236"/>
                <a:gd name="connsiteX4" fmla="*/ 947229 w 973253"/>
                <a:gd name="connsiteY4" fmla="*/ 61658 h 203236"/>
                <a:gd name="connsiteX5" fmla="*/ 847216 w 973253"/>
                <a:gd name="connsiteY5" fmla="*/ 94994 h 203236"/>
                <a:gd name="connsiteX6" fmla="*/ 947229 w 973253"/>
                <a:gd name="connsiteY6" fmla="*/ 128332 h 203236"/>
                <a:gd name="connsiteX7" fmla="*/ 847217 w 973253"/>
                <a:gd name="connsiteY7" fmla="*/ 173576 h 203236"/>
                <a:gd name="connsiteX8" fmla="*/ 940100 w 973253"/>
                <a:gd name="connsiteY8" fmla="*/ 198473 h 203236"/>
                <a:gd name="connsiteX9" fmla="*/ 0 w 973253"/>
                <a:gd name="connsiteY9" fmla="*/ 203236 h 203236"/>
                <a:gd name="connsiteX10" fmla="*/ 0 w 973253"/>
                <a:gd name="connsiteY10" fmla="*/ 0 h 203236"/>
                <a:gd name="connsiteX0" fmla="*/ 0 w 966459"/>
                <a:gd name="connsiteY0" fmla="*/ 736 h 203972"/>
                <a:gd name="connsiteX1" fmla="*/ 882949 w 966459"/>
                <a:gd name="connsiteY1" fmla="*/ 736 h 203972"/>
                <a:gd name="connsiteX2" fmla="*/ 925797 w 966459"/>
                <a:gd name="connsiteY2" fmla="*/ 2862 h 203972"/>
                <a:gd name="connsiteX3" fmla="*/ 844835 w 966459"/>
                <a:gd name="connsiteY3" fmla="*/ 36200 h 203972"/>
                <a:gd name="connsiteX4" fmla="*/ 947229 w 966459"/>
                <a:gd name="connsiteY4" fmla="*/ 62394 h 203972"/>
                <a:gd name="connsiteX5" fmla="*/ 847216 w 966459"/>
                <a:gd name="connsiteY5" fmla="*/ 95730 h 203972"/>
                <a:gd name="connsiteX6" fmla="*/ 947229 w 966459"/>
                <a:gd name="connsiteY6" fmla="*/ 129068 h 203972"/>
                <a:gd name="connsiteX7" fmla="*/ 847217 w 966459"/>
                <a:gd name="connsiteY7" fmla="*/ 174312 h 203972"/>
                <a:gd name="connsiteX8" fmla="*/ 940100 w 966459"/>
                <a:gd name="connsiteY8" fmla="*/ 199209 h 203972"/>
                <a:gd name="connsiteX9" fmla="*/ 0 w 966459"/>
                <a:gd name="connsiteY9" fmla="*/ 203972 h 203972"/>
                <a:gd name="connsiteX10" fmla="*/ 0 w 966459"/>
                <a:gd name="connsiteY10" fmla="*/ 736 h 203972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47229 w 961555"/>
                <a:gd name="connsiteY4" fmla="*/ 63443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897238 w 961555"/>
                <a:gd name="connsiteY8" fmla="*/ 195495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49110"/>
                <a:gd name="connsiteY0" fmla="*/ 1785 h 205021"/>
                <a:gd name="connsiteX1" fmla="*/ 882949 w 949110"/>
                <a:gd name="connsiteY1" fmla="*/ 1785 h 205021"/>
                <a:gd name="connsiteX2" fmla="*/ 882934 w 949110"/>
                <a:gd name="connsiteY2" fmla="*/ 3911 h 205021"/>
                <a:gd name="connsiteX3" fmla="*/ 844835 w 949110"/>
                <a:gd name="connsiteY3" fmla="*/ 37249 h 205021"/>
                <a:gd name="connsiteX4" fmla="*/ 913892 w 949110"/>
                <a:gd name="connsiteY4" fmla="*/ 61062 h 205021"/>
                <a:gd name="connsiteX5" fmla="*/ 847216 w 949110"/>
                <a:gd name="connsiteY5" fmla="*/ 96779 h 205021"/>
                <a:gd name="connsiteX6" fmla="*/ 899604 w 949110"/>
                <a:gd name="connsiteY6" fmla="*/ 137261 h 205021"/>
                <a:gd name="connsiteX7" fmla="*/ 847217 w 949110"/>
                <a:gd name="connsiteY7" fmla="*/ 175361 h 205021"/>
                <a:gd name="connsiteX8" fmla="*/ 897238 w 949110"/>
                <a:gd name="connsiteY8" fmla="*/ 195495 h 205021"/>
                <a:gd name="connsiteX9" fmla="*/ 0 w 949110"/>
                <a:gd name="connsiteY9" fmla="*/ 205021 h 205021"/>
                <a:gd name="connsiteX10" fmla="*/ 0 w 949110"/>
                <a:gd name="connsiteY10" fmla="*/ 1785 h 205021"/>
                <a:gd name="connsiteX0" fmla="*/ 0 w 965878"/>
                <a:gd name="connsiteY0" fmla="*/ 0 h 203236"/>
                <a:gd name="connsiteX1" fmla="*/ 882949 w 965878"/>
                <a:gd name="connsiteY1" fmla="*/ 0 h 203236"/>
                <a:gd name="connsiteX2" fmla="*/ 937702 w 965878"/>
                <a:gd name="connsiteY2" fmla="*/ 9270 h 203236"/>
                <a:gd name="connsiteX3" fmla="*/ 844835 w 965878"/>
                <a:gd name="connsiteY3" fmla="*/ 35464 h 203236"/>
                <a:gd name="connsiteX4" fmla="*/ 913892 w 965878"/>
                <a:gd name="connsiteY4" fmla="*/ 59277 h 203236"/>
                <a:gd name="connsiteX5" fmla="*/ 847216 w 965878"/>
                <a:gd name="connsiteY5" fmla="*/ 94994 h 203236"/>
                <a:gd name="connsiteX6" fmla="*/ 899604 w 965878"/>
                <a:gd name="connsiteY6" fmla="*/ 135476 h 203236"/>
                <a:gd name="connsiteX7" fmla="*/ 847217 w 965878"/>
                <a:gd name="connsiteY7" fmla="*/ 173576 h 203236"/>
                <a:gd name="connsiteX8" fmla="*/ 897238 w 965878"/>
                <a:gd name="connsiteY8" fmla="*/ 193710 h 203236"/>
                <a:gd name="connsiteX9" fmla="*/ 0 w 965878"/>
                <a:gd name="connsiteY9" fmla="*/ 203236 h 203236"/>
                <a:gd name="connsiteX10" fmla="*/ 0 w 965878"/>
                <a:gd name="connsiteY10" fmla="*/ 0 h 203236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75957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59289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897238 w 925070"/>
                <a:gd name="connsiteY8" fmla="*/ 196375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918669 w 925070"/>
                <a:gd name="connsiteY8" fmla="*/ 198756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5070" h="205901">
                  <a:moveTo>
                    <a:pt x="0" y="2665"/>
                  </a:moveTo>
                  <a:lnTo>
                    <a:pt x="825799" y="284"/>
                  </a:lnTo>
                  <a:cubicBezTo>
                    <a:pt x="979702" y="1829"/>
                    <a:pt x="905953" y="-3499"/>
                    <a:pt x="916270" y="4792"/>
                  </a:cubicBezTo>
                  <a:cubicBezTo>
                    <a:pt x="909918" y="10702"/>
                    <a:pt x="840866" y="29398"/>
                    <a:pt x="844835" y="38129"/>
                  </a:cubicBezTo>
                  <a:cubicBezTo>
                    <a:pt x="848804" y="46860"/>
                    <a:pt x="933339" y="52814"/>
                    <a:pt x="913892" y="61942"/>
                  </a:cubicBezTo>
                  <a:cubicBezTo>
                    <a:pt x="894445" y="71070"/>
                    <a:pt x="844041" y="83769"/>
                    <a:pt x="847216" y="97659"/>
                  </a:cubicBezTo>
                  <a:cubicBezTo>
                    <a:pt x="852770" y="112301"/>
                    <a:pt x="910319" y="131791"/>
                    <a:pt x="899604" y="138141"/>
                  </a:cubicBezTo>
                  <a:cubicBezTo>
                    <a:pt x="888889" y="144491"/>
                    <a:pt x="852771" y="140342"/>
                    <a:pt x="847217" y="159573"/>
                  </a:cubicBezTo>
                  <a:cubicBezTo>
                    <a:pt x="848015" y="180572"/>
                    <a:pt x="917871" y="177757"/>
                    <a:pt x="918669" y="198756"/>
                  </a:cubicBezTo>
                  <a:lnTo>
                    <a:pt x="0" y="205901"/>
                  </a:lnTo>
                  <a:lnTo>
                    <a:pt x="0" y="2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5" name="グループ化 104"/>
          <p:cNvGrpSpPr/>
          <p:nvPr/>
        </p:nvGrpSpPr>
        <p:grpSpPr>
          <a:xfrm rot="18875094">
            <a:off x="6044481" y="1599839"/>
            <a:ext cx="1015321" cy="209571"/>
            <a:chOff x="-2187623" y="1172638"/>
            <a:chExt cx="1015321" cy="209571"/>
          </a:xfrm>
          <a:solidFill>
            <a:schemeClr val="accent1">
              <a:lumMod val="75000"/>
              <a:alpha val="30196"/>
            </a:schemeClr>
          </a:solidFill>
        </p:grpSpPr>
        <p:sp>
          <p:nvSpPr>
            <p:cNvPr id="106" name="減算 101"/>
            <p:cNvSpPr/>
            <p:nvPr/>
          </p:nvSpPr>
          <p:spPr>
            <a:xfrm>
              <a:off x="-2097372" y="1176308"/>
              <a:ext cx="925070" cy="205901"/>
            </a:xfrm>
            <a:custGeom>
              <a:avLst/>
              <a:gdLst>
                <a:gd name="connsiteX0" fmla="*/ 162259 w 1224136"/>
                <a:gd name="connsiteY0" fmla="*/ 330430 h 864096"/>
                <a:gd name="connsiteX1" fmla="*/ 1061877 w 1224136"/>
                <a:gd name="connsiteY1" fmla="*/ 330430 h 864096"/>
                <a:gd name="connsiteX2" fmla="*/ 1061877 w 1224136"/>
                <a:gd name="connsiteY2" fmla="*/ 533666 h 864096"/>
                <a:gd name="connsiteX3" fmla="*/ 162259 w 1224136"/>
                <a:gd name="connsiteY3" fmla="*/ 533666 h 864096"/>
                <a:gd name="connsiteX4" fmla="*/ 162259 w 1224136"/>
                <a:gd name="connsiteY4" fmla="*/ 330430 h 86409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97223 w 899618"/>
                <a:gd name="connsiteY2" fmla="*/ 140239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47217 w 899618"/>
                <a:gd name="connsiteY2" fmla="*/ 149764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958424"/>
                <a:gd name="connsiteY0" fmla="*/ 0 h 203236"/>
                <a:gd name="connsiteX1" fmla="*/ 899618 w 958424"/>
                <a:gd name="connsiteY1" fmla="*/ 0 h 203236"/>
                <a:gd name="connsiteX2" fmla="*/ 868648 w 958424"/>
                <a:gd name="connsiteY2" fmla="*/ 87851 h 203236"/>
                <a:gd name="connsiteX3" fmla="*/ 847217 w 958424"/>
                <a:gd name="connsiteY3" fmla="*/ 149764 h 203236"/>
                <a:gd name="connsiteX4" fmla="*/ 899618 w 958424"/>
                <a:gd name="connsiteY4" fmla="*/ 203236 h 203236"/>
                <a:gd name="connsiteX5" fmla="*/ 0 w 958424"/>
                <a:gd name="connsiteY5" fmla="*/ 203236 h 203236"/>
                <a:gd name="connsiteX6" fmla="*/ 0 w 95842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47217 w 969354"/>
                <a:gd name="connsiteY3" fmla="*/ 149764 h 203236"/>
                <a:gd name="connsiteX4" fmla="*/ 899618 w 969354"/>
                <a:gd name="connsiteY4" fmla="*/ 203236 h 203236"/>
                <a:gd name="connsiteX5" fmla="*/ 0 w 969354"/>
                <a:gd name="connsiteY5" fmla="*/ 203236 h 203236"/>
                <a:gd name="connsiteX6" fmla="*/ 0 w 96935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932942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61504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861504 w 957914"/>
                <a:gd name="connsiteY3" fmla="*/ 87851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913892 w 957914"/>
                <a:gd name="connsiteY3" fmla="*/ 137857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5488"/>
                <a:gd name="connsiteY0" fmla="*/ 0 h 203236"/>
                <a:gd name="connsiteX1" fmla="*/ 899618 w 955488"/>
                <a:gd name="connsiteY1" fmla="*/ 0 h 203236"/>
                <a:gd name="connsiteX2" fmla="*/ 854360 w 955488"/>
                <a:gd name="connsiteY2" fmla="*/ 80707 h 203236"/>
                <a:gd name="connsiteX3" fmla="*/ 913892 w 955488"/>
                <a:gd name="connsiteY3" fmla="*/ 137857 h 203236"/>
                <a:gd name="connsiteX4" fmla="*/ 847217 w 955488"/>
                <a:gd name="connsiteY4" fmla="*/ 149764 h 203236"/>
                <a:gd name="connsiteX5" fmla="*/ 899618 w 955488"/>
                <a:gd name="connsiteY5" fmla="*/ 203236 h 203236"/>
                <a:gd name="connsiteX6" fmla="*/ 0 w 955488"/>
                <a:gd name="connsiteY6" fmla="*/ 203236 h 203236"/>
                <a:gd name="connsiteX7" fmla="*/ 0 w 955488"/>
                <a:gd name="connsiteY7" fmla="*/ 0 h 203236"/>
                <a:gd name="connsiteX0" fmla="*/ 0 w 966341"/>
                <a:gd name="connsiteY0" fmla="*/ 0 h 203236"/>
                <a:gd name="connsiteX1" fmla="*/ 899618 w 966341"/>
                <a:gd name="connsiteY1" fmla="*/ 0 h 203236"/>
                <a:gd name="connsiteX2" fmla="*/ 894842 w 966341"/>
                <a:gd name="connsiteY2" fmla="*/ 54514 h 203236"/>
                <a:gd name="connsiteX3" fmla="*/ 854360 w 966341"/>
                <a:gd name="connsiteY3" fmla="*/ 80707 h 203236"/>
                <a:gd name="connsiteX4" fmla="*/ 913892 w 966341"/>
                <a:gd name="connsiteY4" fmla="*/ 137857 h 203236"/>
                <a:gd name="connsiteX5" fmla="*/ 847217 w 966341"/>
                <a:gd name="connsiteY5" fmla="*/ 149764 h 203236"/>
                <a:gd name="connsiteX6" fmla="*/ 899618 w 966341"/>
                <a:gd name="connsiteY6" fmla="*/ 203236 h 203236"/>
                <a:gd name="connsiteX7" fmla="*/ 0 w 966341"/>
                <a:gd name="connsiteY7" fmla="*/ 203236 h 203236"/>
                <a:gd name="connsiteX8" fmla="*/ 0 w 966341"/>
                <a:gd name="connsiteY8" fmla="*/ 0 h 203236"/>
                <a:gd name="connsiteX0" fmla="*/ 0 w 968920"/>
                <a:gd name="connsiteY0" fmla="*/ 0 h 203236"/>
                <a:gd name="connsiteX1" fmla="*/ 899618 w 968920"/>
                <a:gd name="connsiteY1" fmla="*/ 0 h 203236"/>
                <a:gd name="connsiteX2" fmla="*/ 904367 w 968920"/>
                <a:gd name="connsiteY2" fmla="*/ 52133 h 203236"/>
                <a:gd name="connsiteX3" fmla="*/ 854360 w 968920"/>
                <a:gd name="connsiteY3" fmla="*/ 80707 h 203236"/>
                <a:gd name="connsiteX4" fmla="*/ 913892 w 968920"/>
                <a:gd name="connsiteY4" fmla="*/ 137857 h 203236"/>
                <a:gd name="connsiteX5" fmla="*/ 847217 w 968920"/>
                <a:gd name="connsiteY5" fmla="*/ 149764 h 203236"/>
                <a:gd name="connsiteX6" fmla="*/ 899618 w 968920"/>
                <a:gd name="connsiteY6" fmla="*/ 203236 h 203236"/>
                <a:gd name="connsiteX7" fmla="*/ 0 w 968920"/>
                <a:gd name="connsiteY7" fmla="*/ 203236 h 203236"/>
                <a:gd name="connsiteX8" fmla="*/ 0 w 968920"/>
                <a:gd name="connsiteY8" fmla="*/ 0 h 203236"/>
                <a:gd name="connsiteX0" fmla="*/ 0 w 974700"/>
                <a:gd name="connsiteY0" fmla="*/ 0 h 203236"/>
                <a:gd name="connsiteX1" fmla="*/ 899618 w 974700"/>
                <a:gd name="connsiteY1" fmla="*/ 0 h 203236"/>
                <a:gd name="connsiteX2" fmla="*/ 923417 w 974700"/>
                <a:gd name="connsiteY2" fmla="*/ 54514 h 203236"/>
                <a:gd name="connsiteX3" fmla="*/ 854360 w 974700"/>
                <a:gd name="connsiteY3" fmla="*/ 80707 h 203236"/>
                <a:gd name="connsiteX4" fmla="*/ 913892 w 974700"/>
                <a:gd name="connsiteY4" fmla="*/ 137857 h 203236"/>
                <a:gd name="connsiteX5" fmla="*/ 847217 w 974700"/>
                <a:gd name="connsiteY5" fmla="*/ 149764 h 203236"/>
                <a:gd name="connsiteX6" fmla="*/ 899618 w 974700"/>
                <a:gd name="connsiteY6" fmla="*/ 203236 h 203236"/>
                <a:gd name="connsiteX7" fmla="*/ 0 w 974700"/>
                <a:gd name="connsiteY7" fmla="*/ 203236 h 203236"/>
                <a:gd name="connsiteX8" fmla="*/ 0 w 974700"/>
                <a:gd name="connsiteY8" fmla="*/ 0 h 203236"/>
                <a:gd name="connsiteX0" fmla="*/ 0 w 994830"/>
                <a:gd name="connsiteY0" fmla="*/ 0 h 203236"/>
                <a:gd name="connsiteX1" fmla="*/ 899618 w 994830"/>
                <a:gd name="connsiteY1" fmla="*/ 0 h 203236"/>
                <a:gd name="connsiteX2" fmla="*/ 971041 w 994830"/>
                <a:gd name="connsiteY2" fmla="*/ 25939 h 203236"/>
                <a:gd name="connsiteX3" fmla="*/ 923417 w 994830"/>
                <a:gd name="connsiteY3" fmla="*/ 54514 h 203236"/>
                <a:gd name="connsiteX4" fmla="*/ 854360 w 994830"/>
                <a:gd name="connsiteY4" fmla="*/ 80707 h 203236"/>
                <a:gd name="connsiteX5" fmla="*/ 913892 w 994830"/>
                <a:gd name="connsiteY5" fmla="*/ 137857 h 203236"/>
                <a:gd name="connsiteX6" fmla="*/ 847217 w 994830"/>
                <a:gd name="connsiteY6" fmla="*/ 149764 h 203236"/>
                <a:gd name="connsiteX7" fmla="*/ 899618 w 994830"/>
                <a:gd name="connsiteY7" fmla="*/ 203236 h 203236"/>
                <a:gd name="connsiteX8" fmla="*/ 0 w 994830"/>
                <a:gd name="connsiteY8" fmla="*/ 203236 h 203236"/>
                <a:gd name="connsiteX9" fmla="*/ 0 w 994830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49764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5798 w 959446"/>
                <a:gd name="connsiteY3" fmla="*/ 66420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45948"/>
                <a:gd name="connsiteY0" fmla="*/ 0 h 203236"/>
                <a:gd name="connsiteX1" fmla="*/ 882949 w 945948"/>
                <a:gd name="connsiteY1" fmla="*/ 0 h 203236"/>
                <a:gd name="connsiteX2" fmla="*/ 847216 w 945948"/>
                <a:gd name="connsiteY2" fmla="*/ 35464 h 203236"/>
                <a:gd name="connsiteX3" fmla="*/ 925798 w 945948"/>
                <a:gd name="connsiteY3" fmla="*/ 66420 h 203236"/>
                <a:gd name="connsiteX4" fmla="*/ 847216 w 945948"/>
                <a:gd name="connsiteY4" fmla="*/ 94994 h 203236"/>
                <a:gd name="connsiteX5" fmla="*/ 916273 w 945948"/>
                <a:gd name="connsiteY5" fmla="*/ 121189 h 203236"/>
                <a:gd name="connsiteX6" fmla="*/ 847217 w 945948"/>
                <a:gd name="connsiteY6" fmla="*/ 161670 h 203236"/>
                <a:gd name="connsiteX7" fmla="*/ 899618 w 945948"/>
                <a:gd name="connsiteY7" fmla="*/ 203236 h 203236"/>
                <a:gd name="connsiteX8" fmla="*/ 0 w 945948"/>
                <a:gd name="connsiteY8" fmla="*/ 203236 h 203236"/>
                <a:gd name="connsiteX9" fmla="*/ 0 w 945948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61670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73576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40100"/>
                <a:gd name="connsiteY0" fmla="*/ 0 h 203236"/>
                <a:gd name="connsiteX1" fmla="*/ 882949 w 940100"/>
                <a:gd name="connsiteY1" fmla="*/ 0 h 203236"/>
                <a:gd name="connsiteX2" fmla="*/ 847216 w 940100"/>
                <a:gd name="connsiteY2" fmla="*/ 35464 h 203236"/>
                <a:gd name="connsiteX3" fmla="*/ 925798 w 940100"/>
                <a:gd name="connsiteY3" fmla="*/ 66420 h 203236"/>
                <a:gd name="connsiteX4" fmla="*/ 847216 w 940100"/>
                <a:gd name="connsiteY4" fmla="*/ 94994 h 203236"/>
                <a:gd name="connsiteX5" fmla="*/ 916273 w 940100"/>
                <a:gd name="connsiteY5" fmla="*/ 121189 h 203236"/>
                <a:gd name="connsiteX6" fmla="*/ 847217 w 940100"/>
                <a:gd name="connsiteY6" fmla="*/ 173576 h 203236"/>
                <a:gd name="connsiteX7" fmla="*/ 940100 w 940100"/>
                <a:gd name="connsiteY7" fmla="*/ 198473 h 203236"/>
                <a:gd name="connsiteX8" fmla="*/ 0 w 940100"/>
                <a:gd name="connsiteY8" fmla="*/ 203236 h 203236"/>
                <a:gd name="connsiteX9" fmla="*/ 0 w 940100"/>
                <a:gd name="connsiteY9" fmla="*/ 0 h 203236"/>
                <a:gd name="connsiteX0" fmla="*/ 0 w 947994"/>
                <a:gd name="connsiteY0" fmla="*/ 0 h 203236"/>
                <a:gd name="connsiteX1" fmla="*/ 882949 w 947994"/>
                <a:gd name="connsiteY1" fmla="*/ 0 h 203236"/>
                <a:gd name="connsiteX2" fmla="*/ 847216 w 947994"/>
                <a:gd name="connsiteY2" fmla="*/ 35464 h 203236"/>
                <a:gd name="connsiteX3" fmla="*/ 925798 w 947994"/>
                <a:gd name="connsiteY3" fmla="*/ 66420 h 203236"/>
                <a:gd name="connsiteX4" fmla="*/ 847216 w 947994"/>
                <a:gd name="connsiteY4" fmla="*/ 94994 h 203236"/>
                <a:gd name="connsiteX5" fmla="*/ 947229 w 947994"/>
                <a:gd name="connsiteY5" fmla="*/ 128332 h 203236"/>
                <a:gd name="connsiteX6" fmla="*/ 847217 w 947994"/>
                <a:gd name="connsiteY6" fmla="*/ 173576 h 203236"/>
                <a:gd name="connsiteX7" fmla="*/ 940100 w 947994"/>
                <a:gd name="connsiteY7" fmla="*/ 198473 h 203236"/>
                <a:gd name="connsiteX8" fmla="*/ 0 w 947994"/>
                <a:gd name="connsiteY8" fmla="*/ 203236 h 203236"/>
                <a:gd name="connsiteX9" fmla="*/ 0 w 947994"/>
                <a:gd name="connsiteY9" fmla="*/ 0 h 203236"/>
                <a:gd name="connsiteX0" fmla="*/ 0 w 949433"/>
                <a:gd name="connsiteY0" fmla="*/ 0 h 203236"/>
                <a:gd name="connsiteX1" fmla="*/ 882949 w 949433"/>
                <a:gd name="connsiteY1" fmla="*/ 0 h 203236"/>
                <a:gd name="connsiteX2" fmla="*/ 847216 w 949433"/>
                <a:gd name="connsiteY2" fmla="*/ 35464 h 203236"/>
                <a:gd name="connsiteX3" fmla="*/ 947229 w 949433"/>
                <a:gd name="connsiteY3" fmla="*/ 61658 h 203236"/>
                <a:gd name="connsiteX4" fmla="*/ 847216 w 949433"/>
                <a:gd name="connsiteY4" fmla="*/ 94994 h 203236"/>
                <a:gd name="connsiteX5" fmla="*/ 947229 w 949433"/>
                <a:gd name="connsiteY5" fmla="*/ 128332 h 203236"/>
                <a:gd name="connsiteX6" fmla="*/ 847217 w 949433"/>
                <a:gd name="connsiteY6" fmla="*/ 173576 h 203236"/>
                <a:gd name="connsiteX7" fmla="*/ 940100 w 949433"/>
                <a:gd name="connsiteY7" fmla="*/ 198473 h 203236"/>
                <a:gd name="connsiteX8" fmla="*/ 0 w 949433"/>
                <a:gd name="connsiteY8" fmla="*/ 203236 h 203236"/>
                <a:gd name="connsiteX9" fmla="*/ 0 w 949433"/>
                <a:gd name="connsiteY9" fmla="*/ 0 h 203236"/>
                <a:gd name="connsiteX0" fmla="*/ 0 w 949393"/>
                <a:gd name="connsiteY0" fmla="*/ 0 h 203236"/>
                <a:gd name="connsiteX1" fmla="*/ 882949 w 949393"/>
                <a:gd name="connsiteY1" fmla="*/ 0 h 203236"/>
                <a:gd name="connsiteX2" fmla="*/ 844835 w 949393"/>
                <a:gd name="connsiteY2" fmla="*/ 35464 h 203236"/>
                <a:gd name="connsiteX3" fmla="*/ 947229 w 949393"/>
                <a:gd name="connsiteY3" fmla="*/ 61658 h 203236"/>
                <a:gd name="connsiteX4" fmla="*/ 847216 w 949393"/>
                <a:gd name="connsiteY4" fmla="*/ 94994 h 203236"/>
                <a:gd name="connsiteX5" fmla="*/ 947229 w 949393"/>
                <a:gd name="connsiteY5" fmla="*/ 128332 h 203236"/>
                <a:gd name="connsiteX6" fmla="*/ 847217 w 949393"/>
                <a:gd name="connsiteY6" fmla="*/ 173576 h 203236"/>
                <a:gd name="connsiteX7" fmla="*/ 940100 w 949393"/>
                <a:gd name="connsiteY7" fmla="*/ 198473 h 203236"/>
                <a:gd name="connsiteX8" fmla="*/ 0 w 949393"/>
                <a:gd name="connsiteY8" fmla="*/ 203236 h 203236"/>
                <a:gd name="connsiteX9" fmla="*/ 0 w 949393"/>
                <a:gd name="connsiteY9" fmla="*/ 0 h 203236"/>
                <a:gd name="connsiteX0" fmla="*/ 0 w 973253"/>
                <a:gd name="connsiteY0" fmla="*/ 0 h 203236"/>
                <a:gd name="connsiteX1" fmla="*/ 882949 w 973253"/>
                <a:gd name="connsiteY1" fmla="*/ 0 h 203236"/>
                <a:gd name="connsiteX2" fmla="*/ 942466 w 973253"/>
                <a:gd name="connsiteY2" fmla="*/ 4507 h 203236"/>
                <a:gd name="connsiteX3" fmla="*/ 844835 w 973253"/>
                <a:gd name="connsiteY3" fmla="*/ 35464 h 203236"/>
                <a:gd name="connsiteX4" fmla="*/ 947229 w 973253"/>
                <a:gd name="connsiteY4" fmla="*/ 61658 h 203236"/>
                <a:gd name="connsiteX5" fmla="*/ 847216 w 973253"/>
                <a:gd name="connsiteY5" fmla="*/ 94994 h 203236"/>
                <a:gd name="connsiteX6" fmla="*/ 947229 w 973253"/>
                <a:gd name="connsiteY6" fmla="*/ 128332 h 203236"/>
                <a:gd name="connsiteX7" fmla="*/ 847217 w 973253"/>
                <a:gd name="connsiteY7" fmla="*/ 173576 h 203236"/>
                <a:gd name="connsiteX8" fmla="*/ 940100 w 973253"/>
                <a:gd name="connsiteY8" fmla="*/ 198473 h 203236"/>
                <a:gd name="connsiteX9" fmla="*/ 0 w 973253"/>
                <a:gd name="connsiteY9" fmla="*/ 203236 h 203236"/>
                <a:gd name="connsiteX10" fmla="*/ 0 w 973253"/>
                <a:gd name="connsiteY10" fmla="*/ 0 h 203236"/>
                <a:gd name="connsiteX0" fmla="*/ 0 w 966459"/>
                <a:gd name="connsiteY0" fmla="*/ 736 h 203972"/>
                <a:gd name="connsiteX1" fmla="*/ 882949 w 966459"/>
                <a:gd name="connsiteY1" fmla="*/ 736 h 203972"/>
                <a:gd name="connsiteX2" fmla="*/ 925797 w 966459"/>
                <a:gd name="connsiteY2" fmla="*/ 2862 h 203972"/>
                <a:gd name="connsiteX3" fmla="*/ 844835 w 966459"/>
                <a:gd name="connsiteY3" fmla="*/ 36200 h 203972"/>
                <a:gd name="connsiteX4" fmla="*/ 947229 w 966459"/>
                <a:gd name="connsiteY4" fmla="*/ 62394 h 203972"/>
                <a:gd name="connsiteX5" fmla="*/ 847216 w 966459"/>
                <a:gd name="connsiteY5" fmla="*/ 95730 h 203972"/>
                <a:gd name="connsiteX6" fmla="*/ 947229 w 966459"/>
                <a:gd name="connsiteY6" fmla="*/ 129068 h 203972"/>
                <a:gd name="connsiteX7" fmla="*/ 847217 w 966459"/>
                <a:gd name="connsiteY7" fmla="*/ 174312 h 203972"/>
                <a:gd name="connsiteX8" fmla="*/ 940100 w 966459"/>
                <a:gd name="connsiteY8" fmla="*/ 199209 h 203972"/>
                <a:gd name="connsiteX9" fmla="*/ 0 w 966459"/>
                <a:gd name="connsiteY9" fmla="*/ 203972 h 203972"/>
                <a:gd name="connsiteX10" fmla="*/ 0 w 966459"/>
                <a:gd name="connsiteY10" fmla="*/ 736 h 203972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47229 w 961555"/>
                <a:gd name="connsiteY4" fmla="*/ 63443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897238 w 961555"/>
                <a:gd name="connsiteY8" fmla="*/ 195495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49110"/>
                <a:gd name="connsiteY0" fmla="*/ 1785 h 205021"/>
                <a:gd name="connsiteX1" fmla="*/ 882949 w 949110"/>
                <a:gd name="connsiteY1" fmla="*/ 1785 h 205021"/>
                <a:gd name="connsiteX2" fmla="*/ 882934 w 949110"/>
                <a:gd name="connsiteY2" fmla="*/ 3911 h 205021"/>
                <a:gd name="connsiteX3" fmla="*/ 844835 w 949110"/>
                <a:gd name="connsiteY3" fmla="*/ 37249 h 205021"/>
                <a:gd name="connsiteX4" fmla="*/ 913892 w 949110"/>
                <a:gd name="connsiteY4" fmla="*/ 61062 h 205021"/>
                <a:gd name="connsiteX5" fmla="*/ 847216 w 949110"/>
                <a:gd name="connsiteY5" fmla="*/ 96779 h 205021"/>
                <a:gd name="connsiteX6" fmla="*/ 899604 w 949110"/>
                <a:gd name="connsiteY6" fmla="*/ 137261 h 205021"/>
                <a:gd name="connsiteX7" fmla="*/ 847217 w 949110"/>
                <a:gd name="connsiteY7" fmla="*/ 175361 h 205021"/>
                <a:gd name="connsiteX8" fmla="*/ 897238 w 949110"/>
                <a:gd name="connsiteY8" fmla="*/ 195495 h 205021"/>
                <a:gd name="connsiteX9" fmla="*/ 0 w 949110"/>
                <a:gd name="connsiteY9" fmla="*/ 205021 h 205021"/>
                <a:gd name="connsiteX10" fmla="*/ 0 w 949110"/>
                <a:gd name="connsiteY10" fmla="*/ 1785 h 205021"/>
                <a:gd name="connsiteX0" fmla="*/ 0 w 965878"/>
                <a:gd name="connsiteY0" fmla="*/ 0 h 203236"/>
                <a:gd name="connsiteX1" fmla="*/ 882949 w 965878"/>
                <a:gd name="connsiteY1" fmla="*/ 0 h 203236"/>
                <a:gd name="connsiteX2" fmla="*/ 937702 w 965878"/>
                <a:gd name="connsiteY2" fmla="*/ 9270 h 203236"/>
                <a:gd name="connsiteX3" fmla="*/ 844835 w 965878"/>
                <a:gd name="connsiteY3" fmla="*/ 35464 h 203236"/>
                <a:gd name="connsiteX4" fmla="*/ 913892 w 965878"/>
                <a:gd name="connsiteY4" fmla="*/ 59277 h 203236"/>
                <a:gd name="connsiteX5" fmla="*/ 847216 w 965878"/>
                <a:gd name="connsiteY5" fmla="*/ 94994 h 203236"/>
                <a:gd name="connsiteX6" fmla="*/ 899604 w 965878"/>
                <a:gd name="connsiteY6" fmla="*/ 135476 h 203236"/>
                <a:gd name="connsiteX7" fmla="*/ 847217 w 965878"/>
                <a:gd name="connsiteY7" fmla="*/ 173576 h 203236"/>
                <a:gd name="connsiteX8" fmla="*/ 897238 w 965878"/>
                <a:gd name="connsiteY8" fmla="*/ 193710 h 203236"/>
                <a:gd name="connsiteX9" fmla="*/ 0 w 965878"/>
                <a:gd name="connsiteY9" fmla="*/ 203236 h 203236"/>
                <a:gd name="connsiteX10" fmla="*/ 0 w 965878"/>
                <a:gd name="connsiteY10" fmla="*/ 0 h 203236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75957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59289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897238 w 925070"/>
                <a:gd name="connsiteY8" fmla="*/ 196375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918669 w 925070"/>
                <a:gd name="connsiteY8" fmla="*/ 198756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5070" h="205901">
                  <a:moveTo>
                    <a:pt x="0" y="2665"/>
                  </a:moveTo>
                  <a:lnTo>
                    <a:pt x="825799" y="284"/>
                  </a:lnTo>
                  <a:cubicBezTo>
                    <a:pt x="979702" y="1829"/>
                    <a:pt x="905953" y="-3499"/>
                    <a:pt x="916270" y="4792"/>
                  </a:cubicBezTo>
                  <a:cubicBezTo>
                    <a:pt x="909918" y="10702"/>
                    <a:pt x="840866" y="29398"/>
                    <a:pt x="844835" y="38129"/>
                  </a:cubicBezTo>
                  <a:cubicBezTo>
                    <a:pt x="848804" y="46860"/>
                    <a:pt x="933339" y="52814"/>
                    <a:pt x="913892" y="61942"/>
                  </a:cubicBezTo>
                  <a:cubicBezTo>
                    <a:pt x="894445" y="71070"/>
                    <a:pt x="844041" y="83769"/>
                    <a:pt x="847216" y="97659"/>
                  </a:cubicBezTo>
                  <a:cubicBezTo>
                    <a:pt x="852770" y="112301"/>
                    <a:pt x="910319" y="131791"/>
                    <a:pt x="899604" y="138141"/>
                  </a:cubicBezTo>
                  <a:cubicBezTo>
                    <a:pt x="888889" y="144491"/>
                    <a:pt x="852771" y="140342"/>
                    <a:pt x="847217" y="159573"/>
                  </a:cubicBezTo>
                  <a:cubicBezTo>
                    <a:pt x="848015" y="180572"/>
                    <a:pt x="917871" y="177757"/>
                    <a:pt x="918669" y="198756"/>
                  </a:cubicBezTo>
                  <a:lnTo>
                    <a:pt x="0" y="205901"/>
                  </a:lnTo>
                  <a:lnTo>
                    <a:pt x="0" y="2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減算 101"/>
            <p:cNvSpPr/>
            <p:nvPr/>
          </p:nvSpPr>
          <p:spPr>
            <a:xfrm rot="10800000">
              <a:off x="-2187623" y="1172638"/>
              <a:ext cx="925070" cy="205901"/>
            </a:xfrm>
            <a:custGeom>
              <a:avLst/>
              <a:gdLst>
                <a:gd name="connsiteX0" fmla="*/ 162259 w 1224136"/>
                <a:gd name="connsiteY0" fmla="*/ 330430 h 864096"/>
                <a:gd name="connsiteX1" fmla="*/ 1061877 w 1224136"/>
                <a:gd name="connsiteY1" fmla="*/ 330430 h 864096"/>
                <a:gd name="connsiteX2" fmla="*/ 1061877 w 1224136"/>
                <a:gd name="connsiteY2" fmla="*/ 533666 h 864096"/>
                <a:gd name="connsiteX3" fmla="*/ 162259 w 1224136"/>
                <a:gd name="connsiteY3" fmla="*/ 533666 h 864096"/>
                <a:gd name="connsiteX4" fmla="*/ 162259 w 1224136"/>
                <a:gd name="connsiteY4" fmla="*/ 330430 h 86409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97223 w 899618"/>
                <a:gd name="connsiteY2" fmla="*/ 140239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899618"/>
                <a:gd name="connsiteY0" fmla="*/ 0 h 203236"/>
                <a:gd name="connsiteX1" fmla="*/ 899618 w 899618"/>
                <a:gd name="connsiteY1" fmla="*/ 0 h 203236"/>
                <a:gd name="connsiteX2" fmla="*/ 847217 w 899618"/>
                <a:gd name="connsiteY2" fmla="*/ 149764 h 203236"/>
                <a:gd name="connsiteX3" fmla="*/ 899618 w 899618"/>
                <a:gd name="connsiteY3" fmla="*/ 203236 h 203236"/>
                <a:gd name="connsiteX4" fmla="*/ 0 w 899618"/>
                <a:gd name="connsiteY4" fmla="*/ 203236 h 203236"/>
                <a:gd name="connsiteX5" fmla="*/ 0 w 899618"/>
                <a:gd name="connsiteY5" fmla="*/ 0 h 203236"/>
                <a:gd name="connsiteX0" fmla="*/ 0 w 958424"/>
                <a:gd name="connsiteY0" fmla="*/ 0 h 203236"/>
                <a:gd name="connsiteX1" fmla="*/ 899618 w 958424"/>
                <a:gd name="connsiteY1" fmla="*/ 0 h 203236"/>
                <a:gd name="connsiteX2" fmla="*/ 868648 w 958424"/>
                <a:gd name="connsiteY2" fmla="*/ 87851 h 203236"/>
                <a:gd name="connsiteX3" fmla="*/ 847217 w 958424"/>
                <a:gd name="connsiteY3" fmla="*/ 149764 h 203236"/>
                <a:gd name="connsiteX4" fmla="*/ 899618 w 958424"/>
                <a:gd name="connsiteY4" fmla="*/ 203236 h 203236"/>
                <a:gd name="connsiteX5" fmla="*/ 0 w 958424"/>
                <a:gd name="connsiteY5" fmla="*/ 203236 h 203236"/>
                <a:gd name="connsiteX6" fmla="*/ 0 w 95842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47217 w 969354"/>
                <a:gd name="connsiteY3" fmla="*/ 149764 h 203236"/>
                <a:gd name="connsiteX4" fmla="*/ 899618 w 969354"/>
                <a:gd name="connsiteY4" fmla="*/ 203236 h 203236"/>
                <a:gd name="connsiteX5" fmla="*/ 0 w 969354"/>
                <a:gd name="connsiteY5" fmla="*/ 203236 h 203236"/>
                <a:gd name="connsiteX6" fmla="*/ 0 w 969354"/>
                <a:gd name="connsiteY6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932942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69354"/>
                <a:gd name="connsiteY0" fmla="*/ 0 h 203236"/>
                <a:gd name="connsiteX1" fmla="*/ 899618 w 969354"/>
                <a:gd name="connsiteY1" fmla="*/ 0 h 203236"/>
                <a:gd name="connsiteX2" fmla="*/ 911510 w 969354"/>
                <a:gd name="connsiteY2" fmla="*/ 111664 h 203236"/>
                <a:gd name="connsiteX3" fmla="*/ 861504 w 969354"/>
                <a:gd name="connsiteY3" fmla="*/ 87851 h 203236"/>
                <a:gd name="connsiteX4" fmla="*/ 847217 w 969354"/>
                <a:gd name="connsiteY4" fmla="*/ 149764 h 203236"/>
                <a:gd name="connsiteX5" fmla="*/ 899618 w 969354"/>
                <a:gd name="connsiteY5" fmla="*/ 203236 h 203236"/>
                <a:gd name="connsiteX6" fmla="*/ 0 w 969354"/>
                <a:gd name="connsiteY6" fmla="*/ 203236 h 203236"/>
                <a:gd name="connsiteX7" fmla="*/ 0 w 96935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861504 w 957914"/>
                <a:gd name="connsiteY3" fmla="*/ 87851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7914"/>
                <a:gd name="connsiteY0" fmla="*/ 0 h 203236"/>
                <a:gd name="connsiteX1" fmla="*/ 899618 w 957914"/>
                <a:gd name="connsiteY1" fmla="*/ 0 h 203236"/>
                <a:gd name="connsiteX2" fmla="*/ 866266 w 957914"/>
                <a:gd name="connsiteY2" fmla="*/ 68801 h 203236"/>
                <a:gd name="connsiteX3" fmla="*/ 913892 w 957914"/>
                <a:gd name="connsiteY3" fmla="*/ 137857 h 203236"/>
                <a:gd name="connsiteX4" fmla="*/ 847217 w 957914"/>
                <a:gd name="connsiteY4" fmla="*/ 149764 h 203236"/>
                <a:gd name="connsiteX5" fmla="*/ 899618 w 957914"/>
                <a:gd name="connsiteY5" fmla="*/ 203236 h 203236"/>
                <a:gd name="connsiteX6" fmla="*/ 0 w 957914"/>
                <a:gd name="connsiteY6" fmla="*/ 203236 h 203236"/>
                <a:gd name="connsiteX7" fmla="*/ 0 w 957914"/>
                <a:gd name="connsiteY7" fmla="*/ 0 h 203236"/>
                <a:gd name="connsiteX0" fmla="*/ 0 w 955488"/>
                <a:gd name="connsiteY0" fmla="*/ 0 h 203236"/>
                <a:gd name="connsiteX1" fmla="*/ 899618 w 955488"/>
                <a:gd name="connsiteY1" fmla="*/ 0 h 203236"/>
                <a:gd name="connsiteX2" fmla="*/ 854360 w 955488"/>
                <a:gd name="connsiteY2" fmla="*/ 80707 h 203236"/>
                <a:gd name="connsiteX3" fmla="*/ 913892 w 955488"/>
                <a:gd name="connsiteY3" fmla="*/ 137857 h 203236"/>
                <a:gd name="connsiteX4" fmla="*/ 847217 w 955488"/>
                <a:gd name="connsiteY4" fmla="*/ 149764 h 203236"/>
                <a:gd name="connsiteX5" fmla="*/ 899618 w 955488"/>
                <a:gd name="connsiteY5" fmla="*/ 203236 h 203236"/>
                <a:gd name="connsiteX6" fmla="*/ 0 w 955488"/>
                <a:gd name="connsiteY6" fmla="*/ 203236 h 203236"/>
                <a:gd name="connsiteX7" fmla="*/ 0 w 955488"/>
                <a:gd name="connsiteY7" fmla="*/ 0 h 203236"/>
                <a:gd name="connsiteX0" fmla="*/ 0 w 966341"/>
                <a:gd name="connsiteY0" fmla="*/ 0 h 203236"/>
                <a:gd name="connsiteX1" fmla="*/ 899618 w 966341"/>
                <a:gd name="connsiteY1" fmla="*/ 0 h 203236"/>
                <a:gd name="connsiteX2" fmla="*/ 894842 w 966341"/>
                <a:gd name="connsiteY2" fmla="*/ 54514 h 203236"/>
                <a:gd name="connsiteX3" fmla="*/ 854360 w 966341"/>
                <a:gd name="connsiteY3" fmla="*/ 80707 h 203236"/>
                <a:gd name="connsiteX4" fmla="*/ 913892 w 966341"/>
                <a:gd name="connsiteY4" fmla="*/ 137857 h 203236"/>
                <a:gd name="connsiteX5" fmla="*/ 847217 w 966341"/>
                <a:gd name="connsiteY5" fmla="*/ 149764 h 203236"/>
                <a:gd name="connsiteX6" fmla="*/ 899618 w 966341"/>
                <a:gd name="connsiteY6" fmla="*/ 203236 h 203236"/>
                <a:gd name="connsiteX7" fmla="*/ 0 w 966341"/>
                <a:gd name="connsiteY7" fmla="*/ 203236 h 203236"/>
                <a:gd name="connsiteX8" fmla="*/ 0 w 966341"/>
                <a:gd name="connsiteY8" fmla="*/ 0 h 203236"/>
                <a:gd name="connsiteX0" fmla="*/ 0 w 968920"/>
                <a:gd name="connsiteY0" fmla="*/ 0 h 203236"/>
                <a:gd name="connsiteX1" fmla="*/ 899618 w 968920"/>
                <a:gd name="connsiteY1" fmla="*/ 0 h 203236"/>
                <a:gd name="connsiteX2" fmla="*/ 904367 w 968920"/>
                <a:gd name="connsiteY2" fmla="*/ 52133 h 203236"/>
                <a:gd name="connsiteX3" fmla="*/ 854360 w 968920"/>
                <a:gd name="connsiteY3" fmla="*/ 80707 h 203236"/>
                <a:gd name="connsiteX4" fmla="*/ 913892 w 968920"/>
                <a:gd name="connsiteY4" fmla="*/ 137857 h 203236"/>
                <a:gd name="connsiteX5" fmla="*/ 847217 w 968920"/>
                <a:gd name="connsiteY5" fmla="*/ 149764 h 203236"/>
                <a:gd name="connsiteX6" fmla="*/ 899618 w 968920"/>
                <a:gd name="connsiteY6" fmla="*/ 203236 h 203236"/>
                <a:gd name="connsiteX7" fmla="*/ 0 w 968920"/>
                <a:gd name="connsiteY7" fmla="*/ 203236 h 203236"/>
                <a:gd name="connsiteX8" fmla="*/ 0 w 968920"/>
                <a:gd name="connsiteY8" fmla="*/ 0 h 203236"/>
                <a:gd name="connsiteX0" fmla="*/ 0 w 974700"/>
                <a:gd name="connsiteY0" fmla="*/ 0 h 203236"/>
                <a:gd name="connsiteX1" fmla="*/ 899618 w 974700"/>
                <a:gd name="connsiteY1" fmla="*/ 0 h 203236"/>
                <a:gd name="connsiteX2" fmla="*/ 923417 w 974700"/>
                <a:gd name="connsiteY2" fmla="*/ 54514 h 203236"/>
                <a:gd name="connsiteX3" fmla="*/ 854360 w 974700"/>
                <a:gd name="connsiteY3" fmla="*/ 80707 h 203236"/>
                <a:gd name="connsiteX4" fmla="*/ 913892 w 974700"/>
                <a:gd name="connsiteY4" fmla="*/ 137857 h 203236"/>
                <a:gd name="connsiteX5" fmla="*/ 847217 w 974700"/>
                <a:gd name="connsiteY5" fmla="*/ 149764 h 203236"/>
                <a:gd name="connsiteX6" fmla="*/ 899618 w 974700"/>
                <a:gd name="connsiteY6" fmla="*/ 203236 h 203236"/>
                <a:gd name="connsiteX7" fmla="*/ 0 w 974700"/>
                <a:gd name="connsiteY7" fmla="*/ 203236 h 203236"/>
                <a:gd name="connsiteX8" fmla="*/ 0 w 974700"/>
                <a:gd name="connsiteY8" fmla="*/ 0 h 203236"/>
                <a:gd name="connsiteX0" fmla="*/ 0 w 994830"/>
                <a:gd name="connsiteY0" fmla="*/ 0 h 203236"/>
                <a:gd name="connsiteX1" fmla="*/ 899618 w 994830"/>
                <a:gd name="connsiteY1" fmla="*/ 0 h 203236"/>
                <a:gd name="connsiteX2" fmla="*/ 971041 w 994830"/>
                <a:gd name="connsiteY2" fmla="*/ 25939 h 203236"/>
                <a:gd name="connsiteX3" fmla="*/ 923417 w 994830"/>
                <a:gd name="connsiteY3" fmla="*/ 54514 h 203236"/>
                <a:gd name="connsiteX4" fmla="*/ 854360 w 994830"/>
                <a:gd name="connsiteY4" fmla="*/ 80707 h 203236"/>
                <a:gd name="connsiteX5" fmla="*/ 913892 w 994830"/>
                <a:gd name="connsiteY5" fmla="*/ 137857 h 203236"/>
                <a:gd name="connsiteX6" fmla="*/ 847217 w 994830"/>
                <a:gd name="connsiteY6" fmla="*/ 149764 h 203236"/>
                <a:gd name="connsiteX7" fmla="*/ 899618 w 994830"/>
                <a:gd name="connsiteY7" fmla="*/ 203236 h 203236"/>
                <a:gd name="connsiteX8" fmla="*/ 0 w 994830"/>
                <a:gd name="connsiteY8" fmla="*/ 203236 h 203236"/>
                <a:gd name="connsiteX9" fmla="*/ 0 w 994830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49764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3892 w 959446"/>
                <a:gd name="connsiteY5" fmla="*/ 137857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54360 w 959446"/>
                <a:gd name="connsiteY4" fmla="*/ 80707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3417 w 959446"/>
                <a:gd name="connsiteY3" fmla="*/ 54514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59446"/>
                <a:gd name="connsiteY0" fmla="*/ 0 h 203236"/>
                <a:gd name="connsiteX1" fmla="*/ 899618 w 959446"/>
                <a:gd name="connsiteY1" fmla="*/ 0 h 203236"/>
                <a:gd name="connsiteX2" fmla="*/ 847216 w 959446"/>
                <a:gd name="connsiteY2" fmla="*/ 35464 h 203236"/>
                <a:gd name="connsiteX3" fmla="*/ 925798 w 959446"/>
                <a:gd name="connsiteY3" fmla="*/ 66420 h 203236"/>
                <a:gd name="connsiteX4" fmla="*/ 847216 w 959446"/>
                <a:gd name="connsiteY4" fmla="*/ 94994 h 203236"/>
                <a:gd name="connsiteX5" fmla="*/ 916273 w 959446"/>
                <a:gd name="connsiteY5" fmla="*/ 121189 h 203236"/>
                <a:gd name="connsiteX6" fmla="*/ 847217 w 959446"/>
                <a:gd name="connsiteY6" fmla="*/ 161670 h 203236"/>
                <a:gd name="connsiteX7" fmla="*/ 899618 w 959446"/>
                <a:gd name="connsiteY7" fmla="*/ 203236 h 203236"/>
                <a:gd name="connsiteX8" fmla="*/ 0 w 959446"/>
                <a:gd name="connsiteY8" fmla="*/ 203236 h 203236"/>
                <a:gd name="connsiteX9" fmla="*/ 0 w 959446"/>
                <a:gd name="connsiteY9" fmla="*/ 0 h 203236"/>
                <a:gd name="connsiteX0" fmla="*/ 0 w 945948"/>
                <a:gd name="connsiteY0" fmla="*/ 0 h 203236"/>
                <a:gd name="connsiteX1" fmla="*/ 882949 w 945948"/>
                <a:gd name="connsiteY1" fmla="*/ 0 h 203236"/>
                <a:gd name="connsiteX2" fmla="*/ 847216 w 945948"/>
                <a:gd name="connsiteY2" fmla="*/ 35464 h 203236"/>
                <a:gd name="connsiteX3" fmla="*/ 925798 w 945948"/>
                <a:gd name="connsiteY3" fmla="*/ 66420 h 203236"/>
                <a:gd name="connsiteX4" fmla="*/ 847216 w 945948"/>
                <a:gd name="connsiteY4" fmla="*/ 94994 h 203236"/>
                <a:gd name="connsiteX5" fmla="*/ 916273 w 945948"/>
                <a:gd name="connsiteY5" fmla="*/ 121189 h 203236"/>
                <a:gd name="connsiteX6" fmla="*/ 847217 w 945948"/>
                <a:gd name="connsiteY6" fmla="*/ 161670 h 203236"/>
                <a:gd name="connsiteX7" fmla="*/ 899618 w 945948"/>
                <a:gd name="connsiteY7" fmla="*/ 203236 h 203236"/>
                <a:gd name="connsiteX8" fmla="*/ 0 w 945948"/>
                <a:gd name="connsiteY8" fmla="*/ 203236 h 203236"/>
                <a:gd name="connsiteX9" fmla="*/ 0 w 945948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61670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28442"/>
                <a:gd name="connsiteY0" fmla="*/ 0 h 203236"/>
                <a:gd name="connsiteX1" fmla="*/ 882949 w 928442"/>
                <a:gd name="connsiteY1" fmla="*/ 0 h 203236"/>
                <a:gd name="connsiteX2" fmla="*/ 847216 w 928442"/>
                <a:gd name="connsiteY2" fmla="*/ 35464 h 203236"/>
                <a:gd name="connsiteX3" fmla="*/ 925798 w 928442"/>
                <a:gd name="connsiteY3" fmla="*/ 66420 h 203236"/>
                <a:gd name="connsiteX4" fmla="*/ 847216 w 928442"/>
                <a:gd name="connsiteY4" fmla="*/ 94994 h 203236"/>
                <a:gd name="connsiteX5" fmla="*/ 916273 w 928442"/>
                <a:gd name="connsiteY5" fmla="*/ 121189 h 203236"/>
                <a:gd name="connsiteX6" fmla="*/ 847217 w 928442"/>
                <a:gd name="connsiteY6" fmla="*/ 173576 h 203236"/>
                <a:gd name="connsiteX7" fmla="*/ 899618 w 928442"/>
                <a:gd name="connsiteY7" fmla="*/ 203236 h 203236"/>
                <a:gd name="connsiteX8" fmla="*/ 0 w 928442"/>
                <a:gd name="connsiteY8" fmla="*/ 203236 h 203236"/>
                <a:gd name="connsiteX9" fmla="*/ 0 w 928442"/>
                <a:gd name="connsiteY9" fmla="*/ 0 h 203236"/>
                <a:gd name="connsiteX0" fmla="*/ 0 w 940100"/>
                <a:gd name="connsiteY0" fmla="*/ 0 h 203236"/>
                <a:gd name="connsiteX1" fmla="*/ 882949 w 940100"/>
                <a:gd name="connsiteY1" fmla="*/ 0 h 203236"/>
                <a:gd name="connsiteX2" fmla="*/ 847216 w 940100"/>
                <a:gd name="connsiteY2" fmla="*/ 35464 h 203236"/>
                <a:gd name="connsiteX3" fmla="*/ 925798 w 940100"/>
                <a:gd name="connsiteY3" fmla="*/ 66420 h 203236"/>
                <a:gd name="connsiteX4" fmla="*/ 847216 w 940100"/>
                <a:gd name="connsiteY4" fmla="*/ 94994 h 203236"/>
                <a:gd name="connsiteX5" fmla="*/ 916273 w 940100"/>
                <a:gd name="connsiteY5" fmla="*/ 121189 h 203236"/>
                <a:gd name="connsiteX6" fmla="*/ 847217 w 940100"/>
                <a:gd name="connsiteY6" fmla="*/ 173576 h 203236"/>
                <a:gd name="connsiteX7" fmla="*/ 940100 w 940100"/>
                <a:gd name="connsiteY7" fmla="*/ 198473 h 203236"/>
                <a:gd name="connsiteX8" fmla="*/ 0 w 940100"/>
                <a:gd name="connsiteY8" fmla="*/ 203236 h 203236"/>
                <a:gd name="connsiteX9" fmla="*/ 0 w 940100"/>
                <a:gd name="connsiteY9" fmla="*/ 0 h 203236"/>
                <a:gd name="connsiteX0" fmla="*/ 0 w 947994"/>
                <a:gd name="connsiteY0" fmla="*/ 0 h 203236"/>
                <a:gd name="connsiteX1" fmla="*/ 882949 w 947994"/>
                <a:gd name="connsiteY1" fmla="*/ 0 h 203236"/>
                <a:gd name="connsiteX2" fmla="*/ 847216 w 947994"/>
                <a:gd name="connsiteY2" fmla="*/ 35464 h 203236"/>
                <a:gd name="connsiteX3" fmla="*/ 925798 w 947994"/>
                <a:gd name="connsiteY3" fmla="*/ 66420 h 203236"/>
                <a:gd name="connsiteX4" fmla="*/ 847216 w 947994"/>
                <a:gd name="connsiteY4" fmla="*/ 94994 h 203236"/>
                <a:gd name="connsiteX5" fmla="*/ 947229 w 947994"/>
                <a:gd name="connsiteY5" fmla="*/ 128332 h 203236"/>
                <a:gd name="connsiteX6" fmla="*/ 847217 w 947994"/>
                <a:gd name="connsiteY6" fmla="*/ 173576 h 203236"/>
                <a:gd name="connsiteX7" fmla="*/ 940100 w 947994"/>
                <a:gd name="connsiteY7" fmla="*/ 198473 h 203236"/>
                <a:gd name="connsiteX8" fmla="*/ 0 w 947994"/>
                <a:gd name="connsiteY8" fmla="*/ 203236 h 203236"/>
                <a:gd name="connsiteX9" fmla="*/ 0 w 947994"/>
                <a:gd name="connsiteY9" fmla="*/ 0 h 203236"/>
                <a:gd name="connsiteX0" fmla="*/ 0 w 949433"/>
                <a:gd name="connsiteY0" fmla="*/ 0 h 203236"/>
                <a:gd name="connsiteX1" fmla="*/ 882949 w 949433"/>
                <a:gd name="connsiteY1" fmla="*/ 0 h 203236"/>
                <a:gd name="connsiteX2" fmla="*/ 847216 w 949433"/>
                <a:gd name="connsiteY2" fmla="*/ 35464 h 203236"/>
                <a:gd name="connsiteX3" fmla="*/ 947229 w 949433"/>
                <a:gd name="connsiteY3" fmla="*/ 61658 h 203236"/>
                <a:gd name="connsiteX4" fmla="*/ 847216 w 949433"/>
                <a:gd name="connsiteY4" fmla="*/ 94994 h 203236"/>
                <a:gd name="connsiteX5" fmla="*/ 947229 w 949433"/>
                <a:gd name="connsiteY5" fmla="*/ 128332 h 203236"/>
                <a:gd name="connsiteX6" fmla="*/ 847217 w 949433"/>
                <a:gd name="connsiteY6" fmla="*/ 173576 h 203236"/>
                <a:gd name="connsiteX7" fmla="*/ 940100 w 949433"/>
                <a:gd name="connsiteY7" fmla="*/ 198473 h 203236"/>
                <a:gd name="connsiteX8" fmla="*/ 0 w 949433"/>
                <a:gd name="connsiteY8" fmla="*/ 203236 h 203236"/>
                <a:gd name="connsiteX9" fmla="*/ 0 w 949433"/>
                <a:gd name="connsiteY9" fmla="*/ 0 h 203236"/>
                <a:gd name="connsiteX0" fmla="*/ 0 w 949393"/>
                <a:gd name="connsiteY0" fmla="*/ 0 h 203236"/>
                <a:gd name="connsiteX1" fmla="*/ 882949 w 949393"/>
                <a:gd name="connsiteY1" fmla="*/ 0 h 203236"/>
                <a:gd name="connsiteX2" fmla="*/ 844835 w 949393"/>
                <a:gd name="connsiteY2" fmla="*/ 35464 h 203236"/>
                <a:gd name="connsiteX3" fmla="*/ 947229 w 949393"/>
                <a:gd name="connsiteY3" fmla="*/ 61658 h 203236"/>
                <a:gd name="connsiteX4" fmla="*/ 847216 w 949393"/>
                <a:gd name="connsiteY4" fmla="*/ 94994 h 203236"/>
                <a:gd name="connsiteX5" fmla="*/ 947229 w 949393"/>
                <a:gd name="connsiteY5" fmla="*/ 128332 h 203236"/>
                <a:gd name="connsiteX6" fmla="*/ 847217 w 949393"/>
                <a:gd name="connsiteY6" fmla="*/ 173576 h 203236"/>
                <a:gd name="connsiteX7" fmla="*/ 940100 w 949393"/>
                <a:gd name="connsiteY7" fmla="*/ 198473 h 203236"/>
                <a:gd name="connsiteX8" fmla="*/ 0 w 949393"/>
                <a:gd name="connsiteY8" fmla="*/ 203236 h 203236"/>
                <a:gd name="connsiteX9" fmla="*/ 0 w 949393"/>
                <a:gd name="connsiteY9" fmla="*/ 0 h 203236"/>
                <a:gd name="connsiteX0" fmla="*/ 0 w 973253"/>
                <a:gd name="connsiteY0" fmla="*/ 0 h 203236"/>
                <a:gd name="connsiteX1" fmla="*/ 882949 w 973253"/>
                <a:gd name="connsiteY1" fmla="*/ 0 h 203236"/>
                <a:gd name="connsiteX2" fmla="*/ 942466 w 973253"/>
                <a:gd name="connsiteY2" fmla="*/ 4507 h 203236"/>
                <a:gd name="connsiteX3" fmla="*/ 844835 w 973253"/>
                <a:gd name="connsiteY3" fmla="*/ 35464 h 203236"/>
                <a:gd name="connsiteX4" fmla="*/ 947229 w 973253"/>
                <a:gd name="connsiteY4" fmla="*/ 61658 h 203236"/>
                <a:gd name="connsiteX5" fmla="*/ 847216 w 973253"/>
                <a:gd name="connsiteY5" fmla="*/ 94994 h 203236"/>
                <a:gd name="connsiteX6" fmla="*/ 947229 w 973253"/>
                <a:gd name="connsiteY6" fmla="*/ 128332 h 203236"/>
                <a:gd name="connsiteX7" fmla="*/ 847217 w 973253"/>
                <a:gd name="connsiteY7" fmla="*/ 173576 h 203236"/>
                <a:gd name="connsiteX8" fmla="*/ 940100 w 973253"/>
                <a:gd name="connsiteY8" fmla="*/ 198473 h 203236"/>
                <a:gd name="connsiteX9" fmla="*/ 0 w 973253"/>
                <a:gd name="connsiteY9" fmla="*/ 203236 h 203236"/>
                <a:gd name="connsiteX10" fmla="*/ 0 w 973253"/>
                <a:gd name="connsiteY10" fmla="*/ 0 h 203236"/>
                <a:gd name="connsiteX0" fmla="*/ 0 w 966459"/>
                <a:gd name="connsiteY0" fmla="*/ 736 h 203972"/>
                <a:gd name="connsiteX1" fmla="*/ 882949 w 966459"/>
                <a:gd name="connsiteY1" fmla="*/ 736 h 203972"/>
                <a:gd name="connsiteX2" fmla="*/ 925797 w 966459"/>
                <a:gd name="connsiteY2" fmla="*/ 2862 h 203972"/>
                <a:gd name="connsiteX3" fmla="*/ 844835 w 966459"/>
                <a:gd name="connsiteY3" fmla="*/ 36200 h 203972"/>
                <a:gd name="connsiteX4" fmla="*/ 947229 w 966459"/>
                <a:gd name="connsiteY4" fmla="*/ 62394 h 203972"/>
                <a:gd name="connsiteX5" fmla="*/ 847216 w 966459"/>
                <a:gd name="connsiteY5" fmla="*/ 95730 h 203972"/>
                <a:gd name="connsiteX6" fmla="*/ 947229 w 966459"/>
                <a:gd name="connsiteY6" fmla="*/ 129068 h 203972"/>
                <a:gd name="connsiteX7" fmla="*/ 847217 w 966459"/>
                <a:gd name="connsiteY7" fmla="*/ 174312 h 203972"/>
                <a:gd name="connsiteX8" fmla="*/ 940100 w 966459"/>
                <a:gd name="connsiteY8" fmla="*/ 199209 h 203972"/>
                <a:gd name="connsiteX9" fmla="*/ 0 w 966459"/>
                <a:gd name="connsiteY9" fmla="*/ 203972 h 203972"/>
                <a:gd name="connsiteX10" fmla="*/ 0 w 966459"/>
                <a:gd name="connsiteY10" fmla="*/ 736 h 203972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47229 w 961555"/>
                <a:gd name="connsiteY4" fmla="*/ 63443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947229 w 961555"/>
                <a:gd name="connsiteY6" fmla="*/ 130117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940100 w 961555"/>
                <a:gd name="connsiteY8" fmla="*/ 200258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61555"/>
                <a:gd name="connsiteY0" fmla="*/ 1785 h 205021"/>
                <a:gd name="connsiteX1" fmla="*/ 882949 w 961555"/>
                <a:gd name="connsiteY1" fmla="*/ 1785 h 205021"/>
                <a:gd name="connsiteX2" fmla="*/ 925797 w 961555"/>
                <a:gd name="connsiteY2" fmla="*/ 3911 h 205021"/>
                <a:gd name="connsiteX3" fmla="*/ 844835 w 961555"/>
                <a:gd name="connsiteY3" fmla="*/ 37249 h 205021"/>
                <a:gd name="connsiteX4" fmla="*/ 913892 w 961555"/>
                <a:gd name="connsiteY4" fmla="*/ 61062 h 205021"/>
                <a:gd name="connsiteX5" fmla="*/ 847216 w 961555"/>
                <a:gd name="connsiteY5" fmla="*/ 96779 h 205021"/>
                <a:gd name="connsiteX6" fmla="*/ 899604 w 961555"/>
                <a:gd name="connsiteY6" fmla="*/ 137261 h 205021"/>
                <a:gd name="connsiteX7" fmla="*/ 847217 w 961555"/>
                <a:gd name="connsiteY7" fmla="*/ 175361 h 205021"/>
                <a:gd name="connsiteX8" fmla="*/ 897238 w 961555"/>
                <a:gd name="connsiteY8" fmla="*/ 195495 h 205021"/>
                <a:gd name="connsiteX9" fmla="*/ 0 w 961555"/>
                <a:gd name="connsiteY9" fmla="*/ 205021 h 205021"/>
                <a:gd name="connsiteX10" fmla="*/ 0 w 961555"/>
                <a:gd name="connsiteY10" fmla="*/ 1785 h 205021"/>
                <a:gd name="connsiteX0" fmla="*/ 0 w 949110"/>
                <a:gd name="connsiteY0" fmla="*/ 1785 h 205021"/>
                <a:gd name="connsiteX1" fmla="*/ 882949 w 949110"/>
                <a:gd name="connsiteY1" fmla="*/ 1785 h 205021"/>
                <a:gd name="connsiteX2" fmla="*/ 882934 w 949110"/>
                <a:gd name="connsiteY2" fmla="*/ 3911 h 205021"/>
                <a:gd name="connsiteX3" fmla="*/ 844835 w 949110"/>
                <a:gd name="connsiteY3" fmla="*/ 37249 h 205021"/>
                <a:gd name="connsiteX4" fmla="*/ 913892 w 949110"/>
                <a:gd name="connsiteY4" fmla="*/ 61062 h 205021"/>
                <a:gd name="connsiteX5" fmla="*/ 847216 w 949110"/>
                <a:gd name="connsiteY5" fmla="*/ 96779 h 205021"/>
                <a:gd name="connsiteX6" fmla="*/ 899604 w 949110"/>
                <a:gd name="connsiteY6" fmla="*/ 137261 h 205021"/>
                <a:gd name="connsiteX7" fmla="*/ 847217 w 949110"/>
                <a:gd name="connsiteY7" fmla="*/ 175361 h 205021"/>
                <a:gd name="connsiteX8" fmla="*/ 897238 w 949110"/>
                <a:gd name="connsiteY8" fmla="*/ 195495 h 205021"/>
                <a:gd name="connsiteX9" fmla="*/ 0 w 949110"/>
                <a:gd name="connsiteY9" fmla="*/ 205021 h 205021"/>
                <a:gd name="connsiteX10" fmla="*/ 0 w 949110"/>
                <a:gd name="connsiteY10" fmla="*/ 1785 h 205021"/>
                <a:gd name="connsiteX0" fmla="*/ 0 w 965878"/>
                <a:gd name="connsiteY0" fmla="*/ 0 h 203236"/>
                <a:gd name="connsiteX1" fmla="*/ 882949 w 965878"/>
                <a:gd name="connsiteY1" fmla="*/ 0 h 203236"/>
                <a:gd name="connsiteX2" fmla="*/ 937702 w 965878"/>
                <a:gd name="connsiteY2" fmla="*/ 9270 h 203236"/>
                <a:gd name="connsiteX3" fmla="*/ 844835 w 965878"/>
                <a:gd name="connsiteY3" fmla="*/ 35464 h 203236"/>
                <a:gd name="connsiteX4" fmla="*/ 913892 w 965878"/>
                <a:gd name="connsiteY4" fmla="*/ 59277 h 203236"/>
                <a:gd name="connsiteX5" fmla="*/ 847216 w 965878"/>
                <a:gd name="connsiteY5" fmla="*/ 94994 h 203236"/>
                <a:gd name="connsiteX6" fmla="*/ 899604 w 965878"/>
                <a:gd name="connsiteY6" fmla="*/ 135476 h 203236"/>
                <a:gd name="connsiteX7" fmla="*/ 847217 w 965878"/>
                <a:gd name="connsiteY7" fmla="*/ 173576 h 203236"/>
                <a:gd name="connsiteX8" fmla="*/ 897238 w 965878"/>
                <a:gd name="connsiteY8" fmla="*/ 193710 h 203236"/>
                <a:gd name="connsiteX9" fmla="*/ 0 w 965878"/>
                <a:gd name="connsiteY9" fmla="*/ 203236 h 203236"/>
                <a:gd name="connsiteX10" fmla="*/ 0 w 965878"/>
                <a:gd name="connsiteY10" fmla="*/ 0 h 203236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75957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38368"/>
                <a:gd name="connsiteY0" fmla="*/ 2381 h 205617"/>
                <a:gd name="connsiteX1" fmla="*/ 825799 w 938368"/>
                <a:gd name="connsiteY1" fmla="*/ 0 h 205617"/>
                <a:gd name="connsiteX2" fmla="*/ 937702 w 938368"/>
                <a:gd name="connsiteY2" fmla="*/ 11651 h 205617"/>
                <a:gd name="connsiteX3" fmla="*/ 844835 w 938368"/>
                <a:gd name="connsiteY3" fmla="*/ 37845 h 205617"/>
                <a:gd name="connsiteX4" fmla="*/ 913892 w 938368"/>
                <a:gd name="connsiteY4" fmla="*/ 61658 h 205617"/>
                <a:gd name="connsiteX5" fmla="*/ 847216 w 938368"/>
                <a:gd name="connsiteY5" fmla="*/ 97375 h 205617"/>
                <a:gd name="connsiteX6" fmla="*/ 899604 w 938368"/>
                <a:gd name="connsiteY6" fmla="*/ 137857 h 205617"/>
                <a:gd name="connsiteX7" fmla="*/ 847217 w 938368"/>
                <a:gd name="connsiteY7" fmla="*/ 159289 h 205617"/>
                <a:gd name="connsiteX8" fmla="*/ 897238 w 938368"/>
                <a:gd name="connsiteY8" fmla="*/ 196091 h 205617"/>
                <a:gd name="connsiteX9" fmla="*/ 0 w 938368"/>
                <a:gd name="connsiteY9" fmla="*/ 205617 h 205617"/>
                <a:gd name="connsiteX10" fmla="*/ 0 w 938368"/>
                <a:gd name="connsiteY10" fmla="*/ 2381 h 205617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897238 w 925070"/>
                <a:gd name="connsiteY8" fmla="*/ 196375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  <a:gd name="connsiteX0" fmla="*/ 0 w 925070"/>
                <a:gd name="connsiteY0" fmla="*/ 2665 h 205901"/>
                <a:gd name="connsiteX1" fmla="*/ 825799 w 925070"/>
                <a:gd name="connsiteY1" fmla="*/ 284 h 205901"/>
                <a:gd name="connsiteX2" fmla="*/ 916270 w 925070"/>
                <a:gd name="connsiteY2" fmla="*/ 4792 h 205901"/>
                <a:gd name="connsiteX3" fmla="*/ 844835 w 925070"/>
                <a:gd name="connsiteY3" fmla="*/ 38129 h 205901"/>
                <a:gd name="connsiteX4" fmla="*/ 913892 w 925070"/>
                <a:gd name="connsiteY4" fmla="*/ 61942 h 205901"/>
                <a:gd name="connsiteX5" fmla="*/ 847216 w 925070"/>
                <a:gd name="connsiteY5" fmla="*/ 97659 h 205901"/>
                <a:gd name="connsiteX6" fmla="*/ 899604 w 925070"/>
                <a:gd name="connsiteY6" fmla="*/ 138141 h 205901"/>
                <a:gd name="connsiteX7" fmla="*/ 847217 w 925070"/>
                <a:gd name="connsiteY7" fmla="*/ 159573 h 205901"/>
                <a:gd name="connsiteX8" fmla="*/ 918669 w 925070"/>
                <a:gd name="connsiteY8" fmla="*/ 198756 h 205901"/>
                <a:gd name="connsiteX9" fmla="*/ 0 w 925070"/>
                <a:gd name="connsiteY9" fmla="*/ 205901 h 205901"/>
                <a:gd name="connsiteX10" fmla="*/ 0 w 925070"/>
                <a:gd name="connsiteY10" fmla="*/ 2665 h 205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5070" h="205901">
                  <a:moveTo>
                    <a:pt x="0" y="2665"/>
                  </a:moveTo>
                  <a:lnTo>
                    <a:pt x="825799" y="284"/>
                  </a:lnTo>
                  <a:cubicBezTo>
                    <a:pt x="979702" y="1829"/>
                    <a:pt x="905953" y="-3499"/>
                    <a:pt x="916270" y="4792"/>
                  </a:cubicBezTo>
                  <a:cubicBezTo>
                    <a:pt x="909918" y="10702"/>
                    <a:pt x="840866" y="29398"/>
                    <a:pt x="844835" y="38129"/>
                  </a:cubicBezTo>
                  <a:cubicBezTo>
                    <a:pt x="848804" y="46860"/>
                    <a:pt x="933339" y="52814"/>
                    <a:pt x="913892" y="61942"/>
                  </a:cubicBezTo>
                  <a:cubicBezTo>
                    <a:pt x="894445" y="71070"/>
                    <a:pt x="844041" y="83769"/>
                    <a:pt x="847216" y="97659"/>
                  </a:cubicBezTo>
                  <a:cubicBezTo>
                    <a:pt x="852770" y="112301"/>
                    <a:pt x="910319" y="131791"/>
                    <a:pt x="899604" y="138141"/>
                  </a:cubicBezTo>
                  <a:cubicBezTo>
                    <a:pt x="888889" y="144491"/>
                    <a:pt x="852771" y="140342"/>
                    <a:pt x="847217" y="159573"/>
                  </a:cubicBezTo>
                  <a:cubicBezTo>
                    <a:pt x="848015" y="180572"/>
                    <a:pt x="917871" y="177757"/>
                    <a:pt x="918669" y="198756"/>
                  </a:cubicBezTo>
                  <a:lnTo>
                    <a:pt x="0" y="205901"/>
                  </a:lnTo>
                  <a:lnTo>
                    <a:pt x="0" y="2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8" name="グループ化 107"/>
          <p:cNvGrpSpPr/>
          <p:nvPr/>
        </p:nvGrpSpPr>
        <p:grpSpPr>
          <a:xfrm>
            <a:off x="9913388" y="6740572"/>
            <a:ext cx="262894" cy="266708"/>
            <a:chOff x="-2090478" y="1265238"/>
            <a:chExt cx="262894" cy="266708"/>
          </a:xfrm>
        </p:grpSpPr>
        <p:sp>
          <p:nvSpPr>
            <p:cNvPr id="109" name="楕円 108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0" name="直線コネクタ 109"/>
            <p:cNvCxnSpPr>
              <a:stCxn id="109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-3224981" y="4612327"/>
            <a:ext cx="2763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当面接会では事務業職を募集します。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23930" y="5417472"/>
            <a:ext cx="3396266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ja-JP" altLang="en-US" sz="1450" dirty="0"/>
              <a:t>各税務分野に専門特化したプロ集団の中で、コンサルタントをサポート頂く事務担当を募集しております。事務のご経験を活かしたい方、税務に興味のある方、コツコツと長く働きたい方、当法人で一緒に働きませんか。</a:t>
            </a:r>
          </a:p>
          <a:p>
            <a:endParaRPr kumimoji="1" lang="ja-JP" altLang="en-US" sz="1600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7162194" y="7776013"/>
            <a:ext cx="3429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ja-JP" altLang="en-US" dirty="0">
                <a:solidFill>
                  <a:srgbClr val="000000"/>
                </a:solidFill>
                <a:latin typeface="arial, sans-serif"/>
              </a:rPr>
              <a:t>各税務分野に専門特化したプロ集団の中で、</a:t>
            </a:r>
            <a:endParaRPr lang="ja-JP" alt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ja-JP" altLang="en-US" dirty="0">
                <a:solidFill>
                  <a:srgbClr val="000000"/>
                </a:solidFill>
                <a:latin typeface="arial, sans-serif"/>
              </a:rPr>
              <a:t>　　　　　コンサルタントサポートの要となる事務担当を</a:t>
            </a:r>
            <a:endParaRPr lang="ja-JP" alt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fontAlgn="base"/>
            <a:r>
              <a:rPr lang="ja-JP" altLang="en-US" dirty="0">
                <a:solidFill>
                  <a:srgbClr val="000000"/>
                </a:solidFill>
                <a:latin typeface="arial, sans-serif"/>
              </a:rPr>
              <a:t>　　　　　募集しております。</a:t>
            </a:r>
            <a:endParaRPr lang="ja-JP" alt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CF7C4B5-6B85-7D80-9A5E-17A6EF6A0CE5}"/>
              </a:ext>
            </a:extLst>
          </p:cNvPr>
          <p:cNvSpPr txBox="1"/>
          <p:nvPr/>
        </p:nvSpPr>
        <p:spPr>
          <a:xfrm>
            <a:off x="206679" y="3635134"/>
            <a:ext cx="3328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税務会計業界トップクラス</a:t>
            </a:r>
            <a:endParaRPr lang="en-US" altLang="ja-JP" dirty="0"/>
          </a:p>
          <a:p>
            <a:r>
              <a:rPr lang="ja-JP" altLang="en-US" dirty="0"/>
              <a:t>の企業規模を背景に、安心し　　　</a:t>
            </a:r>
            <a:endParaRPr lang="en-US" altLang="ja-JP" dirty="0"/>
          </a:p>
          <a:p>
            <a:r>
              <a:rPr lang="ja-JP" altLang="en-US" dirty="0"/>
              <a:t>　て長く働ける環境です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734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B8EF70D6-8F29-82EE-1484-AE5AECD7DC3C}"/>
              </a:ext>
            </a:extLst>
          </p:cNvPr>
          <p:cNvSpPr>
            <a:spLocks/>
          </p:cNvSpPr>
          <p:nvPr/>
        </p:nvSpPr>
        <p:spPr>
          <a:xfrm>
            <a:off x="87327" y="6800115"/>
            <a:ext cx="3041552" cy="1892266"/>
          </a:xfrm>
          <a:prstGeom prst="wedgeRoundRectCallout">
            <a:avLst>
              <a:gd name="adj1" fmla="val 1964"/>
              <a:gd name="adj2" fmla="val 61720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F8AAE5D2-2809-DB02-530E-1CE3D55CBEE0}"/>
              </a:ext>
            </a:extLst>
          </p:cNvPr>
          <p:cNvSpPr>
            <a:spLocks/>
          </p:cNvSpPr>
          <p:nvPr/>
        </p:nvSpPr>
        <p:spPr>
          <a:xfrm>
            <a:off x="1560073" y="1612163"/>
            <a:ext cx="4018166" cy="1030029"/>
          </a:xfrm>
          <a:prstGeom prst="wedgeRoundRectCallout">
            <a:avLst>
              <a:gd name="adj1" fmla="val 55022"/>
              <a:gd name="adj2" fmla="val 7016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3209279" y="6956822"/>
            <a:ext cx="3556416" cy="1508011"/>
          </a:xfrm>
          <a:prstGeom prst="roundRect">
            <a:avLst/>
          </a:prstGeom>
          <a:solidFill>
            <a:srgbClr val="FFF2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3001645" y="7013033"/>
            <a:ext cx="3898623" cy="1296146"/>
            <a:chOff x="4613283" y="6955490"/>
            <a:chExt cx="2519780" cy="758502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979" y="7173992"/>
              <a:ext cx="540000" cy="540000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0663" y="7170391"/>
              <a:ext cx="540000" cy="540000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85941" y="7170391"/>
              <a:ext cx="540000" cy="540000"/>
            </a:xfrm>
            <a:prstGeom prst="rect">
              <a:avLst/>
            </a:prstGeom>
          </p:spPr>
        </p:pic>
        <p:sp>
          <p:nvSpPr>
            <p:cNvPr id="8" name="テキスト ボックス 7"/>
            <p:cNvSpPr txBox="1"/>
            <p:nvPr/>
          </p:nvSpPr>
          <p:spPr>
            <a:xfrm>
              <a:off x="4613283" y="6955490"/>
              <a:ext cx="88982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/>
                <a:t>総合編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5395450" y="6956277"/>
              <a:ext cx="89103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/>
                <a:t>アクセス編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6178820" y="6955490"/>
              <a:ext cx="9542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/>
                <a:t>サービス編</a:t>
              </a:r>
            </a:p>
          </p:txBody>
        </p:sp>
      </p:grpSp>
      <p:sp>
        <p:nvSpPr>
          <p:cNvPr id="28" name="正方形/長方形 27"/>
          <p:cNvSpPr/>
          <p:nvPr/>
        </p:nvSpPr>
        <p:spPr>
          <a:xfrm>
            <a:off x="3260892" y="4844809"/>
            <a:ext cx="250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/>
              <a:t> </a:t>
            </a:r>
          </a:p>
        </p:txBody>
      </p:sp>
      <p:sp>
        <p:nvSpPr>
          <p:cNvPr id="32" name="雲形吹き出し 31"/>
          <p:cNvSpPr/>
          <p:nvPr/>
        </p:nvSpPr>
        <p:spPr>
          <a:xfrm>
            <a:off x="3071120" y="8583691"/>
            <a:ext cx="3538041" cy="1234932"/>
          </a:xfrm>
          <a:prstGeom prst="cloudCallout">
            <a:avLst>
              <a:gd name="adj1" fmla="val -38796"/>
              <a:gd name="adj2" fmla="val -56059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498978" y="8809151"/>
            <a:ext cx="3181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YouTube</a:t>
            </a:r>
            <a:r>
              <a:rPr kumimoji="1" lang="ja-JP" altLang="en-US" sz="2000" b="1" dirty="0"/>
              <a:t>で</a:t>
            </a:r>
            <a:r>
              <a:rPr lang="ja-JP" altLang="en-US" sz="2000" b="1" dirty="0"/>
              <a:t>ハローワーク</a:t>
            </a:r>
            <a:br>
              <a:rPr lang="en-US" altLang="ja-JP" sz="2000" b="1" dirty="0"/>
            </a:br>
            <a:r>
              <a:rPr kumimoji="1" lang="ja-JP" altLang="en-US" sz="2000" b="1" dirty="0"/>
              <a:t>新宿を紹介しています！</a:t>
            </a:r>
          </a:p>
        </p:txBody>
      </p:sp>
      <p:sp>
        <p:nvSpPr>
          <p:cNvPr id="41" name="角丸四角形 40"/>
          <p:cNvSpPr/>
          <p:nvPr/>
        </p:nvSpPr>
        <p:spPr>
          <a:xfrm>
            <a:off x="921798" y="168825"/>
            <a:ext cx="5015230" cy="104530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235998" y="1459939"/>
            <a:ext cx="1234751" cy="1336789"/>
            <a:chOff x="-2743878" y="960336"/>
            <a:chExt cx="1197200" cy="1487385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-2609098" y="960336"/>
              <a:ext cx="92763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/>
                <a:t>会社ＨＰ</a:t>
              </a:r>
            </a:p>
          </p:txBody>
        </p:sp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2743878" y="1250521"/>
              <a:ext cx="1197200" cy="1197200"/>
            </a:xfrm>
            <a:prstGeom prst="rect">
              <a:avLst/>
            </a:prstGeom>
          </p:spPr>
        </p:pic>
      </p:grpSp>
      <p:grpSp>
        <p:nvGrpSpPr>
          <p:cNvPr id="45" name="グループ化 44"/>
          <p:cNvGrpSpPr/>
          <p:nvPr/>
        </p:nvGrpSpPr>
        <p:grpSpPr>
          <a:xfrm>
            <a:off x="2791004" y="59369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6" name="楕円 45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7" name="直線コネクタ 46"/>
            <p:cNvCxnSpPr>
              <a:stCxn id="46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49" name="表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789742"/>
              </p:ext>
            </p:extLst>
          </p:nvPr>
        </p:nvGraphicFramePr>
        <p:xfrm>
          <a:off x="235998" y="3141413"/>
          <a:ext cx="6373163" cy="3433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602">
                  <a:extLst>
                    <a:ext uri="{9D8B030D-6E8A-4147-A177-3AD203B41FA5}">
                      <a16:colId xmlns:a16="http://schemas.microsoft.com/office/drawing/2014/main" val="228522931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3918703021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664573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10672577"/>
                    </a:ext>
                  </a:extLst>
                </a:gridCol>
                <a:gridCol w="995761">
                  <a:extLst>
                    <a:ext uri="{9D8B030D-6E8A-4147-A177-3AD203B41FA5}">
                      <a16:colId xmlns:a16="http://schemas.microsoft.com/office/drawing/2014/main" val="3562426221"/>
                    </a:ext>
                  </a:extLst>
                </a:gridCol>
              </a:tblGrid>
              <a:tr h="606102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パート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職種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就業場所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賃金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求人番号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701871"/>
                  </a:ext>
                </a:extLst>
              </a:tr>
              <a:tr h="98958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1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事務業務</a:t>
                      </a:r>
                      <a:r>
                        <a:rPr kumimoji="1" lang="en-US" altLang="ja-JP" sz="1400" b="1" dirty="0"/>
                        <a:t>/</a:t>
                      </a:r>
                      <a:r>
                        <a:rPr kumimoji="1" lang="ja-JP" altLang="en-US" sz="1400" b="1" dirty="0"/>
                        <a:t>短期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ja-JP" altLang="en-US" sz="1400" b="1" dirty="0"/>
                        <a:t>都内各事務所（相談可）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b="1" dirty="0"/>
                        <a:t>1,350</a:t>
                      </a:r>
                      <a:r>
                        <a:rPr lang="ja-JP" altLang="en-US" sz="1400" b="1" dirty="0"/>
                        <a:t>円～</a:t>
                      </a:r>
                      <a:r>
                        <a:rPr lang="en-US" altLang="ja-JP" sz="1400" b="1" dirty="0"/>
                        <a:t>1,600</a:t>
                      </a:r>
                      <a:r>
                        <a:rPr lang="ja-JP" altLang="en-US" sz="1400" b="1" dirty="0"/>
                        <a:t>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13080-12943652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107165"/>
                  </a:ext>
                </a:extLst>
              </a:tr>
              <a:tr h="91892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altLang="ja-JP" sz="1400" b="1" dirty="0"/>
                        <a:t>2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税務事務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kumimoji="1" lang="ja-JP" altLang="en-US" sz="1400" b="1" dirty="0"/>
                        <a:t>新宿ミライナタワー</a:t>
                      </a:r>
                      <a:br>
                        <a:rPr kumimoji="1" lang="en-US" altLang="ja-JP" sz="1400" b="1" dirty="0"/>
                      </a:br>
                      <a:r>
                        <a:rPr kumimoji="1" lang="ja-JP" altLang="en-US" sz="1400" b="1" dirty="0"/>
                        <a:t>新宿駅から徒歩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分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/>
                        <a:t>1,300</a:t>
                      </a:r>
                      <a:r>
                        <a:rPr lang="ja-JP" altLang="en-US" sz="1400" b="1" dirty="0"/>
                        <a:t>円～</a:t>
                      </a:r>
                      <a:r>
                        <a:rPr lang="en-US" altLang="ja-JP" sz="1400" b="1" dirty="0"/>
                        <a:t>1,600</a:t>
                      </a:r>
                      <a:r>
                        <a:rPr lang="ja-JP" altLang="en-US" sz="1400" b="1" dirty="0"/>
                        <a:t>円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kumimoji="1" lang="en-US" altLang="ja-JP" sz="1400" b="1" dirty="0"/>
                        <a:t>13080-12948152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068185"/>
                  </a:ext>
                </a:extLst>
              </a:tr>
              <a:tr h="91892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kumimoji="1" lang="en-US" altLang="ja-JP" sz="1400" b="1" dirty="0"/>
                        <a:t>3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相続税申告書作成補助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kumimoji="1" lang="ja-JP" altLang="en-US" sz="1400" b="1" dirty="0"/>
                        <a:t>新宿サンエービル</a:t>
                      </a:r>
                      <a:br>
                        <a:rPr kumimoji="1" lang="en-US" altLang="ja-JP" sz="1400" b="1" dirty="0"/>
                      </a:br>
                      <a:r>
                        <a:rPr kumimoji="1" lang="ja-JP" altLang="en-US" sz="1400" b="1" dirty="0"/>
                        <a:t>新宿駅から徒歩</a:t>
                      </a:r>
                      <a:r>
                        <a:rPr kumimoji="1" lang="en-US" altLang="ja-JP" sz="1400" b="1" dirty="0"/>
                        <a:t>8</a:t>
                      </a:r>
                      <a:r>
                        <a:rPr kumimoji="1" lang="ja-JP" altLang="en-US" sz="1400" b="1" dirty="0"/>
                        <a:t>分</a:t>
                      </a:r>
                      <a:endParaRPr kumimoji="1" lang="en-US" altLang="ja-JP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/>
                        <a:t>1,300</a:t>
                      </a:r>
                      <a:r>
                        <a:rPr lang="ja-JP" altLang="en-US" sz="1400" b="1" dirty="0"/>
                        <a:t>円～</a:t>
                      </a:r>
                      <a:r>
                        <a:rPr lang="en-US" altLang="ja-JP" sz="1400" b="1" dirty="0"/>
                        <a:t>1,600</a:t>
                      </a:r>
                      <a:r>
                        <a:rPr lang="ja-JP" altLang="en-US" sz="1400" b="1" dirty="0"/>
                        <a:t>円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kumimoji="1" lang="en-US" altLang="ja-JP" sz="1400" b="1" dirty="0"/>
                        <a:t>13080-12952452</a:t>
                      </a:r>
                      <a:endParaRPr kumimoji="1" lang="ja-JP" altLang="en-US" sz="1400" b="1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669702"/>
                  </a:ext>
                </a:extLst>
              </a:tr>
            </a:tbl>
          </a:graphicData>
        </a:graphic>
      </p:graphicFrame>
      <p:pic>
        <p:nvPicPr>
          <p:cNvPr id="57" name="Picture 2" descr="E:\USR\USCVOA\デスクトップ\1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24" t="15236" r="36493" b="8714"/>
          <a:stretch/>
        </p:blipFill>
        <p:spPr bwMode="auto">
          <a:xfrm>
            <a:off x="194290" y="8363684"/>
            <a:ext cx="1049934" cy="1611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テキスト ボックス 59"/>
          <p:cNvSpPr txBox="1"/>
          <p:nvPr/>
        </p:nvSpPr>
        <p:spPr>
          <a:xfrm>
            <a:off x="1311471" y="271705"/>
            <a:ext cx="5013559" cy="923330"/>
          </a:xfrm>
          <a:prstGeom prst="rect">
            <a:avLst/>
          </a:prstGeom>
          <a:noFill/>
          <a:ln cmpd="sng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n w="98425">
                  <a:solidFill>
                    <a:schemeClr val="tx1"/>
                  </a:solidFill>
                </a:ln>
              </a:rPr>
              <a:t>求人情報一覧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351900" y="277130"/>
            <a:ext cx="4678997" cy="923330"/>
          </a:xfrm>
          <a:prstGeom prst="rect">
            <a:avLst/>
          </a:prstGeom>
          <a:noFill/>
          <a:ln cmpd="sng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n w="50800">
                  <a:solidFill>
                    <a:schemeClr val="bg1"/>
                  </a:solidFill>
                </a:ln>
              </a:rPr>
              <a:t>求人情報一覧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355605" y="277130"/>
            <a:ext cx="4348609" cy="923330"/>
          </a:xfrm>
          <a:prstGeom prst="rect">
            <a:avLst/>
          </a:prstGeom>
          <a:noFill/>
          <a:ln cmpd="sng">
            <a:noFill/>
          </a:ln>
        </p:spPr>
        <p:txBody>
          <a:bodyPr wrap="square" rtlCol="0" anchor="b">
            <a:spAutoFit/>
          </a:bodyPr>
          <a:lstStyle/>
          <a:p>
            <a:r>
              <a:rPr kumimoji="1" lang="ja-JP" altLang="en-US" sz="5400" dirty="0">
                <a:ln w="12700">
                  <a:solidFill>
                    <a:schemeClr val="tx1"/>
                  </a:solidFill>
                </a:ln>
              </a:rPr>
              <a:t>求人情報一覧</a:t>
            </a:r>
          </a:p>
        </p:txBody>
      </p:sp>
      <p:grpSp>
        <p:nvGrpSpPr>
          <p:cNvPr id="51" name="グループ化 50"/>
          <p:cNvGrpSpPr/>
          <p:nvPr/>
        </p:nvGrpSpPr>
        <p:grpSpPr>
          <a:xfrm>
            <a:off x="9101934" y="997252"/>
            <a:ext cx="262894" cy="266708"/>
            <a:chOff x="-2090478" y="1265238"/>
            <a:chExt cx="262894" cy="26670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52" name="楕円 51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3" name="直線コネクタ 52"/>
            <p:cNvCxnSpPr>
              <a:stCxn id="52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  <a:grpFill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テキスト ボックス 33"/>
          <p:cNvSpPr txBox="1"/>
          <p:nvPr/>
        </p:nvSpPr>
        <p:spPr>
          <a:xfrm>
            <a:off x="7238155" y="2258342"/>
            <a:ext cx="338554" cy="5760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"/>
              <a:t>～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9531392" y="2834406"/>
            <a:ext cx="262894" cy="266708"/>
            <a:chOff x="-2090478" y="1265238"/>
            <a:chExt cx="262894" cy="266708"/>
          </a:xfrm>
        </p:grpSpPr>
        <p:sp>
          <p:nvSpPr>
            <p:cNvPr id="37" name="楕円 36"/>
            <p:cNvSpPr/>
            <p:nvPr/>
          </p:nvSpPr>
          <p:spPr>
            <a:xfrm>
              <a:off x="-2043608" y="1265238"/>
              <a:ext cx="216024" cy="23137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8" name="直線コネクタ 37"/>
            <p:cNvCxnSpPr>
              <a:stCxn id="37" idx="3"/>
            </p:cNvCxnSpPr>
            <p:nvPr/>
          </p:nvCxnSpPr>
          <p:spPr>
            <a:xfrm flipH="1">
              <a:off x="-2090478" y="1462731"/>
              <a:ext cx="78506" cy="692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866E776-861C-B3F4-194A-9CFA1FDE4F3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102" y="1023990"/>
            <a:ext cx="3260374" cy="2325821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28A244C-AAAF-16B0-2A0A-BE7287618D81}"/>
              </a:ext>
            </a:extLst>
          </p:cNvPr>
          <p:cNvSpPr txBox="1"/>
          <p:nvPr/>
        </p:nvSpPr>
        <p:spPr>
          <a:xfrm>
            <a:off x="1652589" y="1736554"/>
            <a:ext cx="3878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是非事業所ホームページの採用情報もご覧ください♪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94E292-EE8C-304D-959B-3A46397F8A66}"/>
              </a:ext>
            </a:extLst>
          </p:cNvPr>
          <p:cNvSpPr txBox="1"/>
          <p:nvPr/>
        </p:nvSpPr>
        <p:spPr>
          <a:xfrm>
            <a:off x="87327" y="6954650"/>
            <a:ext cx="3084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応募希望の方は、お近くのハローワークより</a:t>
            </a:r>
            <a:r>
              <a:rPr kumimoji="1" lang="en-US" altLang="ja-JP" b="1" dirty="0"/>
              <a:t>､</a:t>
            </a:r>
            <a:r>
              <a:rPr kumimoji="1" lang="ja-JP" altLang="en-US" b="1" dirty="0"/>
              <a:t>職業相談窓口を通してハローワーク新宿　事業所第二部門までご連絡をお願いいたします。</a:t>
            </a:r>
          </a:p>
        </p:txBody>
      </p:sp>
    </p:spTree>
    <p:extLst>
      <p:ext uri="{BB962C8B-B14F-4D97-AF65-F5344CB8AC3E}">
        <p14:creationId xmlns:p14="http://schemas.microsoft.com/office/powerpoint/2010/main" val="410787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8c6e729d-4bea-4205-ae05-9c5e2cbb5b39">
      <UserInfo>
        <DisplayName/>
        <AccountId xsi:nil="true"/>
        <AccountType/>
      </UserInfo>
    </Owner>
    <TaxCatchAll xmlns="2af7db65-e281-4bdf-8fb7-478a6b55ba37" xsi:nil="true"/>
    <lcf76f155ced4ddcb4097134ff3c332f xmlns="8c6e729d-4bea-4205-ae05-9c5e2cbb5b39">
      <Terms xmlns="http://schemas.microsoft.com/office/infopath/2007/PartnerControls"/>
    </lcf76f155ced4ddcb4097134ff3c332f>
    <_Flow_SignoffStatus xmlns="8c6e729d-4bea-4205-ae05-9c5e2cbb5b3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21C3C24A592564AA3AFFF87605B2465" ma:contentTypeVersion="16" ma:contentTypeDescription="新しいドキュメントを作成します。" ma:contentTypeScope="" ma:versionID="e9758888d0a4cf206fc9babf11eb6d9d">
  <xsd:schema xmlns:xsd="http://www.w3.org/2001/XMLSchema" xmlns:xs="http://www.w3.org/2001/XMLSchema" xmlns:p="http://schemas.microsoft.com/office/2006/metadata/properties" xmlns:ns2="8c6e729d-4bea-4205-ae05-9c5e2cbb5b39" xmlns:ns3="2af7db65-e281-4bdf-8fb7-478a6b55ba37" targetNamespace="http://schemas.microsoft.com/office/2006/metadata/properties" ma:root="true" ma:fieldsID="4e9ddeb20bc454387f57e4d9fcb2464d" ns2:_="" ns3:_="">
    <xsd:import namespace="8c6e729d-4bea-4205-ae05-9c5e2cbb5b39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e729d-4bea-4205-ae05-9c5e2cbb5b3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05f1923-24dc-4fd2-9f53-426febe7b81f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E280E4-6DAD-49CF-9781-84D729702062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8c6e729d-4bea-4205-ae05-9c5e2cbb5b39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2af7db65-e281-4bdf-8fb7-478a6b55ba3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E22E6CD-AEC9-498E-B83C-A94403423D24}">
  <ds:schemaRefs>
    <ds:schemaRef ds:uri="2af7db65-e281-4bdf-8fb7-478a6b55ba37"/>
    <ds:schemaRef ds:uri="8c6e729d-4bea-4205-ae05-9c5e2cbb5b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BE9679-69DE-48A4-B764-08974E586E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375</Words>
  <PresentationFormat>A4 210 x 297 mm</PresentationFormat>
  <Paragraphs>62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arial, sans-serif</vt:lpstr>
      <vt:lpstr>HGP創英角ｺﾞｼｯｸUB</vt:lpstr>
      <vt:lpstr>HG丸ｺﾞｼｯｸM-PRO</vt:lpstr>
      <vt:lpstr>メイリオ</vt:lpstr>
      <vt:lpstr>游ゴシック</vt:lpstr>
      <vt:lpstr>Arial</vt:lpstr>
      <vt:lpstr>Calibri</vt:lpstr>
      <vt:lpstr>Calibri Light</vt:lpstr>
      <vt:lpstr>Segoe UI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0x010100821C3C24A592564AA3AFFF87605B2465</vt:lpwstr>
  </property>
  <property fmtid="{D5CDD505-2E9C-101B-9397-08002B2CF9AE}" pid="3" name="MediaServiceImageTags">
    <vt:lpwstr/>
  </property>
</Properties>
</file>