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7" r:id="rId5"/>
    <p:sldId id="259" r:id="rId6"/>
  </p:sldIdLst>
  <p:sldSz cx="7262813" cy="10396538"/>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CCFF"/>
    <a:srgbClr val="003300"/>
    <a:srgbClr val="00CC00"/>
    <a:srgbClr val="FF9900"/>
    <a:srgbClr val="FFFF00"/>
    <a:srgbClr val="339933"/>
    <a:srgbClr val="FFCCFF"/>
    <a:srgbClr val="66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6D2C1-6ECC-416F-8D88-0A383124328C}" v="17" dt="2025-06-12T01:44:38.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1225" autoAdjust="0"/>
  </p:normalViewPr>
  <p:slideViewPr>
    <p:cSldViewPr snapToGrid="0">
      <p:cViewPr varScale="1">
        <p:scale>
          <a:sx n="44" d="100"/>
          <a:sy n="44" d="100"/>
        </p:scale>
        <p:origin x="2214" y="6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ableStyles.xml" Type="http://schemas.openxmlformats.org/officeDocument/2006/relationships/tableStyles"/><Relationship Id="rId11" Target="changesInfos/changesInfo1.xml" Type="http://schemas.microsoft.com/office/2016/11/relationships/changesInfo"/><Relationship Id="rId12"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presProps.xml" Type="http://schemas.openxmlformats.org/officeDocument/2006/relationships/presProps"/><Relationship Id="rId8" Target="viewProps.xml" Type="http://schemas.openxmlformats.org/officeDocument/2006/relationships/viewProps"/><Relationship Id="rId9" Target="theme/theme1.xml" Type="http://schemas.openxmlformats.org/officeDocument/2006/relationships/them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川　武" userId="0ebb1703-5ce5-48f0-acf4-07575b526d2d" providerId="ADAL" clId="{E6F6D2C1-6ECC-416F-8D88-0A383124328C}"/>
    <pc:docChg chg="custSel modSld">
      <pc:chgData name="中川　武" userId="0ebb1703-5ce5-48f0-acf4-07575b526d2d" providerId="ADAL" clId="{E6F6D2C1-6ECC-416F-8D88-0A383124328C}" dt="2025-06-12T01:44:38.035" v="56"/>
      <pc:docMkLst>
        <pc:docMk/>
      </pc:docMkLst>
      <pc:sldChg chg="addSp delSp modSp mod">
        <pc:chgData name="中川　武" userId="0ebb1703-5ce5-48f0-acf4-07575b526d2d" providerId="ADAL" clId="{E6F6D2C1-6ECC-416F-8D88-0A383124328C}" dt="2025-06-12T01:44:38.035" v="56"/>
        <pc:sldMkLst>
          <pc:docMk/>
          <pc:sldMk cId="797003050" sldId="257"/>
        </pc:sldMkLst>
        <pc:spChg chg="mod">
          <ac:chgData name="中川　武" userId="0ebb1703-5ce5-48f0-acf4-07575b526d2d" providerId="ADAL" clId="{E6F6D2C1-6ECC-416F-8D88-0A383124328C}" dt="2025-06-12T01:44:38.035" v="56"/>
          <ac:spMkLst>
            <pc:docMk/>
            <pc:sldMk cId="797003050" sldId="257"/>
            <ac:spMk id="56" creationId="{00000000-0000-0000-0000-000000000000}"/>
          </ac:spMkLst>
        </pc:spChg>
        <pc:picChg chg="del">
          <ac:chgData name="中川　武" userId="0ebb1703-5ce5-48f0-acf4-07575b526d2d" providerId="ADAL" clId="{E6F6D2C1-6ECC-416F-8D88-0A383124328C}" dt="2025-06-12T01:39:21.093" v="18" actId="478"/>
          <ac:picMkLst>
            <pc:docMk/>
            <pc:sldMk cId="797003050" sldId="257"/>
            <ac:picMk id="6" creationId="{00000000-0000-0000-0000-000000000000}"/>
          </ac:picMkLst>
        </pc:picChg>
        <pc:picChg chg="add mod">
          <ac:chgData name="中川　武" userId="0ebb1703-5ce5-48f0-acf4-07575b526d2d" providerId="ADAL" clId="{E6F6D2C1-6ECC-416F-8D88-0A383124328C}" dt="2025-06-12T01:40:08.434" v="22" actId="1076"/>
          <ac:picMkLst>
            <pc:docMk/>
            <pc:sldMk cId="797003050" sldId="257"/>
            <ac:picMk id="10" creationId="{5F7A317B-F3B8-AC97-F76D-398F5867651F}"/>
          </ac:picMkLst>
        </pc:picChg>
      </pc:sldChg>
      <pc:sldChg chg="modSp mod">
        <pc:chgData name="中川　武" userId="0ebb1703-5ce5-48f0-acf4-07575b526d2d" providerId="ADAL" clId="{E6F6D2C1-6ECC-416F-8D88-0A383124328C}" dt="2025-06-12T01:42:09.047" v="49"/>
        <pc:sldMkLst>
          <pc:docMk/>
          <pc:sldMk cId="459409761" sldId="259"/>
        </pc:sldMkLst>
        <pc:spChg chg="mod">
          <ac:chgData name="中川　武" userId="0ebb1703-5ce5-48f0-acf4-07575b526d2d" providerId="ADAL" clId="{E6F6D2C1-6ECC-416F-8D88-0A383124328C}" dt="2025-06-12T01:42:09.047" v="49"/>
          <ac:spMkLst>
            <pc:docMk/>
            <pc:sldMk cId="459409761" sldId="259"/>
            <ac:spMk id="81" creationId="{00000000-0000-0000-0000-000000000000}"/>
          </ac:spMkLst>
        </pc:spChg>
      </pc:sldChg>
    </pc:docChg>
  </pc:docChgLst>
</pc:chgInfo>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711" y="1701471"/>
            <a:ext cx="6173391" cy="3619535"/>
          </a:xfrm>
        </p:spPr>
        <p:txBody>
          <a:bodyPr anchor="b"/>
          <a:lstStyle>
            <a:lvl1pPr algn="ctr">
              <a:defRPr sz="4766"/>
            </a:lvl1pPr>
          </a:lstStyle>
          <a:p>
            <a:r>
              <a:rPr lang="ja-JP" altLang="en-US"/>
              <a:t>マスター タイトルの書式設定</a:t>
            </a:r>
            <a:endParaRPr lang="en-US" dirty="0"/>
          </a:p>
        </p:txBody>
      </p:sp>
      <p:sp>
        <p:nvSpPr>
          <p:cNvPr id="3" name="Subtitle 2"/>
          <p:cNvSpPr>
            <a:spLocks noGrp="1"/>
          </p:cNvSpPr>
          <p:nvPr>
            <p:ph type="subTitle" idx="1"/>
          </p:nvPr>
        </p:nvSpPr>
        <p:spPr>
          <a:xfrm>
            <a:off x="907852" y="5460590"/>
            <a:ext cx="5447110" cy="2510089"/>
          </a:xfrm>
        </p:spPr>
        <p:txBody>
          <a:bodyPr/>
          <a:lstStyle>
            <a:lvl1pPr marL="0" indent="0" algn="ctr">
              <a:buNone/>
              <a:defRPr sz="1906"/>
            </a:lvl1pPr>
            <a:lvl2pPr marL="363154" indent="0" algn="ctr">
              <a:buNone/>
              <a:defRPr sz="1589"/>
            </a:lvl2pPr>
            <a:lvl3pPr marL="726308" indent="0" algn="ctr">
              <a:buNone/>
              <a:defRPr sz="1430"/>
            </a:lvl3pPr>
            <a:lvl4pPr marL="1089462" indent="0" algn="ctr">
              <a:buNone/>
              <a:defRPr sz="1271"/>
            </a:lvl4pPr>
            <a:lvl5pPr marL="1452616" indent="0" algn="ctr">
              <a:buNone/>
              <a:defRPr sz="1271"/>
            </a:lvl5pPr>
            <a:lvl6pPr marL="1815770" indent="0" algn="ctr">
              <a:buNone/>
              <a:defRPr sz="1271"/>
            </a:lvl6pPr>
            <a:lvl7pPr marL="2178924" indent="0" algn="ctr">
              <a:buNone/>
              <a:defRPr sz="1271"/>
            </a:lvl7pPr>
            <a:lvl8pPr marL="2542078" indent="0" algn="ctr">
              <a:buNone/>
              <a:defRPr sz="1271"/>
            </a:lvl8pPr>
            <a:lvl9pPr marL="2905232" indent="0" algn="ctr">
              <a:buNone/>
              <a:defRPr sz="12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385490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258927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7451" y="553520"/>
            <a:ext cx="1566044" cy="88105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9319" y="553520"/>
            <a:ext cx="4607347" cy="88105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83536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417028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536" y="2591918"/>
            <a:ext cx="6264176" cy="4324670"/>
          </a:xfrm>
        </p:spPr>
        <p:txBody>
          <a:bodyPr anchor="b"/>
          <a:lstStyle>
            <a:lvl1pPr>
              <a:defRPr sz="476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5536" y="6957501"/>
            <a:ext cx="6264176" cy="2274242"/>
          </a:xfrm>
        </p:spPr>
        <p:txBody>
          <a:bodyPr/>
          <a:lstStyle>
            <a:lvl1pPr marL="0" indent="0">
              <a:buNone/>
              <a:defRPr sz="1906">
                <a:solidFill>
                  <a:schemeClr val="tx1"/>
                </a:solidFill>
              </a:defRPr>
            </a:lvl1pPr>
            <a:lvl2pPr marL="363154" indent="0">
              <a:buNone/>
              <a:defRPr sz="1589">
                <a:solidFill>
                  <a:schemeClr val="tx1">
                    <a:tint val="75000"/>
                  </a:schemeClr>
                </a:solidFill>
              </a:defRPr>
            </a:lvl2pPr>
            <a:lvl3pPr marL="726308" indent="0">
              <a:buNone/>
              <a:defRPr sz="1430">
                <a:solidFill>
                  <a:schemeClr val="tx1">
                    <a:tint val="75000"/>
                  </a:schemeClr>
                </a:solidFill>
              </a:defRPr>
            </a:lvl3pPr>
            <a:lvl4pPr marL="1089462" indent="0">
              <a:buNone/>
              <a:defRPr sz="1271">
                <a:solidFill>
                  <a:schemeClr val="tx1">
                    <a:tint val="75000"/>
                  </a:schemeClr>
                </a:solidFill>
              </a:defRPr>
            </a:lvl4pPr>
            <a:lvl5pPr marL="1452616" indent="0">
              <a:buNone/>
              <a:defRPr sz="1271">
                <a:solidFill>
                  <a:schemeClr val="tx1">
                    <a:tint val="75000"/>
                  </a:schemeClr>
                </a:solidFill>
              </a:defRPr>
            </a:lvl5pPr>
            <a:lvl6pPr marL="1815770" indent="0">
              <a:buNone/>
              <a:defRPr sz="1271">
                <a:solidFill>
                  <a:schemeClr val="tx1">
                    <a:tint val="75000"/>
                  </a:schemeClr>
                </a:solidFill>
              </a:defRPr>
            </a:lvl6pPr>
            <a:lvl7pPr marL="2178924" indent="0">
              <a:buNone/>
              <a:defRPr sz="1271">
                <a:solidFill>
                  <a:schemeClr val="tx1">
                    <a:tint val="75000"/>
                  </a:schemeClr>
                </a:solidFill>
              </a:defRPr>
            </a:lvl7pPr>
            <a:lvl8pPr marL="2542078" indent="0">
              <a:buNone/>
              <a:defRPr sz="1271">
                <a:solidFill>
                  <a:schemeClr val="tx1">
                    <a:tint val="75000"/>
                  </a:schemeClr>
                </a:solidFill>
              </a:defRPr>
            </a:lvl8pPr>
            <a:lvl9pPr marL="2905232" indent="0">
              <a:buNone/>
              <a:defRPr sz="12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421274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318" y="2767597"/>
            <a:ext cx="3086696" cy="65965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6799" y="2767597"/>
            <a:ext cx="3086696" cy="65965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128857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00264" y="553522"/>
            <a:ext cx="6264176" cy="2009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0265" y="2548596"/>
            <a:ext cx="3072510" cy="1249028"/>
          </a:xfrm>
        </p:spPr>
        <p:txBody>
          <a:bodyPr anchor="b"/>
          <a:lstStyle>
            <a:lvl1pPr marL="0" indent="0">
              <a:buNone/>
              <a:defRPr sz="1906" b="1"/>
            </a:lvl1pPr>
            <a:lvl2pPr marL="363154" indent="0">
              <a:buNone/>
              <a:defRPr sz="1589" b="1"/>
            </a:lvl2pPr>
            <a:lvl3pPr marL="726308" indent="0">
              <a:buNone/>
              <a:defRPr sz="1430" b="1"/>
            </a:lvl3pPr>
            <a:lvl4pPr marL="1089462" indent="0">
              <a:buNone/>
              <a:defRPr sz="1271" b="1"/>
            </a:lvl4pPr>
            <a:lvl5pPr marL="1452616" indent="0">
              <a:buNone/>
              <a:defRPr sz="1271" b="1"/>
            </a:lvl5pPr>
            <a:lvl6pPr marL="1815770" indent="0">
              <a:buNone/>
              <a:defRPr sz="1271" b="1"/>
            </a:lvl6pPr>
            <a:lvl7pPr marL="2178924" indent="0">
              <a:buNone/>
              <a:defRPr sz="1271" b="1"/>
            </a:lvl7pPr>
            <a:lvl8pPr marL="2542078" indent="0">
              <a:buNone/>
              <a:defRPr sz="1271" b="1"/>
            </a:lvl8pPr>
            <a:lvl9pPr marL="2905232" indent="0">
              <a:buNone/>
              <a:defRPr sz="1271" b="1"/>
            </a:lvl9pPr>
          </a:lstStyle>
          <a:p>
            <a:pPr lvl="0"/>
            <a:r>
              <a:rPr lang="ja-JP" altLang="en-US"/>
              <a:t>マスター テキストの書式設定</a:t>
            </a:r>
          </a:p>
        </p:txBody>
      </p:sp>
      <p:sp>
        <p:nvSpPr>
          <p:cNvPr id="4" name="Content Placeholder 3"/>
          <p:cNvSpPr>
            <a:spLocks noGrp="1"/>
          </p:cNvSpPr>
          <p:nvPr>
            <p:ph sz="half" idx="2"/>
          </p:nvPr>
        </p:nvSpPr>
        <p:spPr>
          <a:xfrm>
            <a:off x="500265" y="3797624"/>
            <a:ext cx="3072510" cy="55857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6799" y="2548596"/>
            <a:ext cx="3087642" cy="1249028"/>
          </a:xfrm>
        </p:spPr>
        <p:txBody>
          <a:bodyPr anchor="b"/>
          <a:lstStyle>
            <a:lvl1pPr marL="0" indent="0">
              <a:buNone/>
              <a:defRPr sz="1906" b="1"/>
            </a:lvl1pPr>
            <a:lvl2pPr marL="363154" indent="0">
              <a:buNone/>
              <a:defRPr sz="1589" b="1"/>
            </a:lvl2pPr>
            <a:lvl3pPr marL="726308" indent="0">
              <a:buNone/>
              <a:defRPr sz="1430" b="1"/>
            </a:lvl3pPr>
            <a:lvl4pPr marL="1089462" indent="0">
              <a:buNone/>
              <a:defRPr sz="1271" b="1"/>
            </a:lvl4pPr>
            <a:lvl5pPr marL="1452616" indent="0">
              <a:buNone/>
              <a:defRPr sz="1271" b="1"/>
            </a:lvl5pPr>
            <a:lvl6pPr marL="1815770" indent="0">
              <a:buNone/>
              <a:defRPr sz="1271" b="1"/>
            </a:lvl6pPr>
            <a:lvl7pPr marL="2178924" indent="0">
              <a:buNone/>
              <a:defRPr sz="1271" b="1"/>
            </a:lvl7pPr>
            <a:lvl8pPr marL="2542078" indent="0">
              <a:buNone/>
              <a:defRPr sz="1271" b="1"/>
            </a:lvl8pPr>
            <a:lvl9pPr marL="2905232" indent="0">
              <a:buNone/>
              <a:defRPr sz="1271" b="1"/>
            </a:lvl9pPr>
          </a:lstStyle>
          <a:p>
            <a:pPr lvl="0"/>
            <a:r>
              <a:rPr lang="ja-JP" altLang="en-US"/>
              <a:t>マスター テキストの書式設定</a:t>
            </a:r>
          </a:p>
        </p:txBody>
      </p:sp>
      <p:sp>
        <p:nvSpPr>
          <p:cNvPr id="6" name="Content Placeholder 5"/>
          <p:cNvSpPr>
            <a:spLocks noGrp="1"/>
          </p:cNvSpPr>
          <p:nvPr>
            <p:ph sz="quarter" idx="4"/>
          </p:nvPr>
        </p:nvSpPr>
        <p:spPr>
          <a:xfrm>
            <a:off x="3676799" y="3797624"/>
            <a:ext cx="3087642" cy="55857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53515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296968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409151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0264" y="693102"/>
            <a:ext cx="2342446" cy="2425859"/>
          </a:xfrm>
        </p:spPr>
        <p:txBody>
          <a:bodyPr anchor="b"/>
          <a:lstStyle>
            <a:lvl1pPr>
              <a:defRPr sz="2542"/>
            </a:lvl1pPr>
          </a:lstStyle>
          <a:p>
            <a:r>
              <a:rPr lang="ja-JP" altLang="en-US"/>
              <a:t>マスター タイトルの書式設定</a:t>
            </a:r>
            <a:endParaRPr lang="en-US" dirty="0"/>
          </a:p>
        </p:txBody>
      </p:sp>
      <p:sp>
        <p:nvSpPr>
          <p:cNvPr id="3" name="Content Placeholder 2"/>
          <p:cNvSpPr>
            <a:spLocks noGrp="1"/>
          </p:cNvSpPr>
          <p:nvPr>
            <p:ph idx="1"/>
          </p:nvPr>
        </p:nvSpPr>
        <p:spPr>
          <a:xfrm>
            <a:off x="3087642" y="1496911"/>
            <a:ext cx="3676799" cy="7388280"/>
          </a:xfrm>
        </p:spPr>
        <p:txBody>
          <a:bodyPr/>
          <a:lstStyle>
            <a:lvl1pPr>
              <a:defRPr sz="2542"/>
            </a:lvl1pPr>
            <a:lvl2pPr>
              <a:defRPr sz="2224"/>
            </a:lvl2pPr>
            <a:lvl3pPr>
              <a:defRPr sz="1906"/>
            </a:lvl3pPr>
            <a:lvl4pPr>
              <a:defRPr sz="1589"/>
            </a:lvl4pPr>
            <a:lvl5pPr>
              <a:defRPr sz="1589"/>
            </a:lvl5pPr>
            <a:lvl6pPr>
              <a:defRPr sz="1589"/>
            </a:lvl6pPr>
            <a:lvl7pPr>
              <a:defRPr sz="1589"/>
            </a:lvl7pPr>
            <a:lvl8pPr>
              <a:defRPr sz="1589"/>
            </a:lvl8pPr>
            <a:lvl9pPr>
              <a:defRPr sz="158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0264" y="3118961"/>
            <a:ext cx="2342446" cy="5778262"/>
          </a:xfrm>
        </p:spPr>
        <p:txBody>
          <a:bodyPr/>
          <a:lstStyle>
            <a:lvl1pPr marL="0" indent="0">
              <a:buNone/>
              <a:defRPr sz="1271"/>
            </a:lvl1pPr>
            <a:lvl2pPr marL="363154" indent="0">
              <a:buNone/>
              <a:defRPr sz="1112"/>
            </a:lvl2pPr>
            <a:lvl3pPr marL="726308" indent="0">
              <a:buNone/>
              <a:defRPr sz="953"/>
            </a:lvl3pPr>
            <a:lvl4pPr marL="1089462" indent="0">
              <a:buNone/>
              <a:defRPr sz="794"/>
            </a:lvl4pPr>
            <a:lvl5pPr marL="1452616" indent="0">
              <a:buNone/>
              <a:defRPr sz="794"/>
            </a:lvl5pPr>
            <a:lvl6pPr marL="1815770" indent="0">
              <a:buNone/>
              <a:defRPr sz="794"/>
            </a:lvl6pPr>
            <a:lvl7pPr marL="2178924" indent="0">
              <a:buNone/>
              <a:defRPr sz="794"/>
            </a:lvl7pPr>
            <a:lvl8pPr marL="2542078" indent="0">
              <a:buNone/>
              <a:defRPr sz="794"/>
            </a:lvl8pPr>
            <a:lvl9pPr marL="2905232" indent="0">
              <a:buNone/>
              <a:defRPr sz="79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304064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0264" y="693102"/>
            <a:ext cx="2342446" cy="2425859"/>
          </a:xfrm>
        </p:spPr>
        <p:txBody>
          <a:bodyPr anchor="b"/>
          <a:lstStyle>
            <a:lvl1pPr>
              <a:defRPr sz="25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87642" y="1496911"/>
            <a:ext cx="3676799" cy="7388280"/>
          </a:xfrm>
        </p:spPr>
        <p:txBody>
          <a:bodyPr anchor="t"/>
          <a:lstStyle>
            <a:lvl1pPr marL="0" indent="0">
              <a:buNone/>
              <a:defRPr sz="2542"/>
            </a:lvl1pPr>
            <a:lvl2pPr marL="363154" indent="0">
              <a:buNone/>
              <a:defRPr sz="2224"/>
            </a:lvl2pPr>
            <a:lvl3pPr marL="726308" indent="0">
              <a:buNone/>
              <a:defRPr sz="1906"/>
            </a:lvl3pPr>
            <a:lvl4pPr marL="1089462" indent="0">
              <a:buNone/>
              <a:defRPr sz="1589"/>
            </a:lvl4pPr>
            <a:lvl5pPr marL="1452616" indent="0">
              <a:buNone/>
              <a:defRPr sz="1589"/>
            </a:lvl5pPr>
            <a:lvl6pPr marL="1815770" indent="0">
              <a:buNone/>
              <a:defRPr sz="1589"/>
            </a:lvl6pPr>
            <a:lvl7pPr marL="2178924" indent="0">
              <a:buNone/>
              <a:defRPr sz="1589"/>
            </a:lvl7pPr>
            <a:lvl8pPr marL="2542078" indent="0">
              <a:buNone/>
              <a:defRPr sz="1589"/>
            </a:lvl8pPr>
            <a:lvl9pPr marL="2905232" indent="0">
              <a:buNone/>
              <a:defRPr sz="1589"/>
            </a:lvl9pPr>
          </a:lstStyle>
          <a:p>
            <a:r>
              <a:rPr lang="ja-JP" altLang="en-US"/>
              <a:t>図を追加</a:t>
            </a:r>
            <a:endParaRPr lang="en-US" dirty="0"/>
          </a:p>
        </p:txBody>
      </p:sp>
      <p:sp>
        <p:nvSpPr>
          <p:cNvPr id="4" name="Text Placeholder 3"/>
          <p:cNvSpPr>
            <a:spLocks noGrp="1"/>
          </p:cNvSpPr>
          <p:nvPr>
            <p:ph type="body" sz="half" idx="2"/>
          </p:nvPr>
        </p:nvSpPr>
        <p:spPr>
          <a:xfrm>
            <a:off x="500264" y="3118961"/>
            <a:ext cx="2342446" cy="5778262"/>
          </a:xfrm>
        </p:spPr>
        <p:txBody>
          <a:bodyPr/>
          <a:lstStyle>
            <a:lvl1pPr marL="0" indent="0">
              <a:buNone/>
              <a:defRPr sz="1271"/>
            </a:lvl1pPr>
            <a:lvl2pPr marL="363154" indent="0">
              <a:buNone/>
              <a:defRPr sz="1112"/>
            </a:lvl2pPr>
            <a:lvl3pPr marL="726308" indent="0">
              <a:buNone/>
              <a:defRPr sz="953"/>
            </a:lvl3pPr>
            <a:lvl4pPr marL="1089462" indent="0">
              <a:buNone/>
              <a:defRPr sz="794"/>
            </a:lvl4pPr>
            <a:lvl5pPr marL="1452616" indent="0">
              <a:buNone/>
              <a:defRPr sz="794"/>
            </a:lvl5pPr>
            <a:lvl6pPr marL="1815770" indent="0">
              <a:buNone/>
              <a:defRPr sz="794"/>
            </a:lvl6pPr>
            <a:lvl7pPr marL="2178924" indent="0">
              <a:buNone/>
              <a:defRPr sz="794"/>
            </a:lvl7pPr>
            <a:lvl8pPr marL="2542078" indent="0">
              <a:buNone/>
              <a:defRPr sz="794"/>
            </a:lvl8pPr>
            <a:lvl9pPr marL="2905232" indent="0">
              <a:buNone/>
              <a:defRPr sz="79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3AF39E-6F41-412D-9F8A-53CE7F6BA346}" type="datetimeFigureOut">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224500866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319" y="553522"/>
            <a:ext cx="6264176" cy="20095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319" y="2767597"/>
            <a:ext cx="6264176" cy="659650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9318" y="9636053"/>
            <a:ext cx="1634133" cy="553519"/>
          </a:xfrm>
          <a:prstGeom prst="rect">
            <a:avLst/>
          </a:prstGeom>
        </p:spPr>
        <p:txBody>
          <a:bodyPr vert="horz" lIns="91440" tIns="45720" rIns="91440" bIns="45720" rtlCol="0" anchor="ctr"/>
          <a:lstStyle>
            <a:lvl1pPr algn="l">
              <a:defRPr sz="953">
                <a:solidFill>
                  <a:schemeClr val="tx1">
                    <a:tint val="75000"/>
                  </a:schemeClr>
                </a:solidFill>
              </a:defRPr>
            </a:lvl1pPr>
          </a:lstStyle>
          <a:p>
            <a:fld id="{4B3AF39E-6F41-412D-9F8A-53CE7F6BA346}" type="datetimeFigureOut">
              <a:rPr kumimoji="1" lang="ja-JP" altLang="en-US" smtClean="0"/>
              <a:t>2025/8/4</a:t>
            </a:fld>
            <a:endParaRPr kumimoji="1" lang="ja-JP" altLang="en-US"/>
          </a:p>
        </p:txBody>
      </p:sp>
      <p:sp>
        <p:nvSpPr>
          <p:cNvPr id="5" name="Footer Placeholder 4"/>
          <p:cNvSpPr>
            <a:spLocks noGrp="1"/>
          </p:cNvSpPr>
          <p:nvPr>
            <p:ph type="ftr" sz="quarter" idx="3"/>
          </p:nvPr>
        </p:nvSpPr>
        <p:spPr>
          <a:xfrm>
            <a:off x="2405807" y="9636053"/>
            <a:ext cx="2451199" cy="553519"/>
          </a:xfrm>
          <a:prstGeom prst="rect">
            <a:avLst/>
          </a:prstGeom>
        </p:spPr>
        <p:txBody>
          <a:bodyPr vert="horz" lIns="91440" tIns="45720" rIns="91440" bIns="45720" rtlCol="0" anchor="ctr"/>
          <a:lstStyle>
            <a:lvl1pPr algn="ctr">
              <a:defRPr sz="95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29362" y="9636053"/>
            <a:ext cx="1634133" cy="553519"/>
          </a:xfrm>
          <a:prstGeom prst="rect">
            <a:avLst/>
          </a:prstGeom>
        </p:spPr>
        <p:txBody>
          <a:bodyPr vert="horz" lIns="91440" tIns="45720" rIns="91440" bIns="45720" rtlCol="0" anchor="ctr"/>
          <a:lstStyle>
            <a:lvl1pPr algn="r">
              <a:defRPr sz="953">
                <a:solidFill>
                  <a:schemeClr val="tx1">
                    <a:tint val="75000"/>
                  </a:schemeClr>
                </a:solidFill>
              </a:defRPr>
            </a:lvl1pPr>
          </a:lstStyle>
          <a:p>
            <a:fld id="{6FCFF91B-32A9-46BE-89DF-0AB64CEC08EF}" type="slidenum">
              <a:rPr kumimoji="1" lang="ja-JP" altLang="en-US" smtClean="0"/>
              <a:t>‹#›</a:t>
            </a:fld>
            <a:endParaRPr kumimoji="1" lang="ja-JP" altLang="en-US"/>
          </a:p>
        </p:txBody>
      </p:sp>
    </p:spTree>
    <p:extLst>
      <p:ext uri="{BB962C8B-B14F-4D97-AF65-F5344CB8AC3E}">
        <p14:creationId xmlns:p14="http://schemas.microsoft.com/office/powerpoint/2010/main" val="3235992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26308" rtl="0" eaLnBrk="1" latinLnBrk="0" hangingPunct="1">
        <a:lnSpc>
          <a:spcPct val="90000"/>
        </a:lnSpc>
        <a:spcBef>
          <a:spcPct val="0"/>
        </a:spcBef>
        <a:buNone/>
        <a:defRPr kumimoji="1" sz="3495" kern="1200">
          <a:solidFill>
            <a:schemeClr val="tx1"/>
          </a:solidFill>
          <a:latin typeface="+mj-lt"/>
          <a:ea typeface="+mj-ea"/>
          <a:cs typeface="+mj-cs"/>
        </a:defRPr>
      </a:lvl1pPr>
    </p:titleStyle>
    <p:bodyStyle>
      <a:lvl1pPr marL="181577" indent="-181577" algn="l" defTabSz="726308" rtl="0" eaLnBrk="1" latinLnBrk="0" hangingPunct="1">
        <a:lnSpc>
          <a:spcPct val="90000"/>
        </a:lnSpc>
        <a:spcBef>
          <a:spcPts val="794"/>
        </a:spcBef>
        <a:buFont typeface="Arial" panose="020B0604020202020204" pitchFamily="34" charset="0"/>
        <a:buChar char="•"/>
        <a:defRPr kumimoji="1" sz="2224" kern="1200">
          <a:solidFill>
            <a:schemeClr val="tx1"/>
          </a:solidFill>
          <a:latin typeface="+mn-lt"/>
          <a:ea typeface="+mn-ea"/>
          <a:cs typeface="+mn-cs"/>
        </a:defRPr>
      </a:lvl1pPr>
      <a:lvl2pPr marL="544731" indent="-181577" algn="l" defTabSz="726308" rtl="0" eaLnBrk="1" latinLnBrk="0" hangingPunct="1">
        <a:lnSpc>
          <a:spcPct val="90000"/>
        </a:lnSpc>
        <a:spcBef>
          <a:spcPts val="397"/>
        </a:spcBef>
        <a:buFont typeface="Arial" panose="020B0604020202020204" pitchFamily="34" charset="0"/>
        <a:buChar char="•"/>
        <a:defRPr kumimoji="1" sz="1906" kern="1200">
          <a:solidFill>
            <a:schemeClr val="tx1"/>
          </a:solidFill>
          <a:latin typeface="+mn-lt"/>
          <a:ea typeface="+mn-ea"/>
          <a:cs typeface="+mn-cs"/>
        </a:defRPr>
      </a:lvl2pPr>
      <a:lvl3pPr marL="907885" indent="-181577" algn="l" defTabSz="726308" rtl="0" eaLnBrk="1" latinLnBrk="0" hangingPunct="1">
        <a:lnSpc>
          <a:spcPct val="90000"/>
        </a:lnSpc>
        <a:spcBef>
          <a:spcPts val="397"/>
        </a:spcBef>
        <a:buFont typeface="Arial" panose="020B0604020202020204" pitchFamily="34" charset="0"/>
        <a:buChar char="•"/>
        <a:defRPr kumimoji="1" sz="1589" kern="1200">
          <a:solidFill>
            <a:schemeClr val="tx1"/>
          </a:solidFill>
          <a:latin typeface="+mn-lt"/>
          <a:ea typeface="+mn-ea"/>
          <a:cs typeface="+mn-cs"/>
        </a:defRPr>
      </a:lvl3pPr>
      <a:lvl4pPr marL="1271039" indent="-181577" algn="l" defTabSz="726308"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4pPr>
      <a:lvl5pPr marL="1634193" indent="-181577" algn="l" defTabSz="726308"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5pPr>
      <a:lvl6pPr marL="1997347" indent="-181577" algn="l" defTabSz="726308"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6pPr>
      <a:lvl7pPr marL="2360501" indent="-181577" algn="l" defTabSz="726308"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7pPr>
      <a:lvl8pPr marL="2723655" indent="-181577" algn="l" defTabSz="726308"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8pPr>
      <a:lvl9pPr marL="3086809" indent="-181577" algn="l" defTabSz="726308"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9pPr>
    </p:bodyStyle>
    <p:otherStyle>
      <a:defPPr>
        <a:defRPr lang="en-US"/>
      </a:defPPr>
      <a:lvl1pPr marL="0" algn="l" defTabSz="726308" rtl="0" eaLnBrk="1" latinLnBrk="0" hangingPunct="1">
        <a:defRPr kumimoji="1" sz="1430" kern="1200">
          <a:solidFill>
            <a:schemeClr val="tx1"/>
          </a:solidFill>
          <a:latin typeface="+mn-lt"/>
          <a:ea typeface="+mn-ea"/>
          <a:cs typeface="+mn-cs"/>
        </a:defRPr>
      </a:lvl1pPr>
      <a:lvl2pPr marL="363154" algn="l" defTabSz="726308" rtl="0" eaLnBrk="1" latinLnBrk="0" hangingPunct="1">
        <a:defRPr kumimoji="1" sz="1430" kern="1200">
          <a:solidFill>
            <a:schemeClr val="tx1"/>
          </a:solidFill>
          <a:latin typeface="+mn-lt"/>
          <a:ea typeface="+mn-ea"/>
          <a:cs typeface="+mn-cs"/>
        </a:defRPr>
      </a:lvl2pPr>
      <a:lvl3pPr marL="726308" algn="l" defTabSz="726308" rtl="0" eaLnBrk="1" latinLnBrk="0" hangingPunct="1">
        <a:defRPr kumimoji="1" sz="1430" kern="1200">
          <a:solidFill>
            <a:schemeClr val="tx1"/>
          </a:solidFill>
          <a:latin typeface="+mn-lt"/>
          <a:ea typeface="+mn-ea"/>
          <a:cs typeface="+mn-cs"/>
        </a:defRPr>
      </a:lvl3pPr>
      <a:lvl4pPr marL="1089462" algn="l" defTabSz="726308" rtl="0" eaLnBrk="1" latinLnBrk="0" hangingPunct="1">
        <a:defRPr kumimoji="1" sz="1430" kern="1200">
          <a:solidFill>
            <a:schemeClr val="tx1"/>
          </a:solidFill>
          <a:latin typeface="+mn-lt"/>
          <a:ea typeface="+mn-ea"/>
          <a:cs typeface="+mn-cs"/>
        </a:defRPr>
      </a:lvl4pPr>
      <a:lvl5pPr marL="1452616" algn="l" defTabSz="726308" rtl="0" eaLnBrk="1" latinLnBrk="0" hangingPunct="1">
        <a:defRPr kumimoji="1" sz="1430" kern="1200">
          <a:solidFill>
            <a:schemeClr val="tx1"/>
          </a:solidFill>
          <a:latin typeface="+mn-lt"/>
          <a:ea typeface="+mn-ea"/>
          <a:cs typeface="+mn-cs"/>
        </a:defRPr>
      </a:lvl5pPr>
      <a:lvl6pPr marL="1815770" algn="l" defTabSz="726308" rtl="0" eaLnBrk="1" latinLnBrk="0" hangingPunct="1">
        <a:defRPr kumimoji="1" sz="1430" kern="1200">
          <a:solidFill>
            <a:schemeClr val="tx1"/>
          </a:solidFill>
          <a:latin typeface="+mn-lt"/>
          <a:ea typeface="+mn-ea"/>
          <a:cs typeface="+mn-cs"/>
        </a:defRPr>
      </a:lvl6pPr>
      <a:lvl7pPr marL="2178924" algn="l" defTabSz="726308" rtl="0" eaLnBrk="1" latinLnBrk="0" hangingPunct="1">
        <a:defRPr kumimoji="1" sz="1430" kern="1200">
          <a:solidFill>
            <a:schemeClr val="tx1"/>
          </a:solidFill>
          <a:latin typeface="+mn-lt"/>
          <a:ea typeface="+mn-ea"/>
          <a:cs typeface="+mn-cs"/>
        </a:defRPr>
      </a:lvl7pPr>
      <a:lvl8pPr marL="2542078" algn="l" defTabSz="726308" rtl="0" eaLnBrk="1" latinLnBrk="0" hangingPunct="1">
        <a:defRPr kumimoji="1" sz="1430" kern="1200">
          <a:solidFill>
            <a:schemeClr val="tx1"/>
          </a:solidFill>
          <a:latin typeface="+mn-lt"/>
          <a:ea typeface="+mn-ea"/>
          <a:cs typeface="+mn-cs"/>
        </a:defRPr>
      </a:lvl8pPr>
      <a:lvl9pPr marL="2905232" algn="l" defTabSz="726308" rtl="0" eaLnBrk="1" latinLnBrk="0" hangingPunct="1">
        <a:defRPr kumimoji="1" sz="143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hdphoto1.wdp" Type="http://schemas.microsoft.com/office/2007/relationships/hdphoto"/><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media/image3.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235" y="-9102"/>
            <a:ext cx="7058343" cy="338554"/>
          </a:xfrm>
          <a:prstGeom prst="rect">
            <a:avLst/>
          </a:prstGeom>
          <a:noFill/>
        </p:spPr>
        <p:txBody>
          <a:bodyPr wrap="none" rtlCol="0">
            <a:spAutoFit/>
          </a:bodyPr>
          <a:lstStyle/>
          <a:p>
            <a:r>
              <a:rPr kumimoji="1" lang="ja-JP" altLang="en-US" sz="1600" b="1" spc="300" dirty="0">
                <a:latin typeface="Meiryo UI" panose="020B0604030504040204" pitchFamily="50" charset="-128"/>
                <a:ea typeface="Meiryo UI" panose="020B0604030504040204" pitchFamily="50" charset="-128"/>
              </a:rPr>
              <a:t>＼ 障害者雇用に取り組む港区・品川区の企業のご担当者様向け／</a:t>
            </a:r>
          </a:p>
        </p:txBody>
      </p:sp>
      <p:sp>
        <p:nvSpPr>
          <p:cNvPr id="7" name="正方形/長方形 6"/>
          <p:cNvSpPr/>
          <p:nvPr/>
        </p:nvSpPr>
        <p:spPr>
          <a:xfrm>
            <a:off x="-314407" y="328296"/>
            <a:ext cx="7948221" cy="136915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3">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75941" y="826196"/>
            <a:ext cx="7801567" cy="925894"/>
          </a:xfrm>
          <a:prstGeom prst="rect">
            <a:avLst/>
          </a:prstGeom>
          <a:noFill/>
        </p:spPr>
        <p:txBody>
          <a:bodyPr wrap="square" rtlCol="0">
            <a:spAutoFit/>
          </a:bodyPr>
          <a:lstStyle/>
          <a:p>
            <a:pPr>
              <a:lnSpc>
                <a:spcPts val="6500"/>
              </a:lnSpc>
            </a:pPr>
            <a:r>
              <a:rPr kumimoji="1" lang="ja-JP" altLang="en-US" sz="8000" b="1" dirty="0">
                <a:solidFill>
                  <a:schemeClr val="bg1"/>
                </a:solidFill>
                <a:latin typeface="メイリオ" panose="020B0604030504040204" pitchFamily="50" charset="-128"/>
                <a:ea typeface="メイリオ" panose="020B0604030504040204" pitchFamily="50" charset="-128"/>
              </a:rPr>
              <a:t>　</a:t>
            </a:r>
            <a:r>
              <a:rPr kumimoji="1" lang="ja-JP" altLang="en-US" sz="8000" b="1" dirty="0">
                <a:ln>
                  <a:solidFill>
                    <a:schemeClr val="bg1"/>
                  </a:solidFill>
                </a:ln>
                <a:solidFill>
                  <a:schemeClr val="bg1"/>
                </a:solidFill>
                <a:latin typeface="メイリオ" panose="020B0604030504040204" pitchFamily="50" charset="-128"/>
                <a:ea typeface="メイリオ" panose="020B0604030504040204" pitchFamily="50" charset="-128"/>
              </a:rPr>
              <a:t>施設見学会　</a:t>
            </a:r>
            <a:endParaRPr kumimoji="1" lang="ja-JP" altLang="en-US" sz="8000" b="1" dirty="0">
              <a:ln>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29806" y="8747881"/>
            <a:ext cx="6623676" cy="695062"/>
          </a:xfrm>
          <a:prstGeom prst="rect">
            <a:avLst/>
          </a:prstGeom>
          <a:noFill/>
        </p:spPr>
        <p:txBody>
          <a:bodyPr wrap="square" rtlCol="0">
            <a:spAutoFit/>
          </a:bodyPr>
          <a:lstStyle/>
          <a:p>
            <a:pPr>
              <a:lnSpc>
                <a:spcPts val="2118"/>
              </a:lnSpc>
            </a:pPr>
            <a:r>
              <a:rPr kumimoji="1" lang="ja-JP" altLang="en-US" sz="1694" b="1" dirty="0">
                <a:latin typeface="Meiryo UI" panose="020B0604030504040204" pitchFamily="50" charset="-128"/>
                <a:ea typeface="Meiryo UI" panose="020B0604030504040204" pitchFamily="50" charset="-128"/>
              </a:rPr>
              <a:t>ハローワーク品川ホームページより</a:t>
            </a:r>
            <a:r>
              <a:rPr kumimoji="1" lang="en-US" altLang="ja-JP" sz="1694" b="1" dirty="0">
                <a:latin typeface="Meiryo UI" panose="020B0604030504040204" pitchFamily="50" charset="-128"/>
                <a:ea typeface="Meiryo UI" panose="020B0604030504040204" pitchFamily="50" charset="-128"/>
              </a:rPr>
              <a:t>Web</a:t>
            </a:r>
            <a:r>
              <a:rPr kumimoji="1" lang="ja-JP" altLang="en-US" sz="1694" b="1" dirty="0">
                <a:latin typeface="Meiryo UI" panose="020B0604030504040204" pitchFamily="50" charset="-128"/>
                <a:ea typeface="Meiryo UI" panose="020B0604030504040204" pitchFamily="50" charset="-128"/>
              </a:rPr>
              <a:t>エントリー</a:t>
            </a:r>
            <a:endParaRPr kumimoji="1" lang="en-US" altLang="ja-JP" sz="1694" b="1" dirty="0">
              <a:latin typeface="Meiryo UI" panose="020B0604030504040204" pitchFamily="50" charset="-128"/>
              <a:ea typeface="Meiryo UI" panose="020B0604030504040204" pitchFamily="50" charset="-128"/>
            </a:endParaRPr>
          </a:p>
          <a:p>
            <a:pPr>
              <a:lnSpc>
                <a:spcPts val="1300"/>
              </a:lnSpc>
            </a:pPr>
            <a:r>
              <a:rPr kumimoji="1" lang="ja-JP" altLang="en-US" sz="1100" b="1" dirty="0">
                <a:latin typeface="Meiryo UI" panose="020B0604030504040204" pitchFamily="50" charset="-128"/>
                <a:ea typeface="Meiryo UI" panose="020B0604030504040204" pitchFamily="50" charset="-128"/>
              </a:rPr>
              <a:t> ハローワーク品川ホーム＞イベント情報</a:t>
            </a:r>
            <a:endParaRPr kumimoji="1" lang="en-US" altLang="ja-JP" sz="1100" b="1" dirty="0">
              <a:latin typeface="Meiryo UI" panose="020B0604030504040204" pitchFamily="50" charset="-128"/>
              <a:ea typeface="Meiryo UI" panose="020B0604030504040204" pitchFamily="50" charset="-128"/>
            </a:endParaRPr>
          </a:p>
          <a:p>
            <a:pPr>
              <a:lnSpc>
                <a:spcPts val="1300"/>
              </a:lnSpc>
            </a:pPr>
            <a:r>
              <a:rPr kumimoji="1" lang="ja-JP" altLang="en-US" sz="1100" b="1" dirty="0">
                <a:latin typeface="Meiryo UI" panose="020B0604030504040204" pitchFamily="50" charset="-128"/>
                <a:ea typeface="Meiryo UI" panose="020B0604030504040204" pitchFamily="50" charset="-128"/>
              </a:rPr>
              <a:t>　＞「施設見学会」のご案内（障害者雇用に取り組む企業向け</a:t>
            </a:r>
            <a:r>
              <a:rPr kumimoji="1" lang="ja-JP" altLang="en-US" sz="1100"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裏面より申込</a:t>
            </a:r>
            <a:endParaRPr kumimoji="1" lang="en-US" altLang="ja-JP" b="1" dirty="0">
              <a:latin typeface="Meiryo UI" panose="020B0604030504040204" pitchFamily="50" charset="-128"/>
              <a:ea typeface="Meiryo UI" panose="020B0604030504040204" pitchFamily="50" charset="-128"/>
            </a:endParaRPr>
          </a:p>
        </p:txBody>
      </p:sp>
      <p:sp>
        <p:nvSpPr>
          <p:cNvPr id="62" name="正方形/長方形 61"/>
          <p:cNvSpPr/>
          <p:nvPr/>
        </p:nvSpPr>
        <p:spPr>
          <a:xfrm>
            <a:off x="9386" y="8879764"/>
            <a:ext cx="1520420" cy="5607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申　込</a:t>
            </a:r>
          </a:p>
        </p:txBody>
      </p:sp>
      <p:sp>
        <p:nvSpPr>
          <p:cNvPr id="63" name="正方形/長方形 62"/>
          <p:cNvSpPr/>
          <p:nvPr/>
        </p:nvSpPr>
        <p:spPr>
          <a:xfrm>
            <a:off x="9387" y="9747509"/>
            <a:ext cx="1520420" cy="5607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担　当</a:t>
            </a:r>
          </a:p>
        </p:txBody>
      </p:sp>
      <p:sp>
        <p:nvSpPr>
          <p:cNvPr id="65" name="テキスト ボックス 64"/>
          <p:cNvSpPr txBox="1"/>
          <p:nvPr/>
        </p:nvSpPr>
        <p:spPr>
          <a:xfrm>
            <a:off x="163905" y="1702370"/>
            <a:ext cx="6935002" cy="900246"/>
          </a:xfrm>
          <a:prstGeom prst="rect">
            <a:avLst/>
          </a:prstGeom>
          <a:noFill/>
        </p:spPr>
        <p:txBody>
          <a:bodyPr wrap="square" rtlCol="0">
            <a:spAutoFit/>
          </a:bodyPr>
          <a:lstStyle/>
          <a:p>
            <a:pPr>
              <a:spcAft>
                <a:spcPts val="600"/>
              </a:spcAft>
            </a:pPr>
            <a:r>
              <a:rPr kumimoji="1" lang="ja-JP" altLang="en-US" sz="1050" dirty="0">
                <a:latin typeface="+mn-ea"/>
              </a:rPr>
              <a:t>　</a:t>
            </a:r>
            <a:r>
              <a:rPr kumimoji="1" lang="ja-JP" altLang="en-US" sz="1050" b="1" dirty="0">
                <a:latin typeface="+mn-ea"/>
              </a:rPr>
              <a:t>障害者雇用に先進的に取り組んでいる多くの企業では、障害者支援機関・施設と積極的に連携し、障害者雇用を進めているところです。そこで、ハローワーク品川では</a:t>
            </a:r>
            <a:r>
              <a:rPr kumimoji="1" lang="en-US" altLang="ja-JP" sz="1050" b="1" dirty="0">
                <a:latin typeface="+mn-ea"/>
              </a:rPr>
              <a:t>､</a:t>
            </a:r>
            <a:r>
              <a:rPr kumimoji="1" lang="ja-JP" altLang="en-US" sz="1050" b="1" dirty="0">
                <a:latin typeface="+mn-ea"/>
              </a:rPr>
              <a:t>障害者雇用における採用経路の拡充、職域開発等の参考にしていただきたく</a:t>
            </a:r>
            <a:r>
              <a:rPr kumimoji="1" lang="en-US" altLang="ja-JP" sz="1050" b="1" dirty="0">
                <a:latin typeface="+mn-ea"/>
              </a:rPr>
              <a:t>､</a:t>
            </a:r>
            <a:r>
              <a:rPr kumimoji="1" lang="ja-JP" altLang="en-US" sz="1050" b="1" dirty="0">
                <a:latin typeface="+mn-ea"/>
              </a:rPr>
              <a:t>下記のとおり</a:t>
            </a:r>
            <a:r>
              <a:rPr kumimoji="1" lang="en-US" altLang="ja-JP" sz="1050" b="1" dirty="0">
                <a:latin typeface="+mn-ea"/>
              </a:rPr>
              <a:t>､</a:t>
            </a:r>
            <a:r>
              <a:rPr kumimoji="1" lang="ja-JP" altLang="en-US" sz="1050" b="1" dirty="0">
                <a:latin typeface="+mn-ea"/>
              </a:rPr>
              <a:t>施設見学会を開催いたします。</a:t>
            </a:r>
            <a:r>
              <a:rPr kumimoji="1" lang="en-US" altLang="ja-JP" sz="1050" b="1" dirty="0">
                <a:latin typeface="+mn-ea"/>
              </a:rPr>
              <a:t/>
            </a:r>
            <a:br>
              <a:rPr kumimoji="1" lang="en-US" altLang="ja-JP" sz="1050" b="1" dirty="0">
                <a:latin typeface="+mn-ea"/>
              </a:rPr>
            </a:br>
            <a:r>
              <a:rPr kumimoji="1" lang="en-US" altLang="ja-JP" sz="1050" b="1" dirty="0">
                <a:latin typeface="+mn-ea"/>
              </a:rPr>
              <a:t>   </a:t>
            </a:r>
            <a:r>
              <a:rPr kumimoji="1" lang="ja-JP" altLang="en-US" sz="1050" b="1" dirty="0">
                <a:latin typeface="+mn-ea"/>
              </a:rPr>
              <a:t>企業就労を目指す障害者が、授業や職業訓練を受けている様子を実際にご覧いただくことは、障害者雇用の促進に取り組む上で大変有益です。この機会にぜひご参加をご検討いただきますようお願いいたします。</a:t>
            </a:r>
            <a:endParaRPr kumimoji="1" lang="en-US" altLang="ja-JP" sz="1050" b="1" dirty="0">
              <a:latin typeface="+mn-ea"/>
            </a:endParaRPr>
          </a:p>
        </p:txBody>
      </p:sp>
      <p:sp>
        <p:nvSpPr>
          <p:cNvPr id="70" name="テキスト ボックス 69"/>
          <p:cNvSpPr txBox="1"/>
          <p:nvPr/>
        </p:nvSpPr>
        <p:spPr>
          <a:xfrm>
            <a:off x="1529806" y="9737397"/>
            <a:ext cx="6104008" cy="630942"/>
          </a:xfrm>
          <a:prstGeom prst="rect">
            <a:avLst/>
          </a:prstGeom>
          <a:noFill/>
        </p:spPr>
        <p:txBody>
          <a:bodyPr wrap="square" rtlCol="0">
            <a:spAutoFit/>
          </a:bodyPr>
          <a:lstStyle/>
          <a:p>
            <a:pPr>
              <a:lnSpc>
                <a:spcPts val="2118"/>
              </a:lnSpc>
            </a:pPr>
            <a:r>
              <a:rPr kumimoji="1" lang="ja-JP" altLang="en-US" sz="1694" b="1" dirty="0">
                <a:latin typeface="Meiryo UI" panose="020B0604030504040204" pitchFamily="50" charset="-128"/>
                <a:ea typeface="Meiryo UI" panose="020B0604030504040204" pitchFamily="50" charset="-128"/>
              </a:rPr>
              <a:t>ハローワーク品川　雇用支援コーナー　</a:t>
            </a:r>
            <a:r>
              <a:rPr kumimoji="1" lang="ja-JP" altLang="en-US" sz="1694" b="1" dirty="0" smtClean="0">
                <a:latin typeface="Meiryo UI" panose="020B0604030504040204" pitchFamily="50" charset="-128"/>
                <a:ea typeface="Meiryo UI" panose="020B0604030504040204" pitchFamily="50" charset="-128"/>
              </a:rPr>
              <a:t>三輪・島田</a:t>
            </a:r>
            <a:endParaRPr kumimoji="1" lang="en-US" altLang="ja-JP" sz="1694" b="1" dirty="0">
              <a:latin typeface="Meiryo UI" panose="020B0604030504040204" pitchFamily="50" charset="-128"/>
              <a:ea typeface="Meiryo UI" panose="020B0604030504040204" pitchFamily="50" charset="-128"/>
            </a:endParaRPr>
          </a:p>
          <a:p>
            <a:pPr>
              <a:lnSpc>
                <a:spcPts val="2118"/>
              </a:lnSpc>
            </a:pPr>
            <a:r>
              <a:rPr kumimoji="1" lang="ja-JP" altLang="en-US" sz="1694" b="1" dirty="0">
                <a:latin typeface="Meiryo UI" panose="020B0604030504040204" pitchFamily="50" charset="-128"/>
                <a:ea typeface="Meiryo UI" panose="020B0604030504040204" pitchFamily="50" charset="-128"/>
              </a:rPr>
              <a:t>☎</a:t>
            </a:r>
            <a:r>
              <a:rPr kumimoji="1" lang="en-US" altLang="ja-JP" sz="1694" b="1" dirty="0">
                <a:latin typeface="Meiryo UI" panose="020B0604030504040204" pitchFamily="50" charset="-128"/>
                <a:ea typeface="Meiryo UI" panose="020B0604030504040204" pitchFamily="50" charset="-128"/>
              </a:rPr>
              <a:t>03-5418-7318</a:t>
            </a:r>
            <a:r>
              <a:rPr kumimoji="1" lang="ja-JP" altLang="en-US" sz="1694" b="1" dirty="0">
                <a:latin typeface="Meiryo UI" panose="020B0604030504040204" pitchFamily="50" charset="-128"/>
                <a:ea typeface="Meiryo UI" panose="020B0604030504040204" pitchFamily="50" charset="-128"/>
              </a:rPr>
              <a:t>　</a:t>
            </a:r>
            <a:r>
              <a:rPr lang="ja-JP" altLang="en-US" dirty="0">
                <a:solidFill>
                  <a:sysClr val="windowText" lastClr="000000"/>
                </a:solidFill>
                <a:latin typeface="Meiryo UI" panose="020B0604030504040204" pitchFamily="50" charset="-128"/>
                <a:ea typeface="Meiryo UI" panose="020B0604030504040204" pitchFamily="50" charset="-128"/>
              </a:rPr>
              <a:t> </a:t>
            </a:r>
            <a:r>
              <a:rPr lang="ja-JP" altLang="en-US" sz="1400" b="1" dirty="0">
                <a:solidFill>
                  <a:sysClr val="windowText" lastClr="000000"/>
                </a:solidFill>
                <a:latin typeface="Meiryo UI" panose="020B0604030504040204" pitchFamily="50" charset="-128"/>
                <a:ea typeface="Meiryo UI" panose="020B0604030504040204" pitchFamily="50" charset="-128"/>
              </a:rPr>
              <a:t>〒</a:t>
            </a:r>
            <a:r>
              <a:rPr lang="en-US" altLang="ja-JP" sz="1400" b="1" dirty="0">
                <a:solidFill>
                  <a:sysClr val="windowText" lastClr="000000"/>
                </a:solidFill>
                <a:latin typeface="Meiryo UI" panose="020B0604030504040204" pitchFamily="50" charset="-128"/>
                <a:ea typeface="Meiryo UI" panose="020B0604030504040204" pitchFamily="50" charset="-128"/>
              </a:rPr>
              <a:t>108-0014</a:t>
            </a:r>
            <a:r>
              <a:rPr lang="ja-JP" altLang="en-US" sz="1400" b="1" dirty="0">
                <a:solidFill>
                  <a:sysClr val="windowText" lastClr="000000"/>
                </a:solidFill>
                <a:latin typeface="Meiryo UI" panose="020B0604030504040204" pitchFamily="50" charset="-128"/>
                <a:ea typeface="Meiryo UI" panose="020B0604030504040204" pitchFamily="50" charset="-128"/>
              </a:rPr>
              <a:t>　東京都港区芝</a:t>
            </a:r>
            <a:r>
              <a:rPr lang="en-US" altLang="ja-JP" sz="1400" b="1" dirty="0">
                <a:solidFill>
                  <a:sysClr val="windowText" lastClr="000000"/>
                </a:solidFill>
                <a:latin typeface="Meiryo UI" panose="020B0604030504040204" pitchFamily="50" charset="-128"/>
                <a:ea typeface="Meiryo UI" panose="020B0604030504040204" pitchFamily="50" charset="-128"/>
              </a:rPr>
              <a:t>5-35-3</a:t>
            </a:r>
            <a:endParaRPr kumimoji="1" lang="en-US" altLang="ja-JP" sz="1400" b="1" dirty="0">
              <a:latin typeface="Meiryo UI" panose="020B0604030504040204" pitchFamily="50" charset="-128"/>
              <a:ea typeface="Meiryo UI" panose="020B0604030504040204" pitchFamily="50" charset="-128"/>
            </a:endParaRPr>
          </a:p>
        </p:txBody>
      </p:sp>
      <p:cxnSp>
        <p:nvCxnSpPr>
          <p:cNvPr id="74" name="直線コネクタ 73"/>
          <p:cNvCxnSpPr/>
          <p:nvPr/>
        </p:nvCxnSpPr>
        <p:spPr>
          <a:xfrm>
            <a:off x="1624974" y="9683439"/>
            <a:ext cx="5432321"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b="23510"/>
          <a:stretch/>
        </p:blipFill>
        <p:spPr>
          <a:xfrm>
            <a:off x="5727003" y="478442"/>
            <a:ext cx="1312315" cy="1082932"/>
          </a:xfrm>
          <a:prstGeom prst="rect">
            <a:avLst/>
          </a:prstGeom>
        </p:spPr>
      </p:pic>
      <p:cxnSp>
        <p:nvCxnSpPr>
          <p:cNvPr id="43" name="直線コネクタ 42"/>
          <p:cNvCxnSpPr/>
          <p:nvPr/>
        </p:nvCxnSpPr>
        <p:spPr>
          <a:xfrm flipV="1">
            <a:off x="3631406" y="2660485"/>
            <a:ext cx="0" cy="6031597"/>
          </a:xfrm>
          <a:prstGeom prst="line">
            <a:avLst/>
          </a:prstGeom>
          <a:ln>
            <a:solidFill>
              <a:srgbClr val="003300"/>
            </a:solidFill>
          </a:ln>
        </p:spPr>
        <p:style>
          <a:lnRef idx="1">
            <a:schemeClr val="accent2"/>
          </a:lnRef>
          <a:fillRef idx="0">
            <a:schemeClr val="accent2"/>
          </a:fillRef>
          <a:effectRef idx="0">
            <a:schemeClr val="accent2"/>
          </a:effectRef>
          <a:fontRef idx="minor">
            <a:schemeClr val="tx1"/>
          </a:fontRef>
        </p:style>
      </p:cxnSp>
      <p:sp>
        <p:nvSpPr>
          <p:cNvPr id="49" name="正方形/長方形 48"/>
          <p:cNvSpPr/>
          <p:nvPr/>
        </p:nvSpPr>
        <p:spPr>
          <a:xfrm>
            <a:off x="3727359" y="3282942"/>
            <a:ext cx="3415373" cy="4877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a:solidFill>
                    <a:schemeClr val="bg1"/>
                  </a:solidFill>
                </a:ln>
                <a:solidFill>
                  <a:schemeClr val="bg1"/>
                </a:solidFill>
                <a:latin typeface="メイリオ" panose="020B0604030504040204" pitchFamily="50" charset="-128"/>
                <a:ea typeface="メイリオ" panose="020B0604030504040204" pitchFamily="50" charset="-128"/>
              </a:rPr>
              <a:t>９</a:t>
            </a:r>
            <a:r>
              <a:rPr kumimoji="1" lang="ja-JP" altLang="en-US" sz="1200" b="1" dirty="0" smtClean="0">
                <a:ln>
                  <a:solidFill>
                    <a:schemeClr val="bg1"/>
                  </a:solidFill>
                </a:ln>
                <a:solidFill>
                  <a:schemeClr val="bg1"/>
                </a:solidFill>
                <a:latin typeface="メイリオ" panose="020B0604030504040204" pitchFamily="50" charset="-128"/>
                <a:ea typeface="メイリオ" panose="020B0604030504040204" pitchFamily="50" charset="-128"/>
              </a:rPr>
              <a:t>月</a:t>
            </a:r>
            <a:r>
              <a:rPr kumimoji="1" lang="ja-JP" altLang="en-US" sz="2000" b="1" dirty="0" smtClean="0">
                <a:ln>
                  <a:solidFill>
                    <a:schemeClr val="bg1"/>
                  </a:solidFill>
                </a:ln>
                <a:solidFill>
                  <a:schemeClr val="bg1"/>
                </a:solidFill>
                <a:latin typeface="メイリオ" panose="020B0604030504040204" pitchFamily="50" charset="-128"/>
                <a:ea typeface="メイリオ" panose="020B0604030504040204" pitchFamily="50" charset="-128"/>
              </a:rPr>
              <a:t>１８</a:t>
            </a:r>
            <a:r>
              <a:rPr kumimoji="1" lang="ja-JP" altLang="en-US" sz="1200" b="1" dirty="0" smtClean="0">
                <a:ln>
                  <a:solidFill>
                    <a:schemeClr val="bg1"/>
                  </a:solidFill>
                </a:ln>
                <a:solidFill>
                  <a:schemeClr val="bg1"/>
                </a:solidFill>
                <a:latin typeface="メイリオ" panose="020B0604030504040204" pitchFamily="50" charset="-128"/>
                <a:ea typeface="メイリオ" panose="020B0604030504040204" pitchFamily="50" charset="-128"/>
              </a:rPr>
              <a:t>日</a:t>
            </a:r>
            <a:r>
              <a:rPr kumimoji="1" lang="en-US" altLang="ja-JP" sz="1200" b="1" dirty="0">
                <a:ln>
                  <a:solidFill>
                    <a:schemeClr val="bg1"/>
                  </a:solidFill>
                </a:ln>
                <a:solidFill>
                  <a:schemeClr val="bg1"/>
                </a:solidFill>
                <a:latin typeface="メイリオ" panose="020B0604030504040204" pitchFamily="50" charset="-128"/>
                <a:ea typeface="メイリオ" panose="020B0604030504040204" pitchFamily="50" charset="-128"/>
              </a:rPr>
              <a:t>(</a:t>
            </a:r>
            <a:r>
              <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rPr>
              <a:t>木</a:t>
            </a:r>
            <a:r>
              <a:rPr kumimoji="1" lang="en-US" altLang="ja-JP" sz="1200" b="1" dirty="0">
                <a:ln>
                  <a:solidFill>
                    <a:schemeClr val="bg1"/>
                  </a:solidFill>
                </a:ln>
                <a:solidFill>
                  <a:schemeClr val="bg1"/>
                </a:solidFill>
                <a:latin typeface="メイリオ" panose="020B0604030504040204" pitchFamily="50" charset="-128"/>
                <a:ea typeface="メイリオ" panose="020B0604030504040204" pitchFamily="50" charset="-128"/>
              </a:rPr>
              <a:t>)</a:t>
            </a:r>
            <a:r>
              <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rPr>
              <a:t>　</a:t>
            </a:r>
            <a:r>
              <a:rPr kumimoji="1" lang="en-US" altLang="ja-JP" sz="1200" b="1" dirty="0">
                <a:ln>
                  <a:solidFill>
                    <a:schemeClr val="bg1"/>
                  </a:solidFill>
                </a:ln>
                <a:solidFill>
                  <a:schemeClr val="bg1"/>
                </a:solidFill>
                <a:latin typeface="メイリオ" panose="020B0604030504040204" pitchFamily="50" charset="-128"/>
                <a:ea typeface="メイリオ" panose="020B0604030504040204" pitchFamily="50" charset="-128"/>
              </a:rPr>
              <a:t> </a:t>
            </a:r>
            <a:r>
              <a:rPr kumimoji="1" lang="en-US" altLang="ja-JP" sz="1600" b="1" dirty="0">
                <a:ln>
                  <a:solidFill>
                    <a:schemeClr val="bg1"/>
                  </a:solidFill>
                </a:ln>
                <a:solidFill>
                  <a:schemeClr val="bg1"/>
                </a:solidFill>
                <a:latin typeface="メイリオ" panose="020B0604030504040204" pitchFamily="50" charset="-128"/>
                <a:ea typeface="メイリオ" panose="020B0604030504040204" pitchFamily="50" charset="-128"/>
              </a:rPr>
              <a:t>13:30</a:t>
            </a:r>
            <a:r>
              <a:rPr kumimoji="1" lang="ja-JP" altLang="en-US" sz="1600" b="1" dirty="0">
                <a:ln>
                  <a:solidFill>
                    <a:schemeClr val="bg1"/>
                  </a:solidFill>
                </a:ln>
                <a:solidFill>
                  <a:schemeClr val="bg1"/>
                </a:solidFill>
                <a:latin typeface="メイリオ" panose="020B0604030504040204" pitchFamily="50" charset="-128"/>
                <a:ea typeface="メイリオ" panose="020B0604030504040204" pitchFamily="50" charset="-128"/>
              </a:rPr>
              <a:t>～</a:t>
            </a:r>
            <a:r>
              <a:rPr kumimoji="1" lang="en-US" altLang="ja-JP" sz="1600" b="1" dirty="0">
                <a:ln>
                  <a:solidFill>
                    <a:schemeClr val="bg1"/>
                  </a:solidFill>
                </a:ln>
                <a:solidFill>
                  <a:schemeClr val="bg1"/>
                </a:solidFill>
                <a:latin typeface="メイリオ" panose="020B0604030504040204" pitchFamily="50" charset="-128"/>
                <a:ea typeface="メイリオ" panose="020B0604030504040204" pitchFamily="50" charset="-128"/>
              </a:rPr>
              <a:t>15:30</a:t>
            </a:r>
            <a:endParaRPr kumimoji="1" lang="ja-JP" altLang="en-US" sz="1600" b="1" dirty="0">
              <a:ln>
                <a:solidFill>
                  <a:schemeClr val="bg1"/>
                </a:solidFill>
              </a:ln>
              <a:solidFill>
                <a:schemeClr val="bg1"/>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332211" y="3268860"/>
            <a:ext cx="3242243" cy="4877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n>
                  <a:solidFill>
                    <a:schemeClr val="bg1"/>
                  </a:solidFill>
                </a:ln>
                <a:solidFill>
                  <a:schemeClr val="bg1"/>
                </a:solidFill>
                <a:latin typeface="メイリオ" panose="020B0604030504040204" pitchFamily="50" charset="-128"/>
                <a:ea typeface="メイリオ" panose="020B0604030504040204" pitchFamily="50" charset="-128"/>
              </a:rPr>
              <a:t>９</a:t>
            </a:r>
            <a:r>
              <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rPr>
              <a:t>月</a:t>
            </a:r>
            <a:r>
              <a:rPr kumimoji="1" lang="en-US" altLang="ja-JP" sz="2000" b="1" dirty="0">
                <a:ln>
                  <a:solidFill>
                    <a:schemeClr val="bg1"/>
                  </a:solidFill>
                </a:ln>
                <a:solidFill>
                  <a:schemeClr val="bg1"/>
                </a:solidFill>
                <a:latin typeface="メイリオ" panose="020B0604030504040204" pitchFamily="50" charset="-128"/>
                <a:ea typeface="メイリオ" panose="020B0604030504040204" pitchFamily="50" charset="-128"/>
              </a:rPr>
              <a:t>12</a:t>
            </a:r>
            <a:r>
              <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rPr>
              <a:t>日</a:t>
            </a:r>
            <a:r>
              <a:rPr kumimoji="1" lang="en-US" altLang="ja-JP" sz="1200" b="1" dirty="0">
                <a:ln>
                  <a:solidFill>
                    <a:schemeClr val="bg1"/>
                  </a:solidFill>
                </a:ln>
                <a:solidFill>
                  <a:schemeClr val="bg1"/>
                </a:solidFill>
                <a:latin typeface="メイリオ" panose="020B0604030504040204" pitchFamily="50" charset="-128"/>
                <a:ea typeface="メイリオ" panose="020B0604030504040204" pitchFamily="50" charset="-128"/>
              </a:rPr>
              <a:t>(</a:t>
            </a:r>
            <a:r>
              <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rPr>
              <a:t>金</a:t>
            </a:r>
            <a:r>
              <a:rPr kumimoji="1" lang="en-US" altLang="ja-JP" sz="1200" b="1" dirty="0">
                <a:ln>
                  <a:solidFill>
                    <a:schemeClr val="bg1"/>
                  </a:solidFill>
                </a:ln>
                <a:solidFill>
                  <a:schemeClr val="bg1"/>
                </a:solidFill>
                <a:latin typeface="メイリオ" panose="020B0604030504040204" pitchFamily="50" charset="-128"/>
                <a:ea typeface="メイリオ" panose="020B0604030504040204" pitchFamily="50" charset="-128"/>
              </a:rPr>
              <a:t>)</a:t>
            </a:r>
            <a:r>
              <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rPr>
              <a:t>　</a:t>
            </a:r>
            <a:r>
              <a:rPr kumimoji="1" lang="en-US" altLang="ja-JP" sz="1600" b="1" dirty="0">
                <a:ln>
                  <a:solidFill>
                    <a:schemeClr val="bg1"/>
                  </a:solidFill>
                </a:ln>
                <a:solidFill>
                  <a:schemeClr val="bg1"/>
                </a:solidFill>
                <a:latin typeface="メイリオ" panose="020B0604030504040204" pitchFamily="50" charset="-128"/>
                <a:ea typeface="メイリオ" panose="020B0604030504040204" pitchFamily="50" charset="-128"/>
              </a:rPr>
              <a:t>13:15</a:t>
            </a:r>
            <a:r>
              <a:rPr kumimoji="1" lang="ja-JP" altLang="en-US" sz="1600" b="1" dirty="0">
                <a:ln>
                  <a:solidFill>
                    <a:schemeClr val="bg1"/>
                  </a:solidFill>
                </a:ln>
                <a:solidFill>
                  <a:schemeClr val="bg1"/>
                </a:solidFill>
                <a:latin typeface="メイリオ" panose="020B0604030504040204" pitchFamily="50" charset="-128"/>
                <a:ea typeface="メイリオ" panose="020B0604030504040204" pitchFamily="50" charset="-128"/>
              </a:rPr>
              <a:t>～</a:t>
            </a:r>
            <a:r>
              <a:rPr kumimoji="1" lang="en-US" altLang="ja-JP" sz="1600" b="1" dirty="0">
                <a:ln>
                  <a:solidFill>
                    <a:schemeClr val="bg1"/>
                  </a:solidFill>
                </a:ln>
                <a:solidFill>
                  <a:schemeClr val="bg1"/>
                </a:solidFill>
                <a:latin typeface="メイリオ" panose="020B0604030504040204" pitchFamily="50" charset="-128"/>
                <a:ea typeface="メイリオ" panose="020B0604030504040204" pitchFamily="50" charset="-128"/>
              </a:rPr>
              <a:t>15:15</a:t>
            </a:r>
            <a:endParaRPr kumimoji="1" lang="ja-JP" altLang="en-US" sz="1200" b="1" dirty="0">
              <a:ln>
                <a:solidFill>
                  <a:schemeClr val="bg1"/>
                </a:solidFill>
              </a:ln>
              <a:solidFill>
                <a:schemeClr val="bg1"/>
              </a:solidFill>
              <a:latin typeface="メイリオ" panose="020B0604030504040204" pitchFamily="50" charset="-128"/>
              <a:ea typeface="メイリオ" panose="020B0604030504040204" pitchFamily="50" charset="-128"/>
            </a:endParaRPr>
          </a:p>
        </p:txBody>
      </p:sp>
      <p:sp>
        <p:nvSpPr>
          <p:cNvPr id="87" name="テキスト ボックス 86"/>
          <p:cNvSpPr txBox="1"/>
          <p:nvPr/>
        </p:nvSpPr>
        <p:spPr>
          <a:xfrm>
            <a:off x="1656805" y="9390433"/>
            <a:ext cx="3550195" cy="276999"/>
          </a:xfrm>
          <a:prstGeom prst="rect">
            <a:avLst/>
          </a:prstGeom>
          <a:noFill/>
        </p:spPr>
        <p:txBody>
          <a:bodyPr wrap="square" rtlCol="0">
            <a:spAutoFit/>
          </a:bodyPr>
          <a:lstStyle/>
          <a:p>
            <a:pPr>
              <a:spcAft>
                <a:spcPts val="600"/>
              </a:spcAft>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定員に達した場合</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申込を締め切る場合があります</a:t>
            </a:r>
            <a:endParaRPr kumimoji="1" lang="en-US" altLang="ja-JP" sz="1200" dirty="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1178228" y="6791210"/>
            <a:ext cx="1622644" cy="276999"/>
          </a:xfrm>
          <a:prstGeom prst="rect">
            <a:avLst/>
          </a:prstGeom>
          <a:noFill/>
          <a:ln>
            <a:solidFill>
              <a:schemeClr val="tx1"/>
            </a:solidFill>
          </a:ln>
        </p:spPr>
        <p:txBody>
          <a:bodyPr wrap="square" rtlCol="0">
            <a:spAutoFit/>
          </a:bodyPr>
          <a:lstStyle/>
          <a:p>
            <a:pPr>
              <a:spcAft>
                <a:spcPts val="600"/>
              </a:spcAft>
            </a:pPr>
            <a:r>
              <a:rPr kumimoji="1" lang="ja-JP" altLang="en-US" sz="1200" b="1" dirty="0">
                <a:latin typeface="Meiryo UI" panose="020B0604030504040204" pitchFamily="50" charset="-128"/>
                <a:ea typeface="Meiryo UI" panose="020B0604030504040204" pitchFamily="50" charset="-128"/>
              </a:rPr>
              <a:t>▶定員：</a:t>
            </a:r>
            <a:r>
              <a:rPr kumimoji="1" lang="en-US" altLang="ja-JP" sz="1200" b="1" dirty="0">
                <a:latin typeface="Meiryo UI" panose="020B0604030504040204" pitchFamily="50" charset="-128"/>
                <a:ea typeface="Meiryo UI" panose="020B0604030504040204" pitchFamily="50" charset="-128"/>
              </a:rPr>
              <a:t>60</a:t>
            </a:r>
            <a:r>
              <a:rPr kumimoji="1" lang="ja-JP" altLang="en-US" sz="1200" b="1" dirty="0">
                <a:latin typeface="Meiryo UI" panose="020B0604030504040204" pitchFamily="50" charset="-128"/>
                <a:ea typeface="Meiryo UI" panose="020B0604030504040204" pitchFamily="50" charset="-128"/>
              </a:rPr>
              <a:t>名　</a:t>
            </a:r>
            <a:endParaRPr kumimoji="1" lang="en-US" altLang="ja-JP" sz="1200" b="1" dirty="0">
              <a:latin typeface="Meiryo UI" panose="020B0604030504040204" pitchFamily="50" charset="-128"/>
              <a:ea typeface="Meiryo UI" panose="020B0604030504040204" pitchFamily="50" charset="-128"/>
            </a:endParaRPr>
          </a:p>
        </p:txBody>
      </p:sp>
      <p:cxnSp>
        <p:nvCxnSpPr>
          <p:cNvPr id="92" name="直線コネクタ 91"/>
          <p:cNvCxnSpPr/>
          <p:nvPr/>
        </p:nvCxnSpPr>
        <p:spPr>
          <a:xfrm>
            <a:off x="1650374" y="8730939"/>
            <a:ext cx="5432321"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0" y="-111434"/>
            <a:ext cx="7801567" cy="925894"/>
          </a:xfrm>
          <a:prstGeom prst="rect">
            <a:avLst/>
          </a:prstGeom>
          <a:noFill/>
        </p:spPr>
        <p:txBody>
          <a:bodyPr wrap="square" rtlCol="0">
            <a:spAutoFit/>
          </a:bodyPr>
          <a:lstStyle/>
          <a:p>
            <a:pPr>
              <a:lnSpc>
                <a:spcPts val="6500"/>
              </a:lnSpc>
            </a:pPr>
            <a:r>
              <a:rPr kumimoji="1" lang="ja-JP" altLang="en-US" sz="1400" b="1" dirty="0">
                <a:solidFill>
                  <a:schemeClr val="bg1"/>
                </a:solidFill>
                <a:latin typeface="メイリオ" panose="020B0604030504040204" pitchFamily="50" charset="-128"/>
                <a:ea typeface="メイリオ" panose="020B0604030504040204" pitchFamily="50" charset="-128"/>
              </a:rPr>
              <a:t>特別支援学校</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3"/>
          <a:stretch>
            <a:fillRect/>
          </a:stretch>
        </p:blipFill>
        <p:spPr>
          <a:xfrm>
            <a:off x="245395" y="4971997"/>
            <a:ext cx="3457205" cy="2008518"/>
          </a:xfrm>
          <a:prstGeom prst="rect">
            <a:avLst/>
          </a:prstGeom>
        </p:spPr>
      </p:pic>
      <p:grpSp>
        <p:nvGrpSpPr>
          <p:cNvPr id="5" name="グループ化 4"/>
          <p:cNvGrpSpPr/>
          <p:nvPr/>
        </p:nvGrpSpPr>
        <p:grpSpPr>
          <a:xfrm>
            <a:off x="568391" y="4210229"/>
            <a:ext cx="2880452" cy="707886"/>
            <a:chOff x="398403" y="3404070"/>
            <a:chExt cx="2733105" cy="581577"/>
          </a:xfrm>
        </p:grpSpPr>
        <p:sp>
          <p:nvSpPr>
            <p:cNvPr id="77" name="テキスト ボックス 76"/>
            <p:cNvSpPr txBox="1"/>
            <p:nvPr/>
          </p:nvSpPr>
          <p:spPr>
            <a:xfrm>
              <a:off x="789424" y="3404070"/>
              <a:ext cx="2342084" cy="581577"/>
            </a:xfrm>
            <a:prstGeom prst="rect">
              <a:avLst/>
            </a:prstGeom>
            <a:noFill/>
          </p:spPr>
          <p:txBody>
            <a:bodyPr wrap="square" rtlCol="0">
              <a:spAutoFit/>
            </a:bodyPr>
            <a:lstStyle/>
            <a:p>
              <a:r>
                <a:rPr kumimoji="1" lang="ja-JP" altLang="en-US" sz="2000" b="1" dirty="0">
                  <a:solidFill>
                    <a:sysClr val="windowText" lastClr="000000"/>
                  </a:solidFill>
                  <a:latin typeface="メイリオ" panose="020B0604030504040204" pitchFamily="50" charset="-128"/>
                  <a:ea typeface="メイリオ" panose="020B0604030504040204" pitchFamily="50" charset="-128"/>
                </a:rPr>
                <a:t>東京都立</a:t>
              </a:r>
              <a:endParaRPr kumimoji="1" lang="en-US" altLang="ja-JP" sz="2000" b="1"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2000" b="1" dirty="0">
                  <a:solidFill>
                    <a:sysClr val="windowText" lastClr="000000"/>
                  </a:solidFill>
                  <a:latin typeface="メイリオ" panose="020B0604030504040204" pitchFamily="50" charset="-128"/>
                  <a:ea typeface="メイリオ" panose="020B0604030504040204" pitchFamily="50" charset="-128"/>
                </a:rPr>
                <a:t> 　水元小合学園</a:t>
              </a:r>
              <a:endParaRPr kumimoji="1"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pic>
          <p:nvPicPr>
            <p:cNvPr id="48" name="図 47"/>
            <p:cNvPicPr>
              <a:picLocks noChangeAspect="1"/>
            </p:cNvPicPr>
            <p:nvPr/>
          </p:nvPicPr>
          <p:blipFill>
            <a:blip r:embed="rId4"/>
            <a:stretch>
              <a:fillRect/>
            </a:stretch>
          </p:blipFill>
          <p:spPr>
            <a:xfrm>
              <a:off x="398403" y="3442282"/>
              <a:ext cx="481054" cy="473653"/>
            </a:xfrm>
            <a:prstGeom prst="rect">
              <a:avLst/>
            </a:prstGeom>
          </p:spPr>
        </p:pic>
      </p:grpSp>
      <p:grpSp>
        <p:nvGrpSpPr>
          <p:cNvPr id="52" name="グループ化 51"/>
          <p:cNvGrpSpPr/>
          <p:nvPr/>
        </p:nvGrpSpPr>
        <p:grpSpPr>
          <a:xfrm>
            <a:off x="4063922" y="4203015"/>
            <a:ext cx="2845004" cy="707886"/>
            <a:chOff x="2084794" y="5032929"/>
            <a:chExt cx="2845004" cy="707886"/>
          </a:xfrm>
        </p:grpSpPr>
        <p:sp>
          <p:nvSpPr>
            <p:cNvPr id="53" name="テキスト ボックス 52"/>
            <p:cNvSpPr txBox="1"/>
            <p:nvPr/>
          </p:nvSpPr>
          <p:spPr>
            <a:xfrm>
              <a:off x="2571189" y="5032929"/>
              <a:ext cx="2358609" cy="707886"/>
            </a:xfrm>
            <a:prstGeom prst="rect">
              <a:avLst/>
            </a:prstGeom>
            <a:noFill/>
          </p:spPr>
          <p:txBody>
            <a:bodyPr wrap="square" rtlCol="0">
              <a:spAutoFit/>
            </a:bodyPr>
            <a:lstStyle/>
            <a:p>
              <a:r>
                <a:rPr kumimoji="1" lang="ja-JP" altLang="en-US" sz="2000" b="1" dirty="0">
                  <a:solidFill>
                    <a:sysClr val="windowText" lastClr="000000"/>
                  </a:solidFill>
                  <a:latin typeface="メイリオ" panose="020B0604030504040204" pitchFamily="50" charset="-128"/>
                  <a:ea typeface="メイリオ" panose="020B0604030504040204" pitchFamily="50" charset="-128"/>
                </a:rPr>
                <a:t>東京都立</a:t>
              </a:r>
              <a:endParaRPr kumimoji="1" lang="en-US" altLang="ja-JP" sz="2000" b="1"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2000" b="1" dirty="0">
                  <a:solidFill>
                    <a:sysClr val="windowText" lastClr="000000"/>
                  </a:solidFill>
                  <a:latin typeface="メイリオ" panose="020B0604030504040204" pitchFamily="50" charset="-128"/>
                  <a:ea typeface="メイリオ" panose="020B0604030504040204" pitchFamily="50" charset="-128"/>
                </a:rPr>
                <a:t>　港特別支援学校</a:t>
              </a:r>
              <a:endParaRPr kumimoji="1"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794" y="5074442"/>
              <a:ext cx="554423" cy="554423"/>
            </a:xfrm>
            <a:prstGeom prst="rect">
              <a:avLst/>
            </a:prstGeom>
          </p:spPr>
        </p:pic>
      </p:grpSp>
      <p:sp>
        <p:nvSpPr>
          <p:cNvPr id="55" name="テキスト ボックス 54"/>
          <p:cNvSpPr txBox="1"/>
          <p:nvPr/>
        </p:nvSpPr>
        <p:spPr>
          <a:xfrm>
            <a:off x="4531353" y="6783577"/>
            <a:ext cx="1689819" cy="276999"/>
          </a:xfrm>
          <a:prstGeom prst="rect">
            <a:avLst/>
          </a:prstGeom>
          <a:solidFill>
            <a:schemeClr val="bg1"/>
          </a:solidFill>
          <a:ln>
            <a:solidFill>
              <a:schemeClr val="tx1"/>
            </a:solidFill>
          </a:ln>
        </p:spPr>
        <p:txBody>
          <a:bodyPr wrap="square" rtlCol="0">
            <a:spAutoFit/>
          </a:bodyPr>
          <a:lstStyle/>
          <a:p>
            <a:pPr>
              <a:spcAft>
                <a:spcPts val="600"/>
              </a:spcAft>
            </a:pPr>
            <a:r>
              <a:rPr kumimoji="1" lang="ja-JP" altLang="en-US" sz="1200" b="1" dirty="0">
                <a:latin typeface="Meiryo UI" panose="020B0604030504040204" pitchFamily="50" charset="-128"/>
                <a:ea typeface="Meiryo UI" panose="020B0604030504040204" pitchFamily="50" charset="-128"/>
              </a:rPr>
              <a:t>▶定員　：</a:t>
            </a:r>
            <a:r>
              <a:rPr kumimoji="1" lang="en-US" altLang="ja-JP" sz="1200" b="1" dirty="0">
                <a:latin typeface="Meiryo UI" panose="020B0604030504040204" pitchFamily="50" charset="-128"/>
                <a:ea typeface="Meiryo UI" panose="020B0604030504040204" pitchFamily="50" charset="-128"/>
              </a:rPr>
              <a:t> 20</a:t>
            </a:r>
            <a:r>
              <a:rPr kumimoji="1" lang="ja-JP" altLang="en-US" sz="1200" b="1" dirty="0">
                <a:latin typeface="Meiryo UI" panose="020B0604030504040204" pitchFamily="50" charset="-128"/>
                <a:ea typeface="Meiryo UI" panose="020B0604030504040204" pitchFamily="50" charset="-128"/>
              </a:rPr>
              <a:t>名</a:t>
            </a:r>
            <a:endParaRPr kumimoji="1" lang="en-US" altLang="ja-JP" sz="1200" b="1" dirty="0">
              <a:latin typeface="Meiryo UI" panose="020B0604030504040204" pitchFamily="50" charset="-128"/>
              <a:ea typeface="Meiryo UI" panose="020B0604030504040204" pitchFamily="50" charset="-128"/>
            </a:endParaRPr>
          </a:p>
        </p:txBody>
      </p:sp>
      <p:pic>
        <p:nvPicPr>
          <p:cNvPr id="58" name="図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5064416"/>
            <a:ext cx="2145610" cy="1609207"/>
          </a:xfrm>
          <a:prstGeom prst="rect">
            <a:avLst/>
          </a:prstGeom>
        </p:spPr>
      </p:pic>
      <p:pic>
        <p:nvPicPr>
          <p:cNvPr id="60" name="図 5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5000"/>
                    </a14:imgEffect>
                  </a14:imgLayer>
                </a14:imgProps>
              </a:ext>
              <a:ext uri="{28A0092B-C50C-407E-A947-70E740481C1C}">
                <a14:useLocalDpi xmlns:a14="http://schemas.microsoft.com/office/drawing/2010/main" val="0"/>
              </a:ext>
            </a:extLst>
          </a:blip>
          <a:stretch>
            <a:fillRect/>
          </a:stretch>
        </p:blipFill>
        <p:spPr>
          <a:xfrm>
            <a:off x="5029200" y="7097805"/>
            <a:ext cx="2053495" cy="1540122"/>
          </a:xfrm>
          <a:prstGeom prst="rect">
            <a:avLst/>
          </a:prstGeom>
        </p:spPr>
      </p:pic>
      <p:sp>
        <p:nvSpPr>
          <p:cNvPr id="61" name="テキスト ボックス 60"/>
          <p:cNvSpPr txBox="1"/>
          <p:nvPr/>
        </p:nvSpPr>
        <p:spPr>
          <a:xfrm>
            <a:off x="3592981" y="8096496"/>
            <a:ext cx="1673004" cy="215444"/>
          </a:xfrm>
          <a:prstGeom prst="rect">
            <a:avLst/>
          </a:prstGeom>
          <a:noFill/>
          <a:ln>
            <a:noFill/>
          </a:ln>
        </p:spPr>
        <p:txBody>
          <a:bodyPr wrap="square" rtlCol="0">
            <a:spAutoFit/>
          </a:bodyPr>
          <a:lstStyle/>
          <a:p>
            <a:pPr>
              <a:spcAft>
                <a:spcPts val="600"/>
              </a:spcAft>
            </a:pP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ハローワーク大森と合同開催</a:t>
            </a:r>
            <a:endParaRPr kumimoji="1" lang="en-US" altLang="ja-JP" sz="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9"/>
          <a:stretch>
            <a:fillRect/>
          </a:stretch>
        </p:blipFill>
        <p:spPr>
          <a:xfrm>
            <a:off x="8102752" y="8692082"/>
            <a:ext cx="860091" cy="862291"/>
          </a:xfrm>
          <a:prstGeom prst="rect">
            <a:avLst/>
          </a:prstGeom>
        </p:spPr>
      </p:pic>
      <p:pic>
        <p:nvPicPr>
          <p:cNvPr id="10" name="図 9">
            <a:extLst>
              <a:ext uri="{FF2B5EF4-FFF2-40B4-BE49-F238E27FC236}">
                <a16:creationId xmlns:a16="http://schemas.microsoft.com/office/drawing/2014/main" id="{5F7A317B-F3B8-AC97-F76D-398F5867651F}"/>
              </a:ext>
            </a:extLst>
          </p:cNvPr>
          <p:cNvPicPr>
            <a:picLocks noChangeAspect="1"/>
          </p:cNvPicPr>
          <p:nvPr/>
        </p:nvPicPr>
        <p:blipFill>
          <a:blip r:embed="rId10"/>
          <a:stretch>
            <a:fillRect/>
          </a:stretch>
        </p:blipFill>
        <p:spPr>
          <a:xfrm>
            <a:off x="624711" y="7114278"/>
            <a:ext cx="2627379" cy="1515466"/>
          </a:xfrm>
          <a:prstGeom prst="rect">
            <a:avLst/>
          </a:prstGeom>
        </p:spPr>
      </p:pic>
    </p:spTree>
    <p:extLst>
      <p:ext uri="{BB962C8B-B14F-4D97-AF65-F5344CB8AC3E}">
        <p14:creationId xmlns:p14="http://schemas.microsoft.com/office/powerpoint/2010/main" val="79700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5950" y="1708599"/>
            <a:ext cx="5868000" cy="25338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a:off x="398558" y="421717"/>
            <a:ext cx="6289026" cy="0"/>
          </a:xfrm>
          <a:prstGeom prst="line">
            <a:avLst/>
          </a:prstGeom>
          <a:ln w="25400">
            <a:solidFill>
              <a:srgbClr val="339933"/>
            </a:solidFill>
          </a:ln>
        </p:spPr>
        <p:style>
          <a:lnRef idx="1">
            <a:schemeClr val="accent2"/>
          </a:lnRef>
          <a:fillRef idx="0">
            <a:schemeClr val="accent2"/>
          </a:fillRef>
          <a:effectRef idx="0">
            <a:schemeClr val="accent2"/>
          </a:effectRef>
          <a:fontRef idx="minor">
            <a:schemeClr val="tx1"/>
          </a:fontRef>
        </p:style>
      </p:cxnSp>
      <p:grpSp>
        <p:nvGrpSpPr>
          <p:cNvPr id="70" name="グループ化 69"/>
          <p:cNvGrpSpPr/>
          <p:nvPr/>
        </p:nvGrpSpPr>
        <p:grpSpPr>
          <a:xfrm>
            <a:off x="398558" y="5221028"/>
            <a:ext cx="4452585" cy="607208"/>
            <a:chOff x="4113792" y="6210980"/>
            <a:chExt cx="4452585" cy="310762"/>
          </a:xfrm>
        </p:grpSpPr>
        <p:sp>
          <p:nvSpPr>
            <p:cNvPr id="71" name="テキスト ボックス 70"/>
            <p:cNvSpPr txBox="1"/>
            <p:nvPr/>
          </p:nvSpPr>
          <p:spPr>
            <a:xfrm>
              <a:off x="4431912" y="6253964"/>
              <a:ext cx="4134465" cy="267778"/>
            </a:xfrm>
            <a:prstGeom prst="rect">
              <a:avLst/>
            </a:prstGeom>
            <a:noFill/>
          </p:spPr>
          <p:txBody>
            <a:bodyPr wrap="none" rtlCol="0">
              <a:spAutoFit/>
            </a:bodyPr>
            <a:lstStyle/>
            <a:p>
              <a:r>
                <a:rPr kumimoji="1" lang="ja-JP" altLang="en-US" sz="2800" b="1" dirty="0">
                  <a:solidFill>
                    <a:sysClr val="windowText" lastClr="000000"/>
                  </a:solidFill>
                  <a:latin typeface="メイリオ" panose="020B0604030504040204" pitchFamily="50" charset="-128"/>
                  <a:ea typeface="メイリオ" panose="020B0604030504040204" pitchFamily="50" charset="-128"/>
                </a:rPr>
                <a:t>東京都立港特別支援学校</a:t>
              </a:r>
              <a:endParaRPr kumimoji="1" lang="en-US" altLang="ja-JP" sz="2800" b="1" dirty="0">
                <a:solidFill>
                  <a:sysClr val="windowText" lastClr="000000"/>
                </a:solidFill>
                <a:latin typeface="メイリオ" panose="020B0604030504040204" pitchFamily="50" charset="-128"/>
                <a:ea typeface="メイリオ" panose="020B0604030504040204" pitchFamily="50" charset="-128"/>
              </a:endParaRPr>
            </a:p>
          </p:txBody>
        </p:sp>
        <p:pic>
          <p:nvPicPr>
            <p:cNvPr id="72" name="図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792" y="6210980"/>
              <a:ext cx="363809" cy="264983"/>
            </a:xfrm>
            <a:prstGeom prst="rect">
              <a:avLst/>
            </a:prstGeom>
          </p:spPr>
        </p:pic>
      </p:grpSp>
      <p:sp>
        <p:nvSpPr>
          <p:cNvPr id="73" name="正方形/長方形 72"/>
          <p:cNvSpPr/>
          <p:nvPr/>
        </p:nvSpPr>
        <p:spPr>
          <a:xfrm>
            <a:off x="313819" y="6508666"/>
            <a:ext cx="5868000" cy="283040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6098952" y="6070660"/>
            <a:ext cx="1163861" cy="2518329"/>
            <a:chOff x="6098952" y="8871931"/>
            <a:chExt cx="1163861" cy="2518329"/>
          </a:xfrm>
        </p:grpSpPr>
        <p:sp>
          <p:nvSpPr>
            <p:cNvPr id="74" name="テキスト ボックス 73"/>
            <p:cNvSpPr txBox="1"/>
            <p:nvPr/>
          </p:nvSpPr>
          <p:spPr>
            <a:xfrm>
              <a:off x="6110208" y="8871931"/>
              <a:ext cx="957105"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▼アクセス</a:t>
              </a:r>
            </a:p>
          </p:txBody>
        </p:sp>
        <p:sp>
          <p:nvSpPr>
            <p:cNvPr id="75" name="テキスト ボックス 74"/>
            <p:cNvSpPr txBox="1"/>
            <p:nvPr/>
          </p:nvSpPr>
          <p:spPr>
            <a:xfrm>
              <a:off x="6098952" y="10420764"/>
              <a:ext cx="1163861" cy="969496"/>
            </a:xfrm>
            <a:prstGeom prst="rect">
              <a:avLst/>
            </a:prstGeom>
            <a:noFill/>
          </p:spPr>
          <p:txBody>
            <a:bodyPr wrap="square" rtlCol="0">
              <a:spAutoFit/>
            </a:bodyPr>
            <a:lstStyle/>
            <a:p>
              <a:pPr>
                <a:spcAft>
                  <a:spcPts val="600"/>
                </a:spcAft>
              </a:pPr>
              <a:r>
                <a:rPr kumimoji="1" lang="ja-JP" altLang="en-US" sz="1000" dirty="0">
                  <a:latin typeface="メイリオ" panose="020B0604030504040204" pitchFamily="50" charset="-128"/>
                  <a:ea typeface="メイリオ" panose="020B0604030504040204" pitchFamily="50" charset="-128"/>
                </a:rPr>
                <a:t>▼最寄駅</a:t>
              </a:r>
              <a:r>
                <a:rPr kumimoji="1" lang="en-US" altLang="ja-JP" sz="1000" dirty="0">
                  <a:latin typeface="メイリオ" panose="020B0604030504040204" pitchFamily="50" charset="-128"/>
                  <a:ea typeface="メイリオ" panose="020B0604030504040204" pitchFamily="50" charset="-128"/>
                </a:rPr>
                <a:t/>
              </a:r>
              <a:br>
                <a:rPr kumimoji="1" lang="en-US" altLang="ja-JP" sz="1000" dirty="0">
                  <a:latin typeface="メイリオ" panose="020B0604030504040204" pitchFamily="50" charset="-128"/>
                  <a:ea typeface="メイリオ" panose="020B0604030504040204" pitchFamily="50" charset="-128"/>
                </a:rPr>
              </a:br>
              <a:r>
                <a:rPr kumimoji="1" lang="en-US" altLang="ja-JP" sz="1000" dirty="0">
                  <a:latin typeface="メイリオ" panose="020B0604030504040204" pitchFamily="50" charset="-128"/>
                  <a:ea typeface="メイリオ" panose="020B0604030504040204" pitchFamily="50" charset="-128"/>
                </a:rPr>
                <a:t>JR</a:t>
              </a:r>
              <a:r>
                <a:rPr kumimoji="1" lang="ja-JP" altLang="en-US" sz="1000" dirty="0">
                  <a:latin typeface="メイリオ" panose="020B0604030504040204" pitchFamily="50" charset="-128"/>
                  <a:ea typeface="メイリオ" panose="020B0604030504040204" pitchFamily="50" charset="-128"/>
                </a:rPr>
                <a:t>・京急線</a:t>
              </a:r>
              <a:r>
                <a:rPr kumimoji="1" lang="en-US" altLang="ja-JP" sz="1000" dirty="0">
                  <a:latin typeface="メイリオ" panose="020B0604030504040204" pitchFamily="50" charset="-128"/>
                  <a:ea typeface="メイリオ" panose="020B0604030504040204" pitchFamily="50" charset="-128"/>
                </a:rPr>
                <a:t/>
              </a:r>
              <a:br>
                <a:rPr kumimoji="1"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「品川駅」</a:t>
              </a:r>
              <a:r>
                <a:rPr kumimoji="1" lang="en-US" altLang="ja-JP" sz="1000" dirty="0">
                  <a:latin typeface="メイリオ" panose="020B0604030504040204" pitchFamily="50" charset="-128"/>
                  <a:ea typeface="メイリオ" panose="020B0604030504040204" pitchFamily="50" charset="-128"/>
                </a:rPr>
                <a:t/>
              </a:r>
              <a:br>
                <a:rPr kumimoji="1" lang="en-US" altLang="ja-JP" sz="1000" dirty="0">
                  <a:latin typeface="メイリオ" panose="020B0604030504040204" pitchFamily="50" charset="-128"/>
                  <a:ea typeface="メイリオ" panose="020B0604030504040204" pitchFamily="50" charset="-128"/>
                </a:rPr>
              </a:br>
              <a:r>
                <a:rPr kumimoji="1" lang="en-US" altLang="ja-JP" sz="10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東京モノレール・りんかい線</a:t>
              </a:r>
              <a:r>
                <a:rPr kumimoji="1" lang="en-US" altLang="ja-JP" sz="900" dirty="0">
                  <a:latin typeface="メイリオ" panose="020B0604030504040204" pitchFamily="50" charset="-128"/>
                  <a:ea typeface="メイリオ" panose="020B0604030504040204" pitchFamily="50" charset="-128"/>
                </a:rPr>
                <a:t/>
              </a:r>
              <a:br>
                <a:rPr kumimoji="1" lang="en-US" altLang="ja-JP" sz="900" dirty="0">
                  <a:latin typeface="メイリオ" panose="020B0604030504040204" pitchFamily="50" charset="-128"/>
                  <a:ea typeface="メイリオ" panose="020B0604030504040204" pitchFamily="50" charset="-128"/>
                </a:rPr>
              </a:br>
              <a:r>
                <a:rPr kumimoji="1" lang="ja-JP" altLang="en-US" sz="800" dirty="0">
                  <a:latin typeface="メイリオ" panose="020B0604030504040204" pitchFamily="50" charset="-128"/>
                  <a:ea typeface="メイリオ" panose="020B0604030504040204" pitchFamily="50" charset="-128"/>
                </a:rPr>
                <a:t>「天王洲アイル駅」</a:t>
              </a:r>
              <a:endParaRPr kumimoji="1" lang="en-US" altLang="ja-JP" sz="800" dirty="0">
                <a:latin typeface="メイリオ" panose="020B0604030504040204" pitchFamily="50" charset="-128"/>
                <a:ea typeface="メイリオ" panose="020B0604030504040204" pitchFamily="50" charset="-128"/>
              </a:endParaRPr>
            </a:p>
          </p:txBody>
        </p:sp>
        <p:pic>
          <p:nvPicPr>
            <p:cNvPr id="27" name="図 26"/>
            <p:cNvPicPr>
              <a:picLocks noChangeAspect="1"/>
            </p:cNvPicPr>
            <p:nvPr/>
          </p:nvPicPr>
          <p:blipFill>
            <a:blip r:embed="rId3"/>
            <a:stretch>
              <a:fillRect/>
            </a:stretch>
          </p:blipFill>
          <p:spPr>
            <a:xfrm>
              <a:off x="6173950" y="9187043"/>
              <a:ext cx="893363" cy="893363"/>
            </a:xfrm>
            <a:prstGeom prst="rect">
              <a:avLst/>
            </a:prstGeom>
          </p:spPr>
        </p:pic>
      </p:grpSp>
      <p:sp>
        <p:nvSpPr>
          <p:cNvPr id="77" name="テキスト ボックス 76"/>
          <p:cNvSpPr txBox="1"/>
          <p:nvPr/>
        </p:nvSpPr>
        <p:spPr>
          <a:xfrm>
            <a:off x="676312" y="5827998"/>
            <a:ext cx="4097707" cy="400110"/>
          </a:xfrm>
          <a:prstGeom prst="rect">
            <a:avLst/>
          </a:prstGeom>
          <a:noFill/>
        </p:spPr>
        <p:txBody>
          <a:bodyPr wrap="square" rtlCol="0">
            <a:spAutoFit/>
          </a:bodyPr>
          <a:lstStyle/>
          <a:p>
            <a:pPr>
              <a:spcAft>
                <a:spcPts val="600"/>
              </a:spcAft>
            </a:pPr>
            <a:r>
              <a:rPr kumimoji="1" lang="ja-JP" altLang="en-US" sz="2000" dirty="0">
                <a:latin typeface="メイリオ" panose="020B0604030504040204" pitchFamily="50" charset="-128"/>
                <a:ea typeface="メイリオ" panose="020B0604030504040204" pitchFamily="50" charset="-128"/>
              </a:rPr>
              <a:t>（東京都港区港南</a:t>
            </a:r>
            <a:r>
              <a:rPr kumimoji="1" lang="en-US" altLang="ja-JP" sz="2000" dirty="0">
                <a:latin typeface="メイリオ" panose="020B0604030504040204" pitchFamily="50" charset="-128"/>
                <a:ea typeface="メイリオ" panose="020B0604030504040204" pitchFamily="50" charset="-128"/>
              </a:rPr>
              <a:t>3-9-45</a:t>
            </a:r>
            <a:r>
              <a:rPr kumimoji="1" lang="ja-JP" altLang="en-US" sz="2000" dirty="0">
                <a:latin typeface="メイリオ" panose="020B0604030504040204" pitchFamily="50" charset="-128"/>
                <a:ea typeface="メイリオ" panose="020B0604030504040204" pitchFamily="50" charset="-128"/>
              </a:rPr>
              <a:t>）</a:t>
            </a:r>
            <a:r>
              <a:rPr kumimoji="1" lang="zh-TW" altLang="en-US" sz="2000" dirty="0">
                <a:latin typeface="メイリオ" panose="020B0604030504040204" pitchFamily="50" charset="-128"/>
                <a:ea typeface="メイリオ" panose="020B0604030504040204" pitchFamily="50" charset="-128"/>
              </a:rPr>
              <a:t>　　</a:t>
            </a:r>
            <a:endParaRPr kumimoji="1" lang="en-US" altLang="ja-JP" sz="2000" dirty="0">
              <a:latin typeface="メイリオ" panose="020B0604030504040204" pitchFamily="50" charset="-128"/>
              <a:ea typeface="メイリオ" panose="020B0604030504040204" pitchFamily="50" charset="-128"/>
            </a:endParaRPr>
          </a:p>
        </p:txBody>
      </p:sp>
      <p:sp>
        <p:nvSpPr>
          <p:cNvPr id="85" name="テキスト ボックス 84"/>
          <p:cNvSpPr txBox="1"/>
          <p:nvPr/>
        </p:nvSpPr>
        <p:spPr>
          <a:xfrm>
            <a:off x="323672" y="6529673"/>
            <a:ext cx="5858147" cy="2862322"/>
          </a:xfrm>
          <a:prstGeom prst="rect">
            <a:avLst/>
          </a:prstGeom>
          <a:solidFill>
            <a:srgbClr val="7030A0"/>
          </a:solidFill>
        </p:spPr>
        <p:txBody>
          <a:bodyPr wrap="square" rtlCol="0">
            <a:spAutoFit/>
          </a:bodyPr>
          <a:lstStyle/>
          <a:p>
            <a:r>
              <a:rPr kumimoji="1" lang="ja-JP" altLang="en-US" sz="1300" b="1" dirty="0">
                <a:solidFill>
                  <a:schemeClr val="bg1"/>
                </a:solidFill>
                <a:latin typeface="メイリオ" panose="020B0604030504040204" pitchFamily="50" charset="-128"/>
                <a:ea typeface="メイリオ" panose="020B0604030504040204" pitchFamily="50" charset="-128"/>
              </a:rPr>
              <a:t>　</a:t>
            </a:r>
            <a:r>
              <a:rPr kumimoji="1" lang="ja-JP" altLang="en-US" sz="1400" b="1" dirty="0">
                <a:solidFill>
                  <a:schemeClr val="bg1"/>
                </a:solidFill>
                <a:latin typeface="メイリオ" panose="020B0604030504040204" pitchFamily="50" charset="-128"/>
                <a:ea typeface="メイリオ" panose="020B0604030504040204" pitchFamily="50" charset="-128"/>
              </a:rPr>
              <a:t>本校は知的障害が軽度の生徒等を対象とした「職能開発科」と多様な生徒が在籍する「普通科」を併置した特別支援学校です。食品製造、事務、清掃、物流業務などに取り組む「作業学習」「職業に関する専門教科」などの授業を通して、生徒たちの職業の準備性を高めるとともに、進路選択について自己選択・自己決定できるよう支援しています。</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r>
              <a:rPr kumimoji="1" lang="ja-JP" altLang="en-US" sz="1400" b="1" dirty="0">
                <a:solidFill>
                  <a:schemeClr val="bg1"/>
                </a:solidFill>
                <a:latin typeface="メイリオ" panose="020B0604030504040204" pitchFamily="50" charset="-128"/>
                <a:ea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rPr>
              <a:t>普通科学区域は港区、品川区、渋谷区、大田区</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一部</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err="1">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目黒区</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一部</a:t>
            </a:r>
            <a:r>
              <a:rPr lang="en-US" altLang="ja-JP" sz="1400" b="1" dirty="0">
                <a:solidFill>
                  <a:schemeClr val="bg1"/>
                </a:solidFill>
                <a:latin typeface="メイリオ" panose="020B0604030504040204" pitchFamily="50" charset="-128"/>
                <a:ea typeface="メイリオ" panose="020B0604030504040204" pitchFamily="50" charset="-128"/>
              </a:rPr>
              <a:t>) </a:t>
            </a:r>
            <a:r>
              <a:rPr lang="ja-JP" altLang="en-US" sz="1400" b="1" dirty="0" err="1">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千代田区</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一部</a:t>
            </a:r>
            <a:r>
              <a:rPr lang="en-US" altLang="ja-JP" sz="1400" b="1" dirty="0">
                <a:solidFill>
                  <a:schemeClr val="bg1"/>
                </a:solidFill>
                <a:latin typeface="メイリオ" panose="020B0604030504040204" pitchFamily="50" charset="-128"/>
                <a:ea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rPr>
              <a:t>の全６区となります。</a:t>
            </a:r>
          </a:p>
          <a:p>
            <a:r>
              <a:rPr lang="ja-JP" altLang="en-US" sz="1400" b="1" dirty="0">
                <a:solidFill>
                  <a:schemeClr val="bg1"/>
                </a:solidFill>
                <a:latin typeface="メイリオ" panose="020B0604030504040204" pitchFamily="50" charset="-128"/>
                <a:ea typeface="メイリオ" panose="020B0604030504040204" pitchFamily="50" charset="-128"/>
              </a:rPr>
              <a:t>　見学会では「作業学習</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普通科</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」「職業に関する専門教科</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職能開発科</a:t>
            </a:r>
            <a:r>
              <a:rPr lang="en-US" altLang="ja-JP" sz="1400" b="1" dirty="0">
                <a:solidFill>
                  <a:schemeClr val="bg1"/>
                </a:solidFill>
                <a:latin typeface="メイリオ" panose="020B0604030504040204" pitchFamily="50" charset="-128"/>
                <a:ea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rPr>
              <a:t>」をご紹介いたします。生徒たちの日々の学習の様子をご覧いただくことで、障害者雇用の促進に少しでも寄与できることを願い、企業の皆様のご来校をお待ちしております。</a:t>
            </a:r>
          </a:p>
          <a:p>
            <a:r>
              <a:rPr kumimoji="1" lang="ja-JP" altLang="en-US" sz="1200" dirty="0">
                <a:solidFill>
                  <a:schemeClr val="bg1"/>
                </a:solidFill>
                <a:latin typeface="メイリオ" panose="020B0604030504040204" pitchFamily="50" charset="-128"/>
                <a:ea typeface="メイリオ" panose="020B0604030504040204" pitchFamily="50" charset="-128"/>
              </a:rPr>
              <a:t> </a:t>
            </a:r>
          </a:p>
        </p:txBody>
      </p:sp>
      <p:grpSp>
        <p:nvGrpSpPr>
          <p:cNvPr id="57" name="グループ化 56"/>
          <p:cNvGrpSpPr/>
          <p:nvPr/>
        </p:nvGrpSpPr>
        <p:grpSpPr>
          <a:xfrm>
            <a:off x="358192" y="590206"/>
            <a:ext cx="4879310" cy="988272"/>
            <a:chOff x="206432" y="5011612"/>
            <a:chExt cx="4879310" cy="801925"/>
          </a:xfrm>
        </p:grpSpPr>
        <p:sp>
          <p:nvSpPr>
            <p:cNvPr id="58" name="テキスト ボックス 57"/>
            <p:cNvSpPr txBox="1"/>
            <p:nvPr/>
          </p:nvSpPr>
          <p:spPr>
            <a:xfrm>
              <a:off x="570241" y="5011612"/>
              <a:ext cx="3775393" cy="424562"/>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東京都立水元小合学園</a:t>
              </a:r>
              <a:endParaRPr kumimoji="1" lang="en-US" altLang="ja-JP" sz="2800" b="1" dirty="0">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524552" y="5488871"/>
              <a:ext cx="4561190" cy="324666"/>
            </a:xfrm>
            <a:prstGeom prst="rect">
              <a:avLst/>
            </a:prstGeom>
            <a:noFill/>
          </p:spPr>
          <p:txBody>
            <a:bodyPr wrap="square" rtlCol="0">
              <a:spAutoFit/>
            </a:bodyPr>
            <a:lstStyle/>
            <a:p>
              <a:pPr>
                <a:spcAft>
                  <a:spcPts val="600"/>
                </a:spcAft>
              </a:pPr>
              <a:r>
                <a:rPr kumimoji="1" lang="ja-JP" altLang="en-US" sz="2000" dirty="0">
                  <a:latin typeface="メイリオ" panose="020B0604030504040204" pitchFamily="50" charset="-128"/>
                  <a:ea typeface="メイリオ" panose="020B0604030504040204" pitchFamily="50" charset="-128"/>
                </a:rPr>
                <a:t>（東京都</a:t>
              </a:r>
              <a:r>
                <a:rPr kumimoji="1" lang="zh-CN" altLang="en-US" sz="2000" dirty="0">
                  <a:latin typeface="メイリオ" panose="020B0604030504040204" pitchFamily="50" charset="-128"/>
                  <a:ea typeface="メイリオ" panose="020B0604030504040204" pitchFamily="50" charset="-128"/>
                </a:rPr>
                <a:t>葛飾区水元</a:t>
              </a:r>
              <a:r>
                <a:rPr kumimoji="1" lang="en-US" altLang="zh-CN" sz="2000" dirty="0">
                  <a:latin typeface="メイリオ" panose="020B0604030504040204" pitchFamily="50" charset="-128"/>
                  <a:ea typeface="メイリオ" panose="020B0604030504040204" pitchFamily="50" charset="-128"/>
                </a:rPr>
                <a:t>1-24-1</a:t>
              </a:r>
              <a:r>
                <a:rPr kumimoji="1" lang="ja-JP" altLang="en-US" sz="2000" dirty="0">
                  <a:latin typeface="メイリオ" panose="020B0604030504040204" pitchFamily="50" charset="-128"/>
                  <a:ea typeface="メイリオ" panose="020B0604030504040204" pitchFamily="50" charset="-128"/>
                </a:rPr>
                <a:t>）</a:t>
              </a:r>
              <a:endParaRPr kumimoji="1" lang="en-US" altLang="ja-JP" sz="2000" dirty="0">
                <a:latin typeface="メイリオ" panose="020B0604030504040204" pitchFamily="50" charset="-128"/>
                <a:ea typeface="メイリオ" panose="020B0604030504040204" pitchFamily="50" charset="-128"/>
              </a:endParaRPr>
            </a:p>
          </p:txBody>
        </p:sp>
        <p:pic>
          <p:nvPicPr>
            <p:cNvPr id="79" name="図 78"/>
            <p:cNvPicPr>
              <a:picLocks noChangeAspect="1"/>
            </p:cNvPicPr>
            <p:nvPr/>
          </p:nvPicPr>
          <p:blipFill>
            <a:blip r:embed="rId4"/>
            <a:stretch>
              <a:fillRect/>
            </a:stretch>
          </p:blipFill>
          <p:spPr>
            <a:xfrm>
              <a:off x="206432" y="5036221"/>
              <a:ext cx="398205" cy="417077"/>
            </a:xfrm>
            <a:prstGeom prst="rect">
              <a:avLst/>
            </a:prstGeom>
          </p:spPr>
        </p:pic>
      </p:grpSp>
      <p:sp>
        <p:nvSpPr>
          <p:cNvPr id="81" name="テキスト ボックス 80"/>
          <p:cNvSpPr txBox="1"/>
          <p:nvPr/>
        </p:nvSpPr>
        <p:spPr>
          <a:xfrm>
            <a:off x="346390" y="1695648"/>
            <a:ext cx="5777265" cy="2567369"/>
          </a:xfrm>
          <a:prstGeom prst="rect">
            <a:avLst/>
          </a:prstGeom>
          <a:solidFill>
            <a:srgbClr val="7030A0"/>
          </a:solidFill>
        </p:spPr>
        <p:txBody>
          <a:bodyPr wrap="square" rtlCol="0">
            <a:spAutoFit/>
          </a:bodyPr>
          <a:lstStyle/>
          <a:p>
            <a:pPr>
              <a:lnSpc>
                <a:spcPts val="1700"/>
              </a:lnSpc>
              <a:spcAft>
                <a:spcPts val="600"/>
              </a:spcAft>
            </a:pPr>
            <a:r>
              <a:rPr kumimoji="1" lang="ja-JP" altLang="en-US" sz="1300" b="1" dirty="0">
                <a:solidFill>
                  <a:schemeClr val="bg1"/>
                </a:solidFill>
                <a:latin typeface="メイリオ" panose="020B0604030504040204" pitchFamily="50" charset="-128"/>
                <a:ea typeface="メイリオ" panose="020B0604030504040204" pitchFamily="50" charset="-128"/>
              </a:rPr>
              <a:t>　主に中学校の通常の学級や特別支援学級から進学してくる知的障害が軽度の生徒等を対象とした「就業技術科」を設置した特別支援学校です。日々前進、毎日真心を校訓に進めています。令和６年度卒業生</a:t>
            </a:r>
            <a:r>
              <a:rPr kumimoji="1" lang="en-US" altLang="ja-JP" sz="1300" b="1" dirty="0">
                <a:solidFill>
                  <a:schemeClr val="bg1"/>
                </a:solidFill>
                <a:latin typeface="メイリオ" panose="020B0604030504040204" pitchFamily="50" charset="-128"/>
                <a:ea typeface="メイリオ" panose="020B0604030504040204" pitchFamily="50" charset="-128"/>
              </a:rPr>
              <a:t>77</a:t>
            </a:r>
            <a:r>
              <a:rPr kumimoji="1" lang="ja-JP" altLang="en-US" sz="1300" b="1" dirty="0">
                <a:solidFill>
                  <a:schemeClr val="bg1"/>
                </a:solidFill>
                <a:latin typeface="メイリオ" panose="020B0604030504040204" pitchFamily="50" charset="-128"/>
                <a:ea typeface="メイリオ" panose="020B0604030504040204" pitchFamily="50" charset="-128"/>
              </a:rPr>
              <a:t>名のうち</a:t>
            </a:r>
            <a:r>
              <a:rPr kumimoji="1" lang="en-US" altLang="ja-JP" sz="1300" b="1" dirty="0">
                <a:solidFill>
                  <a:schemeClr val="bg1"/>
                </a:solidFill>
                <a:latin typeface="メイリオ" panose="020B0604030504040204" pitchFamily="50" charset="-128"/>
                <a:ea typeface="メイリオ" panose="020B0604030504040204" pitchFamily="50" charset="-128"/>
              </a:rPr>
              <a:t>71</a:t>
            </a:r>
            <a:r>
              <a:rPr kumimoji="1" lang="ja-JP" altLang="en-US" sz="1300" b="1" dirty="0">
                <a:solidFill>
                  <a:schemeClr val="bg1"/>
                </a:solidFill>
                <a:latin typeface="メイリオ" panose="020B0604030504040204" pitchFamily="50" charset="-128"/>
                <a:ea typeface="メイリオ" panose="020B0604030504040204" pitchFamily="50" charset="-128"/>
              </a:rPr>
              <a:t>名が一般就労しています。就職後のアフターフォローも力を入れて取り組んでいます。</a:t>
            </a:r>
            <a:endParaRPr kumimoji="1" lang="en-US" altLang="ja-JP" sz="1300" b="1" dirty="0">
              <a:solidFill>
                <a:schemeClr val="bg1"/>
              </a:solidFill>
              <a:latin typeface="メイリオ" panose="020B0604030504040204" pitchFamily="50" charset="-128"/>
              <a:ea typeface="メイリオ" panose="020B0604030504040204" pitchFamily="50" charset="-128"/>
            </a:endParaRPr>
          </a:p>
          <a:p>
            <a:pPr>
              <a:lnSpc>
                <a:spcPts val="1700"/>
              </a:lnSpc>
              <a:spcAft>
                <a:spcPts val="600"/>
              </a:spcAft>
            </a:pPr>
            <a:r>
              <a:rPr kumimoji="1" lang="ja-JP" altLang="en-US" sz="1300" b="1" dirty="0">
                <a:solidFill>
                  <a:schemeClr val="bg1"/>
                </a:solidFill>
                <a:latin typeface="メイリオ" panose="020B0604030504040204" pitchFamily="50" charset="-128"/>
                <a:ea typeface="メイリオ" panose="020B0604030504040204" pitchFamily="50" charset="-128"/>
              </a:rPr>
              <a:t>　見学当日ご案内します職業に関する専門教科「オフィスサービス」「ビルメンテナンス」「ロジスティクス」「フードサービス」の各コースで学んだことを基礎に事務、清掃、流通、飲食、福祉等各生徒進路先決定につなげていけるように日々取り組んでいます。本校生徒の学びの姿を知っていただき、貴社の採用活動の一助になれたらと思っております。今後ともよろしくお願いいたします。</a:t>
            </a:r>
          </a:p>
        </p:txBody>
      </p:sp>
      <p:grpSp>
        <p:nvGrpSpPr>
          <p:cNvPr id="82" name="グループ化 81"/>
          <p:cNvGrpSpPr/>
          <p:nvPr/>
        </p:nvGrpSpPr>
        <p:grpSpPr>
          <a:xfrm>
            <a:off x="6173950" y="986213"/>
            <a:ext cx="954107" cy="1052176"/>
            <a:chOff x="6309990" y="7249347"/>
            <a:chExt cx="954107" cy="1052176"/>
          </a:xfrm>
        </p:grpSpPr>
        <p:pic>
          <p:nvPicPr>
            <p:cNvPr id="84" name="図 83"/>
            <p:cNvPicPr>
              <a:picLocks noChangeAspect="1"/>
            </p:cNvPicPr>
            <p:nvPr/>
          </p:nvPicPr>
          <p:blipFill>
            <a:blip r:embed="rId5"/>
            <a:stretch>
              <a:fillRect/>
            </a:stretch>
          </p:blipFill>
          <p:spPr>
            <a:xfrm>
              <a:off x="6346805" y="7412609"/>
              <a:ext cx="888914" cy="888914"/>
            </a:xfrm>
            <a:prstGeom prst="rect">
              <a:avLst/>
            </a:prstGeom>
          </p:spPr>
        </p:pic>
        <p:sp>
          <p:nvSpPr>
            <p:cNvPr id="86" name="テキスト ボックス 85"/>
            <p:cNvSpPr txBox="1"/>
            <p:nvPr/>
          </p:nvSpPr>
          <p:spPr>
            <a:xfrm>
              <a:off x="6309990" y="7249347"/>
              <a:ext cx="954107"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▼アクセス</a:t>
              </a:r>
            </a:p>
          </p:txBody>
        </p:sp>
      </p:grpSp>
      <p:sp>
        <p:nvSpPr>
          <p:cNvPr id="87" name="テキスト ボックス 86"/>
          <p:cNvSpPr txBox="1"/>
          <p:nvPr/>
        </p:nvSpPr>
        <p:spPr>
          <a:xfrm>
            <a:off x="6228938" y="2359571"/>
            <a:ext cx="917292" cy="553998"/>
          </a:xfrm>
          <a:prstGeom prst="rect">
            <a:avLst/>
          </a:prstGeom>
          <a:noFill/>
        </p:spPr>
        <p:txBody>
          <a:bodyPr wrap="square" rtlCol="0">
            <a:spAutoFit/>
          </a:bodyPr>
          <a:lstStyle/>
          <a:p>
            <a:pPr>
              <a:spcAft>
                <a:spcPts val="600"/>
              </a:spcAft>
            </a:pPr>
            <a:r>
              <a:rPr kumimoji="1" lang="ja-JP" altLang="en-US" sz="1000" dirty="0">
                <a:latin typeface="メイリオ" panose="020B0604030504040204" pitchFamily="50" charset="-128"/>
                <a:ea typeface="メイリオ" panose="020B0604030504040204" pitchFamily="50" charset="-128"/>
              </a:rPr>
              <a:t>▼最寄駅</a:t>
            </a:r>
            <a:r>
              <a:rPr kumimoji="1" lang="en-US" altLang="ja-JP" sz="1000" dirty="0">
                <a:latin typeface="メイリオ" panose="020B0604030504040204" pitchFamily="50" charset="-128"/>
                <a:ea typeface="メイリオ" panose="020B0604030504040204" pitchFamily="50" charset="-128"/>
              </a:rPr>
              <a:t/>
            </a:r>
            <a:br>
              <a:rPr kumimoji="1" lang="en-US" altLang="ja-JP" sz="1000" dirty="0">
                <a:latin typeface="メイリオ" panose="020B0604030504040204" pitchFamily="50" charset="-128"/>
                <a:ea typeface="メイリオ" panose="020B0604030504040204" pitchFamily="50" charset="-128"/>
              </a:rPr>
            </a:br>
            <a:r>
              <a:rPr kumimoji="1" lang="en-US" altLang="ja-JP" sz="1000" dirty="0">
                <a:latin typeface="メイリオ" panose="020B0604030504040204" pitchFamily="50" charset="-128"/>
                <a:ea typeface="メイリオ" panose="020B0604030504040204" pitchFamily="50" charset="-128"/>
              </a:rPr>
              <a:t>JR</a:t>
            </a:r>
            <a:r>
              <a:rPr kumimoji="1" lang="ja-JP" altLang="en-US" sz="1000" dirty="0">
                <a:latin typeface="メイリオ" panose="020B0604030504040204" pitchFamily="50" charset="-128"/>
                <a:ea typeface="メイリオ" panose="020B0604030504040204" pitchFamily="50" charset="-128"/>
              </a:rPr>
              <a:t>常磐線</a:t>
            </a:r>
            <a:r>
              <a:rPr kumimoji="1" lang="en-US" altLang="ja-JP" sz="1000" dirty="0">
                <a:latin typeface="メイリオ" panose="020B0604030504040204" pitchFamily="50" charset="-128"/>
                <a:ea typeface="メイリオ" panose="020B0604030504040204" pitchFamily="50" charset="-128"/>
              </a:rPr>
              <a:t/>
            </a:r>
            <a:br>
              <a:rPr kumimoji="1"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「金町駅」</a:t>
            </a:r>
            <a:endParaRPr kumimoji="1" lang="en-US" altLang="ja-JP" sz="1000" dirty="0">
              <a:latin typeface="メイリオ" panose="020B0604030504040204" pitchFamily="50" charset="-128"/>
              <a:ea typeface="メイリオ" panose="020B0604030504040204" pitchFamily="50" charset="-128"/>
            </a:endParaRPr>
          </a:p>
        </p:txBody>
      </p:sp>
      <p:cxnSp>
        <p:nvCxnSpPr>
          <p:cNvPr id="89" name="直線コネクタ 88"/>
          <p:cNvCxnSpPr/>
          <p:nvPr/>
        </p:nvCxnSpPr>
        <p:spPr>
          <a:xfrm>
            <a:off x="398558" y="4986909"/>
            <a:ext cx="6289026" cy="0"/>
          </a:xfrm>
          <a:prstGeom prst="line">
            <a:avLst/>
          </a:prstGeom>
          <a:ln w="25400">
            <a:solidFill>
              <a:srgbClr val="339933"/>
            </a:solidFill>
          </a:ln>
        </p:spPr>
        <p:style>
          <a:lnRef idx="1">
            <a:schemeClr val="accent2"/>
          </a:lnRef>
          <a:fillRef idx="0">
            <a:schemeClr val="accent2"/>
          </a:fillRef>
          <a:effectRef idx="0">
            <a:schemeClr val="accent2"/>
          </a:effectRef>
          <a:fontRef idx="minor">
            <a:schemeClr val="tx1"/>
          </a:fontRef>
        </p:style>
      </p:cxnSp>
      <p:pic>
        <p:nvPicPr>
          <p:cNvPr id="24" name="図 23"/>
          <p:cNvPicPr/>
          <p:nvPr/>
        </p:nvPicPr>
        <p:blipFill>
          <a:blip r:embed="rId6"/>
          <a:stretch>
            <a:fillRect/>
          </a:stretch>
        </p:blipFill>
        <p:spPr>
          <a:xfrm>
            <a:off x="6210765" y="3833207"/>
            <a:ext cx="943658" cy="955549"/>
          </a:xfrm>
          <a:prstGeom prst="rect">
            <a:avLst/>
          </a:prstGeom>
        </p:spPr>
      </p:pic>
      <p:sp>
        <p:nvSpPr>
          <p:cNvPr id="3" name="正方形/長方形 2"/>
          <p:cNvSpPr/>
          <p:nvPr/>
        </p:nvSpPr>
        <p:spPr>
          <a:xfrm>
            <a:off x="6240023" y="3418100"/>
            <a:ext cx="914400" cy="3769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▼申込</a:t>
            </a:r>
            <a:endParaRPr kumimoji="1" lang="ja-JP" altLang="en-US" dirty="0"/>
          </a:p>
        </p:txBody>
      </p:sp>
      <p:sp>
        <p:nvSpPr>
          <p:cNvPr id="28" name="正方形/長方形 27"/>
          <p:cNvSpPr/>
          <p:nvPr/>
        </p:nvSpPr>
        <p:spPr>
          <a:xfrm>
            <a:off x="6217412" y="8847712"/>
            <a:ext cx="914400" cy="3306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▼申込</a:t>
            </a:r>
            <a:endParaRPr kumimoji="1" lang="ja-JP" altLang="en-US" dirty="0"/>
          </a:p>
        </p:txBody>
      </p:sp>
      <p:pic>
        <p:nvPicPr>
          <p:cNvPr id="29" name="図 28"/>
          <p:cNvPicPr/>
          <p:nvPr/>
        </p:nvPicPr>
        <p:blipFill>
          <a:blip r:embed="rId7"/>
          <a:stretch>
            <a:fillRect/>
          </a:stretch>
        </p:blipFill>
        <p:spPr>
          <a:xfrm>
            <a:off x="6173950" y="9270390"/>
            <a:ext cx="1076325" cy="923925"/>
          </a:xfrm>
          <a:prstGeom prst="rect">
            <a:avLst/>
          </a:prstGeom>
        </p:spPr>
      </p:pic>
    </p:spTree>
    <p:extLst>
      <p:ext uri="{BB962C8B-B14F-4D97-AF65-F5344CB8AC3E}">
        <p14:creationId xmlns:p14="http://schemas.microsoft.com/office/powerpoint/2010/main" val="4594097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F9A9A226C2192478C997DB359DF6995" ma:contentTypeVersion="15" ma:contentTypeDescription="新しいドキュメントを作成します。" ma:contentTypeScope="" ma:versionID="0d3db89b234bb282d74fe3063c8381fc">
  <xsd:schema xmlns:xsd="http://www.w3.org/2001/XMLSchema" xmlns:xs="http://www.w3.org/2001/XMLSchema" xmlns:p="http://schemas.microsoft.com/office/2006/metadata/properties" xmlns:ns2="a4dc9832-fa64-4122-9ffd-087ab497a3e4" xmlns:ns3="44856c1c-163a-4db4-9f2d-e69ab44d016d" targetNamespace="http://schemas.microsoft.com/office/2006/metadata/properties" ma:root="true" ma:fieldsID="91fdf31c6632ae338a20fb0c0cc85870" ns2:_="" ns3:_="">
    <xsd:import namespace="a4dc9832-fa64-4122-9ffd-087ab497a3e4"/>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c9832-fa64-4122-9ffd-087ab497a3e4"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8272828-c119-412a-81cf-0f011bc0d516}"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dc9832-fa64-4122-9ffd-087ab497a3e4">
      <Terms xmlns="http://schemas.microsoft.com/office/infopath/2007/PartnerControls"/>
    </lcf76f155ced4ddcb4097134ff3c332f>
    <Owner xmlns="a4dc9832-fa64-4122-9ffd-087ab497a3e4">
      <UserInfo>
        <DisplayName/>
        <AccountId xsi:nil="true"/>
        <AccountType/>
      </UserInfo>
    </Owner>
    <TaxCatchAll xmlns="44856c1c-163a-4db4-9f2d-e69ab44d016d" xsi:nil="true"/>
  </documentManagement>
</p:properties>
</file>

<file path=customXml/itemProps1.xml><?xml version="1.0" encoding="utf-8"?>
<ds:datastoreItem xmlns:ds="http://schemas.openxmlformats.org/officeDocument/2006/customXml" ds:itemID="{D508FE96-702F-400C-9116-FC336C722E41}">
  <ds:schemaRefs>
    <ds:schemaRef ds:uri="http://schemas.microsoft.com/sharepoint/v3/contenttype/forms"/>
  </ds:schemaRefs>
</ds:datastoreItem>
</file>

<file path=customXml/itemProps2.xml><?xml version="1.0" encoding="utf-8"?>
<ds:datastoreItem xmlns:ds="http://schemas.openxmlformats.org/officeDocument/2006/customXml" ds:itemID="{AC6E3DFF-22FE-4D6E-B6A0-65CE2CF0506E}"/>
</file>

<file path=customXml/itemProps3.xml><?xml version="1.0" encoding="utf-8"?>
<ds:datastoreItem xmlns:ds="http://schemas.openxmlformats.org/officeDocument/2006/customXml" ds:itemID="{31BFB470-4C72-4CF4-92B0-780B01AB582D}">
  <ds:schemaRefs>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44856c1c-163a-4db4-9f2d-e69ab44d016d"/>
    <ds:schemaRef ds:uri="http://www.w3.org/XML/1998/namespace"/>
    <ds:schemaRef ds:uri="http://schemas.microsoft.com/office/infopath/2007/PartnerControls"/>
    <ds:schemaRef ds:uri="a4dc9832-fa64-4122-9ffd-087ab497a3e4"/>
  </ds:schemaRefs>
</ds:datastoreItem>
</file>

<file path=docProps/app.xml><?xml version="1.0" encoding="utf-8"?>
<Properties xmlns="http://schemas.openxmlformats.org/officeDocument/2006/extended-properties" xmlns:vt="http://schemas.openxmlformats.org/officeDocument/2006/docPropsVTypes">
  <Template>Office Theme</Template>
  <Words>675</Words>
  <PresentationFormat>ユーザー設定</PresentationFormat>
  <Paragraphs>37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0x010100CF9A9A226C2192478C997DB359DF6995</vt:lpwstr>
  </property>
</Properties>
</file>